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35" r:id="rId1"/>
  </p:sldMasterIdLst>
  <p:notesMasterIdLst>
    <p:notesMasterId r:id="rId17"/>
  </p:notesMasterIdLst>
  <p:sldIdLst>
    <p:sldId id="330" r:id="rId2"/>
    <p:sldId id="338" r:id="rId3"/>
    <p:sldId id="345" r:id="rId4"/>
    <p:sldId id="337" r:id="rId5"/>
    <p:sldId id="334" r:id="rId6"/>
    <p:sldId id="356" r:id="rId7"/>
    <p:sldId id="336" r:id="rId8"/>
    <p:sldId id="347" r:id="rId9"/>
    <p:sldId id="348" r:id="rId10"/>
    <p:sldId id="349" r:id="rId11"/>
    <p:sldId id="353" r:id="rId12"/>
    <p:sldId id="350" r:id="rId13"/>
    <p:sldId id="352" r:id="rId14"/>
    <p:sldId id="355" r:id="rId15"/>
    <p:sldId id="277" r:id="rId16"/>
  </p:sldIdLst>
  <p:sldSz cx="12192000" cy="6858000"/>
  <p:notesSz cx="6858000" cy="9144000"/>
  <p:custDataLst>
    <p:tags r:id="rId18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13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>
        <p:scale>
          <a:sx n="66" d="100"/>
          <a:sy n="66" d="100"/>
        </p:scale>
        <p:origin x="-1338" y="-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3CA0F4-B284-4D60-8265-B537EBA72122}" type="datetimeFigureOut">
              <a:rPr lang="en-US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75E1033-07A4-4BDB-A70C-4A695DD94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4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25279-D822-41C1-8EAB-9E722D0C5337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B8FAE-0175-426D-A35A-D50FF68C2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DA9D0-B5C9-48CB-B9EF-A782E723B923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C8D0B-5093-4609-A2FE-6ADC3747B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D28C50-3D30-4F18-87D6-5177C93129F6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FC32E-2502-41CC-8DC2-C133404525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EFBB3-D7D4-408D-BAFC-F0CB42F85388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411A2-BF5B-4F84-8A36-941A846E23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A828B-3A33-4823-AC9B-7BDC8D312F7B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53C9D-7352-4500-807D-A130141616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89D63-B0D8-4EB5-B628-D7A04F52A7C0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CABE-AB4E-41C0-A257-D28AD1D20A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9A4CA-CD19-48DD-9E97-77C74BC01032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6D9BA-B98E-4D39-9FB7-E79B41BFE7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EAF09-1108-4057-AB4B-E11B95B35D6B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F4C09-187E-492C-815A-FC880149E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4F4DD8-63AA-4D30-B1E7-B614CC3960AF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FCC85-D578-4A13-9312-95379F4927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D6A1E-B38F-463E-882E-A8C9AD53729A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CF0C6-5F84-4491-B9AD-07BA6B85F4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D26D06-FF68-4BEE-86E3-576C4BC980A1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pPr>
              <a:defRPr/>
            </a:pPr>
            <a:fld id="{89D56D19-6FAF-47A5-916A-5418073688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88FE711-4949-44C0-8A3F-29888A321251}" type="datetimeFigureOut">
              <a:rPr lang="en-US" smtClean="0"/>
              <a:pPr>
                <a:defRPr/>
              </a:pPr>
              <a:t>12/14/2020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732B9AC-045D-4572-8A12-0E164A22AA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16.png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me23751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7300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7" descr="ag00373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50400" y="5146676"/>
            <a:ext cx="26416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9" descr="11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04800" y="4953000"/>
            <a:ext cx="2438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0" descr="BLUME0002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183821"/>
            <a:ext cx="18288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1" descr="BLUME0002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363200" y="1295400"/>
            <a:ext cx="18288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82" name="WordArt 14"/>
          <p:cNvSpPr>
            <a:spLocks noChangeArrowheads="1" noChangeShapeType="1" noTextEdit="1"/>
          </p:cNvSpPr>
          <p:nvPr/>
        </p:nvSpPr>
        <p:spPr bwMode="auto">
          <a:xfrm>
            <a:off x="1001486" y="1727200"/>
            <a:ext cx="10058400" cy="4913086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19292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chemeClr val="accent1"/>
              </a:extrusionClr>
            </a:sp3d>
          </a:bodyPr>
          <a:lstStyle/>
          <a:p>
            <a:pPr algn="ctr"/>
            <a:r>
              <a:rPr lang="vi-VN" sz="6000" b="1" kern="10" dirty="0" smtClean="0">
                <a:ln w="9525">
                  <a:round/>
                  <a:headEnd/>
                  <a:tailEnd/>
                </a:ln>
                <a:solidFill>
                  <a:srgbClr val="FF3300"/>
                </a:solidFill>
                <a:latin typeface="+mj-lt"/>
                <a:cs typeface="Times New Roman" pitchFamily="18" charset="0"/>
              </a:rPr>
              <a:t>CHÀO MỪNG</a:t>
            </a:r>
            <a:r>
              <a:rPr lang="en-US" sz="6000" b="1" kern="10" dirty="0" smtClean="0">
                <a:ln w="9525">
                  <a:round/>
                  <a:headEnd/>
                  <a:tailEnd/>
                </a:ln>
                <a:solidFill>
                  <a:srgbClr val="FF3300"/>
                </a:solidFill>
                <a:latin typeface="+mj-lt"/>
                <a:cs typeface="Times New Roman" pitchFamily="18" charset="0"/>
              </a:rPr>
              <a:t> QUÝ</a:t>
            </a:r>
            <a:r>
              <a:rPr lang="vi-VN" sz="6000" b="1" kern="10" dirty="0" smtClean="0">
                <a:ln w="9525">
                  <a:round/>
                  <a:headEnd/>
                  <a:tailEnd/>
                </a:ln>
                <a:solidFill>
                  <a:srgbClr val="FF3300"/>
                </a:solidFill>
                <a:latin typeface="+mj-lt"/>
                <a:cs typeface="Times New Roman" pitchFamily="18" charset="0"/>
              </a:rPr>
              <a:t> THẦY, CÔ VỀ DỰ GiỜ</a:t>
            </a:r>
            <a:endParaRPr lang="en-US" sz="6000" b="1" kern="10" dirty="0">
              <a:ln w="9525">
                <a:round/>
                <a:headEnd/>
                <a:tailEnd/>
              </a:ln>
              <a:solidFill>
                <a:srgbClr val="FF33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2057" name="Picture 15" descr="hinh nguoi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59200" y="5762626"/>
            <a:ext cx="12192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6" descr="hinh nguoi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720417" y="5762626"/>
            <a:ext cx="1320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7" descr="blumen-pflanzen108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80000" y="5619297"/>
            <a:ext cx="16256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7" descr="sun14[1]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213360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2" name="WordArt 11"/>
          <p:cNvSpPr>
            <a:spLocks noChangeArrowheads="1" noChangeShapeType="1" noTextEdit="1"/>
          </p:cNvSpPr>
          <p:nvPr/>
        </p:nvSpPr>
        <p:spPr bwMode="auto">
          <a:xfrm>
            <a:off x="2641600" y="2514600"/>
            <a:ext cx="6705600" cy="1219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1394"/>
              </a:avLst>
            </a:prstTxWarp>
          </a:bodyPr>
          <a:lstStyle/>
          <a:p>
            <a:pPr algn="ctr"/>
            <a:r>
              <a:rPr lang="vi-VN" sz="44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MĨ THUẬT</a:t>
            </a:r>
            <a:endParaRPr lang="en-US" sz="44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4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550400" y="0"/>
            <a:ext cx="2641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1086"/>
            <a:ext cx="17462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785257" y="580572"/>
            <a:ext cx="10406743" cy="908504"/>
          </a:xfrm>
        </p:spPr>
        <p:txBody>
          <a:bodyPr>
            <a:noAutofit/>
          </a:bodyPr>
          <a:lstStyle/>
          <a:p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3: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  <a:cs typeface="Times New Roman" pitchFamily="18" charset="0"/>
              </a:rPr>
              <a:t> GIÁO VIÊN NHẬN XÉT VÀ ĐÁNH GIÁ SẢN PHẨM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b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914400" y="2110469"/>
            <a:ext cx="10965542" cy="734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-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Nhận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xét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về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màu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sắc</a:t>
            </a:r>
            <a:endParaRPr lang="en-US" sz="3200" b="1" spc="50" dirty="0" smtClean="0">
              <a:ln w="11430"/>
              <a:solidFill>
                <a:srgbClr val="D113B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841828" y="3222171"/>
            <a:ext cx="107986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Nhận</a:t>
            </a:r>
            <a:r>
              <a:rPr lang="en-US" sz="3200" b="1" dirty="0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xét</a:t>
            </a:r>
            <a:r>
              <a:rPr lang="en-US" sz="3200" b="1" dirty="0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về</a:t>
            </a:r>
            <a:r>
              <a:rPr lang="en-US" sz="3200" b="1" dirty="0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hình</a:t>
            </a:r>
            <a:r>
              <a:rPr lang="en-US" sz="3200" b="1" dirty="0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ảnh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856343" y="4209142"/>
            <a:ext cx="107405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smtClean="0">
                <a:solidFill>
                  <a:srgbClr val="0070C0"/>
                </a:solidFill>
                <a:latin typeface="+mn-lt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rgbClr val="0070C0"/>
                </a:solidFill>
                <a:latin typeface="+mn-lt"/>
                <a:cs typeface="Arial" pitchFamily="34" charset="0"/>
              </a:rPr>
              <a:t>Nhận</a:t>
            </a:r>
            <a:r>
              <a:rPr lang="en-US" sz="3200" b="1" dirty="0" smtClean="0">
                <a:solidFill>
                  <a:srgbClr val="0070C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+mn-lt"/>
                <a:cs typeface="Arial" pitchFamily="34" charset="0"/>
              </a:rPr>
              <a:t>xét</a:t>
            </a:r>
            <a:r>
              <a:rPr lang="en-US" sz="3200" b="1" dirty="0" smtClean="0">
                <a:solidFill>
                  <a:srgbClr val="0070C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+mn-lt"/>
                <a:cs typeface="Arial" pitchFamily="34" charset="0"/>
              </a:rPr>
              <a:t>về</a:t>
            </a:r>
            <a:r>
              <a:rPr lang="en-US" sz="3200" b="1" dirty="0" smtClean="0">
                <a:solidFill>
                  <a:srgbClr val="0070C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+mn-lt"/>
                <a:cs typeface="Arial" pitchFamily="34" charset="0"/>
              </a:rPr>
              <a:t>cách</a:t>
            </a:r>
            <a:r>
              <a:rPr lang="en-US" sz="3200" b="1" dirty="0" smtClean="0">
                <a:solidFill>
                  <a:srgbClr val="0070C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+mn-lt"/>
                <a:cs typeface="Arial" pitchFamily="34" charset="0"/>
              </a:rPr>
              <a:t>trang</a:t>
            </a:r>
            <a:r>
              <a:rPr lang="en-US" sz="3200" b="1" dirty="0" smtClean="0">
                <a:solidFill>
                  <a:srgbClr val="0070C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+mn-lt"/>
                <a:cs typeface="Arial" pitchFamily="34" charset="0"/>
              </a:rPr>
              <a:t>trí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56343" y="5167085"/>
            <a:ext cx="106389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rgbClr val="00B0F0"/>
                </a:solidFill>
                <a:latin typeface="+mn-lt"/>
                <a:cs typeface="Arial" pitchFamily="34" charset="0"/>
              </a:rPr>
              <a:t>Nhận</a:t>
            </a:r>
            <a:r>
              <a:rPr lang="en-US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+mn-lt"/>
                <a:cs typeface="Arial" pitchFamily="34" charset="0"/>
              </a:rPr>
              <a:t>xét</a:t>
            </a:r>
            <a:r>
              <a:rPr lang="en-US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+mn-lt"/>
                <a:cs typeface="Arial" pitchFamily="34" charset="0"/>
              </a:rPr>
              <a:t>về</a:t>
            </a:r>
            <a:r>
              <a:rPr lang="en-US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+mn-lt"/>
                <a:cs typeface="Arial" pitchFamily="34" charset="0"/>
              </a:rPr>
              <a:t>cách</a:t>
            </a:r>
            <a:r>
              <a:rPr lang="en-US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+mn-lt"/>
                <a:cs typeface="Arial" pitchFamily="34" charset="0"/>
              </a:rPr>
              <a:t>trưng</a:t>
            </a:r>
            <a:r>
              <a:rPr lang="en-US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+mn-lt"/>
                <a:cs typeface="Arial" pitchFamily="34" charset="0"/>
              </a:rPr>
              <a:t>bày</a:t>
            </a:r>
            <a:r>
              <a:rPr lang="en-US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+mn-lt"/>
                <a:cs typeface="Arial" pitchFamily="34" charset="0"/>
              </a:rPr>
              <a:t>và</a:t>
            </a:r>
            <a:r>
              <a:rPr lang="en-US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+mn-lt"/>
                <a:cs typeface="Arial" pitchFamily="34" charset="0"/>
              </a:rPr>
              <a:t>thuyết</a:t>
            </a:r>
            <a:r>
              <a:rPr lang="en-US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+mn-lt"/>
                <a:cs typeface="Arial" pitchFamily="34" charset="0"/>
              </a:rPr>
              <a:t>trình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1086"/>
            <a:ext cx="17462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278744" y="580572"/>
            <a:ext cx="7866742" cy="908504"/>
          </a:xfrm>
        </p:spPr>
        <p:txBody>
          <a:bodyPr>
            <a:noAutofit/>
          </a:bodyPr>
          <a:lstStyle/>
          <a:p>
            <a:pPr algn="ctr"/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GỢI Ý VẬN DỤNG SÁNG TẠO</a:t>
            </a:r>
            <a:b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</a:b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(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Khi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có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thời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gian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rảnh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ở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nhà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914400" y="2110469"/>
            <a:ext cx="10965542" cy="734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*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Làm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cành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hoa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bằng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giấy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màu</a:t>
            </a:r>
            <a:endParaRPr lang="en-US" sz="3200" b="1" spc="50" dirty="0" smtClean="0">
              <a:ln w="11430"/>
              <a:solidFill>
                <a:srgbClr val="D113B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1086"/>
            <a:ext cx="17462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278744" y="580572"/>
            <a:ext cx="7866742" cy="908504"/>
          </a:xfrm>
        </p:spPr>
        <p:txBody>
          <a:bodyPr>
            <a:noAutofit/>
          </a:bodyPr>
          <a:lstStyle/>
          <a:p>
            <a:pPr algn="ctr"/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GỢI Ý VẬN DỤNG SÁNG TẠO</a:t>
            </a:r>
            <a:b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</a:b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(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Khi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có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thời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gian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rảnh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ở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nhà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914400" y="2110469"/>
            <a:ext cx="10965542" cy="7343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*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Cắt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dán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hình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ảnh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hoa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,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lá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để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tạo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khung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tranh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,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bưu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thiếp</a:t>
            </a:r>
            <a:endParaRPr lang="en-US" sz="3200" b="1" spc="50" dirty="0" smtClean="0">
              <a:ln w="11430"/>
              <a:solidFill>
                <a:srgbClr val="D113B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1086"/>
            <a:ext cx="17462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278744" y="580572"/>
            <a:ext cx="7866742" cy="908504"/>
          </a:xfrm>
        </p:spPr>
        <p:txBody>
          <a:bodyPr>
            <a:noAutofit/>
          </a:bodyPr>
          <a:lstStyle/>
          <a:p>
            <a:pPr algn="ctr"/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GỢI Ý VẬN DỤNG SÁNG TẠO</a:t>
            </a:r>
            <a:b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</a:b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(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Khi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có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thời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gian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rảnh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 ở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 Math" pitchFamily="18" charset="0"/>
              </a:rPr>
              <a:t>nhà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 Math" pitchFamily="18" charset="0"/>
              </a:rPr>
              <a:t>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914400" y="2110469"/>
            <a:ext cx="10965542" cy="7343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*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Vẽ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hoặc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cắt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/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xé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dán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vườn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cây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vào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khung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trống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trong</a:t>
            </a:r>
            <a:r>
              <a:rPr lang="en-US" sz="3200" b="1" spc="50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spc="50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sgk</a:t>
            </a:r>
            <a:endParaRPr lang="en-US" sz="3200" b="1" spc="50" dirty="0" smtClean="0">
              <a:ln w="11430"/>
              <a:solidFill>
                <a:srgbClr val="D113B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Thuong' love\tai lieu luu\truong NTP\anh nen dep\naturepaint(1)692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614057" y="580571"/>
            <a:ext cx="8273143" cy="991731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b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800" b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800" b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4800" b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800" b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800" b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en-US" sz="4800" b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dirty="0" smtClean="0">
              <a:ln w="12700">
                <a:solidFill>
                  <a:srgbClr val="00B0F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4400" y="2902857"/>
            <a:ext cx="8476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7: “Con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83428" y="2046515"/>
            <a:ext cx="8403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8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-2933700" y="293370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8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8496300" y="316230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8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464457" y="0"/>
            <a:ext cx="1124857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8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0287" y="6096000"/>
            <a:ext cx="1158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667000" y="1143000"/>
            <a:ext cx="708660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SỨC KHỎE QUÝ THẦY CÔ  </a:t>
            </a:r>
          </a:p>
        </p:txBody>
      </p:sp>
      <p:pic>
        <p:nvPicPr>
          <p:cNvPr id="40967" name="Picture 148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2133600" y="-6096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149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4417057">
            <a:off x="6781800" y="38100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9" name="Picture 150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6731978">
            <a:off x="4953000" y="42672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0" name="Picture 151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8191500" y="3390900"/>
            <a:ext cx="2057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1" name="Picture 152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2983422">
            <a:off x="2362200" y="39624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2" name="Picture 153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6766835">
            <a:off x="8001000" y="-1447800"/>
            <a:ext cx="1676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3" name="Picture 154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7298871">
            <a:off x="2133600" y="9906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4" name="Picture 155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8839200" y="6858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5" name="Picture 156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4450003">
            <a:off x="5029200" y="-3048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671296" y="2838627"/>
            <a:ext cx="9230411" cy="830997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 các em chăm ngoan, học giỏi</a:t>
            </a:r>
          </a:p>
        </p:txBody>
      </p:sp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9245600" y="640080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Thuong' love\tai lieu luu\truong NTP\anh nen dep\naturepaint(1)692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165600" y="580571"/>
            <a:ext cx="7721600" cy="2314039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ĐỒ DÙNG HỌC TẬP</a:t>
            </a:r>
            <a:endParaRPr lang="en-US" sz="6000" b="1" dirty="0">
              <a:ln w="12700">
                <a:solidFill>
                  <a:srgbClr val="00B0F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Thuong' love\tai lieu luu\truong NTP\anh nen dep\naturepaint(1)692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165600" y="580571"/>
            <a:ext cx="7721600" cy="3415963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CŨ:</a:t>
            </a:r>
          </a:p>
          <a:p>
            <a:r>
              <a:rPr lang="en-US" sz="6000" b="1" i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6000" b="1" i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6000" b="1" i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6000" b="1" i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6000" b="1" i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6000" b="1" i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6000" b="1" i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6000" b="1" i="1" dirty="0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ln w="1270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6000" b="1" i="1" dirty="0">
              <a:ln w="12700">
                <a:solidFill>
                  <a:srgbClr val="00B0F0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191079" y="3815443"/>
            <a:ext cx="10101263" cy="1619250"/>
          </a:xfrm>
          <a:prstGeom prst="roundRect">
            <a:avLst>
              <a:gd name="adj" fmla="val 2443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0107" y="4166507"/>
            <a:ext cx="5222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60917" y="3554867"/>
            <a:ext cx="5509842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rgbClr val="92D050"/>
                </a:solidFill>
              </a:rPr>
              <a:t>MỤC </a:t>
            </a:r>
            <a:r>
              <a:rPr lang="en-US" altLang="en-US" sz="2800" b="1" dirty="0" smtClean="0">
                <a:solidFill>
                  <a:srgbClr val="92D050"/>
                </a:solidFill>
              </a:rPr>
              <a:t>TIÊU PHẤT TRIỂN NĂNG LỰC</a:t>
            </a:r>
            <a:endParaRPr lang="en-US" altLang="en-US" sz="2800" b="1" dirty="0">
              <a:solidFill>
                <a:srgbClr val="92D05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838779" y="4193950"/>
            <a:ext cx="94535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2800" dirty="0" err="1" smtClean="0">
                <a:latin typeface="Cambria Math" pitchFamily="18" charset="0"/>
              </a:rPr>
              <a:t>Biết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cách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trưng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bày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và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thuyết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trình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sản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phẩm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nhóm</a:t>
            </a:r>
            <a:r>
              <a:rPr lang="en-US" altLang="en-US" sz="2800" dirty="0" smtClean="0">
                <a:latin typeface="Cambria Math" pitchFamily="18" charset="0"/>
              </a:rPr>
              <a:t>.</a:t>
            </a:r>
          </a:p>
          <a:p>
            <a:pPr algn="just"/>
            <a:r>
              <a:rPr lang="en-US" altLang="en-US" sz="2800" dirty="0" err="1" smtClean="0">
                <a:latin typeface="Cambria Math" pitchFamily="18" charset="0"/>
              </a:rPr>
              <a:t>Biết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cảm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thụ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và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nhận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xét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đánh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giá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sản</a:t>
            </a:r>
            <a:r>
              <a:rPr lang="en-US" altLang="en-US" sz="2800" dirty="0" smtClean="0">
                <a:latin typeface="Cambria Math" pitchFamily="18" charset="0"/>
              </a:rPr>
              <a:t> </a:t>
            </a:r>
            <a:r>
              <a:rPr lang="en-US" altLang="en-US" sz="2800" dirty="0" err="1" smtClean="0">
                <a:latin typeface="Cambria Math" pitchFamily="18" charset="0"/>
              </a:rPr>
              <a:t>phẩm</a:t>
            </a:r>
            <a:endParaRPr lang="en-US" altLang="en-US" sz="2800" dirty="0">
              <a:latin typeface="Cambria Math" pitchFamily="18" charset="0"/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90286" y="261257"/>
            <a:ext cx="1136468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u="sng" smtClean="0">
                <a:solidFill>
                  <a:srgbClr val="FF0000"/>
                </a:solidFill>
                <a:latin typeface="Times New Roman" pitchFamily="18" charset="0"/>
              </a:rPr>
              <a:t>Mĩ </a:t>
            </a:r>
            <a:r>
              <a:rPr lang="en-US" sz="4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thuật</a:t>
            </a:r>
            <a:endParaRPr lang="en-US" sz="4800" b="1" u="sng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endParaRPr lang="en-US" sz="32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en-US" sz="4000" b="1" u="sng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4000" b="1" u="sng" dirty="0" smtClean="0">
                <a:solidFill>
                  <a:srgbClr val="0000CC"/>
                </a:solidFill>
                <a:latin typeface="Times New Roman" pitchFamily="18" charset="0"/>
              </a:rPr>
              <a:t> 6: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</a:rPr>
              <a:t>Khu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</a:rPr>
              <a:t>vườn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</a:rPr>
              <a:t>kì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</a:rPr>
              <a:t>diệu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 (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3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/>
      <p:bldP spid="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5544" y="704088"/>
            <a:ext cx="9448800" cy="965055"/>
          </a:xfrm>
        </p:spPr>
        <p:txBody>
          <a:bodyPr>
            <a:noAutofit/>
          </a:bodyPr>
          <a:lstStyle/>
          <a:p>
            <a:pPr algn="ctr"/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/>
            </a:r>
            <a:b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</a:br>
            <a:r>
              <a:rPr lang="en-US" altLang="en-US" sz="2800" b="1" dirty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1: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 CHỨC TRƯNG BÀY VÀ GIỚI THIỆU  SẢN PHẨM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88457" y="1814287"/>
            <a:ext cx="9630229" cy="11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spc="50" normalizeH="0" baseline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2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2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trưng</a:t>
            </a:r>
            <a:r>
              <a:rPr kumimoji="0" lang="en-US" sz="32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bày</a:t>
            </a:r>
            <a:r>
              <a:rPr kumimoji="0" lang="en-US" sz="32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sản</a:t>
            </a:r>
            <a:r>
              <a:rPr kumimoji="0" lang="en-US" sz="32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phẩm</a:t>
            </a:r>
            <a:r>
              <a:rPr kumimoji="0" lang="en-US" sz="32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nhóm</a:t>
            </a:r>
            <a:r>
              <a:rPr kumimoji="0" lang="en-US" sz="32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bảng</a:t>
            </a: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4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149" y="531133"/>
            <a:ext cx="17462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9753600" y="3251200"/>
            <a:ext cx="1001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5544" y="704088"/>
            <a:ext cx="9448800" cy="965055"/>
          </a:xfrm>
        </p:spPr>
        <p:txBody>
          <a:bodyPr>
            <a:noAutofit/>
          </a:bodyPr>
          <a:lstStyle/>
          <a:p>
            <a:pPr algn="ctr"/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/>
            </a:r>
            <a:b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</a:br>
            <a:r>
              <a:rPr lang="en-US" altLang="en-US" sz="2800" b="1" dirty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1: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 CHỨC TRƯNG BÀY VÀ GIỚI THIỆU  SẢN PHẨM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149" y="531133"/>
            <a:ext cx="17462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9753600" y="3251200"/>
            <a:ext cx="1001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988458" y="1843314"/>
            <a:ext cx="9927771" cy="972457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mình</a:t>
            </a: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1086"/>
            <a:ext cx="17462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785257" y="580572"/>
            <a:ext cx="10406743" cy="908504"/>
          </a:xfrm>
        </p:spPr>
        <p:txBody>
          <a:bodyPr>
            <a:noAutofit/>
          </a:bodyPr>
          <a:lstStyle/>
          <a:p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2: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  <a:cs typeface="Times New Roman" pitchFamily="18" charset="0"/>
              </a:rPr>
              <a:t> HỌC SINH NHẬN XÉT VÀ ĐÁNH GIÁ SẢN PHẨM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b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914400" y="2110469"/>
            <a:ext cx="10965542" cy="734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-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Học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sinh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nhận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xét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bài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của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nhóm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mình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:</a:t>
            </a:r>
            <a:endParaRPr lang="en-US" sz="3200" b="1" spc="50" dirty="0" smtClean="0">
              <a:ln w="11430"/>
              <a:solidFill>
                <a:srgbClr val="D113B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812800" y="2989943"/>
            <a:ext cx="1079862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+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hãy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chia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sẻ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với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các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bạn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cách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thực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hiện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bức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tranh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khu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vườn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của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nhóm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mình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870857" y="4122056"/>
            <a:ext cx="107405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+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có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nhận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xét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gì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hình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ảnh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màu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sắc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đường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nét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trang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trí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hoa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lá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cây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56343" y="5167085"/>
            <a:ext cx="1063897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+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Khu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vườn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của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nhóm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đang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ở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mùa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nào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trong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năm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Vì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sao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biết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1086"/>
            <a:ext cx="17462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785257" y="580572"/>
            <a:ext cx="10406743" cy="908504"/>
          </a:xfrm>
        </p:spPr>
        <p:txBody>
          <a:bodyPr>
            <a:noAutofit/>
          </a:bodyPr>
          <a:lstStyle/>
          <a:p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2: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  <a:cs typeface="Times New Roman" pitchFamily="18" charset="0"/>
              </a:rPr>
              <a:t> HỌC SINH NHẬN XÉT VÀ ĐÁNH GIÁ SẢN PHẨM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b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914400" y="2110469"/>
            <a:ext cx="10965542" cy="734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-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Học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sinh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nhận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xét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bài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của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nhóm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bạn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:</a:t>
            </a:r>
            <a:endParaRPr lang="en-US" sz="3200" b="1" spc="50" dirty="0" smtClean="0">
              <a:ln w="11430"/>
              <a:solidFill>
                <a:srgbClr val="D113B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841828" y="3222171"/>
            <a:ext cx="107986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+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thấy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màu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sắc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trong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sản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phẩm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nhóm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bạn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ra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sao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856343" y="4209142"/>
            <a:ext cx="107405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+ Theo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khu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vườn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của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nhóm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bạn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đang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là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mùa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nào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56343" y="5167085"/>
            <a:ext cx="106389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+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thích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sản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phẩm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của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nhóm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nào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nhất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Vì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sao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1086"/>
            <a:ext cx="17462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785257" y="580572"/>
            <a:ext cx="10406743" cy="908504"/>
          </a:xfrm>
        </p:spPr>
        <p:txBody>
          <a:bodyPr>
            <a:noAutofit/>
          </a:bodyPr>
          <a:lstStyle/>
          <a:p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2: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  <a:cs typeface="Times New Roman" pitchFamily="18" charset="0"/>
              </a:rPr>
              <a:t> HỌC SINH NHẬN XÉT VÀ ĐÁNH GIÁ SẢN PHẨM</a:t>
            </a:r>
            <a: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  <a:t> </a:t>
            </a:r>
            <a:br>
              <a:rPr lang="en-US" altLang="en-US" sz="2800" b="1" dirty="0" smtClean="0">
                <a:solidFill>
                  <a:srgbClr val="FF0000"/>
                </a:solidFill>
                <a:latin typeface="Cambria Math" pitchFamily="18" charset="0"/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914400" y="2110469"/>
            <a:ext cx="10965542" cy="734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-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Câu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hỏi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liên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3200" b="1" dirty="0" err="1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hệ</a:t>
            </a:r>
            <a:r>
              <a:rPr lang="en-US" sz="3200" b="1" dirty="0" smtClean="0">
                <a:ln w="1905"/>
                <a:solidFill>
                  <a:srgbClr val="D113B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:</a:t>
            </a:r>
            <a:endParaRPr lang="en-US" sz="3200" b="1" spc="50" dirty="0" smtClean="0">
              <a:ln w="11430"/>
              <a:solidFill>
                <a:srgbClr val="D113B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841828" y="3222171"/>
            <a:ext cx="107986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+ Qua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học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thấy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hoa</a:t>
            </a:r>
            <a:r>
              <a:rPr lang="en-US" sz="3200" b="1" dirty="0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lá</a:t>
            </a:r>
            <a:r>
              <a:rPr lang="en-US" sz="3200" b="1" dirty="0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có</a:t>
            </a:r>
            <a:r>
              <a:rPr lang="en-US" sz="3200" b="1" dirty="0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đẹp</a:t>
            </a:r>
            <a:r>
              <a:rPr lang="en-US" sz="3200" b="1" dirty="0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+mn-lt"/>
                <a:ea typeface="Times New Roman" pitchFamily="18" charset="0"/>
                <a:cs typeface="Arial" pitchFamily="34" charset="0"/>
              </a:rPr>
              <a:t>không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856343" y="4209142"/>
            <a:ext cx="107405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+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thấy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tiết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học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hôm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nay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có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thú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vị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không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56343" y="5167085"/>
            <a:ext cx="106389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+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sẽ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làm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gì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để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bảo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vệ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hoa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lá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cây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cối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?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24&quot;&gt;&lt;property id=&quot;20148&quot; value=&quot;5&quot;/&gt;&lt;property id=&quot;20300&quot; value=&quot;Slide 15&quot;/&gt;&lt;property id=&quot;20307&quot; value=&quot;277&quot;/&gt;&lt;/object&gt;&lt;object type=&quot;3&quot; unique_id=&quot;12702&quot;&gt;&lt;property id=&quot;20148&quot; value=&quot;5&quot;/&gt;&lt;property id=&quot;20300&quot; value=&quot;Slide 1&quot;/&gt;&lt;property id=&quot;20307&quot; value=&quot;330&quot;/&gt;&lt;/object&gt;&lt;object type=&quot;3&quot; unique_id=&quot;12703&quot;&gt;&lt;property id=&quot;20148&quot; value=&quot;5&quot;/&gt;&lt;property id=&quot;20300&quot; value=&quot;Slide 2&quot;/&gt;&lt;property id=&quot;20307&quot; value=&quot;338&quot;/&gt;&lt;/object&gt;&lt;object type=&quot;3&quot; unique_id=&quot;12704&quot;&gt;&lt;property id=&quot;20148&quot; value=&quot;5&quot;/&gt;&lt;property id=&quot;20300&quot; value=&quot;Slide 3&quot;/&gt;&lt;property id=&quot;20307&quot; value=&quot;345&quot;/&gt;&lt;/object&gt;&lt;object type=&quot;3&quot; unique_id=&quot;12705&quot;&gt;&lt;property id=&quot;20148&quot; value=&quot;5&quot;/&gt;&lt;property id=&quot;20300&quot; value=&quot;Slide 4&quot;/&gt;&lt;property id=&quot;20307&quot; value=&quot;337&quot;/&gt;&lt;/object&gt;&lt;object type=&quot;3&quot; unique_id=&quot;12706&quot;&gt;&lt;property id=&quot;20148&quot; value=&quot;5&quot;/&gt;&lt;property id=&quot;20300&quot; value=&quot;Slide 5 - &amp;quot;&amp;#x0D;&amp;#x0A; HOẠT ĐỘNG 1: TỔ CHỨC TRƯNG BÀY VÀ GIỚI THIỆU  SẢN PHẨM&amp;quot;&quot;/&gt;&lt;property id=&quot;20307&quot; value=&quot;334&quot;/&gt;&lt;/object&gt;&lt;object type=&quot;3&quot; unique_id=&quot;12707&quot;&gt;&lt;property id=&quot;20148&quot; value=&quot;5&quot;/&gt;&lt;property id=&quot;20300&quot; value=&quot;Slide 6 - &amp;quot;&amp;#x0D;&amp;#x0A; HOẠT ĐỘNG 1: TỔ CHỨC TRƯNG BÀY VÀ GIỚI THIỆU  SẢN PHẨM&amp;quot;&quot;/&gt;&lt;property id=&quot;20307&quot; value=&quot;356&quot;/&gt;&lt;/object&gt;&lt;object type=&quot;3&quot; unique_id=&quot;12708&quot;&gt;&lt;property id=&quot;20148&quot; value=&quot;5&quot;/&gt;&lt;property id=&quot;20300&quot; value=&quot;Slide 7 - &amp;quot; HOẠT ĐỘNG 2: HỌC SINH NHẬN XÉT VÀ ĐÁNH GIÁ SẢN PHẨM &amp;#x0D;&amp;#x0A;&amp;quot;&quot;/&gt;&lt;property id=&quot;20307&quot; value=&quot;336&quot;/&gt;&lt;/object&gt;&lt;object type=&quot;3&quot; unique_id=&quot;12709&quot;&gt;&lt;property id=&quot;20148&quot; value=&quot;5&quot;/&gt;&lt;property id=&quot;20300&quot; value=&quot;Slide 8 - &amp;quot; HOẠT ĐỘNG 2: HỌC SINH NHẬN XÉT VÀ ĐÁNH GIÁ SẢN PHẨM &amp;#x0D;&amp;#x0A;&amp;quot;&quot;/&gt;&lt;property id=&quot;20307&quot; value=&quot;347&quot;/&gt;&lt;/object&gt;&lt;object type=&quot;3&quot; unique_id=&quot;12710&quot;&gt;&lt;property id=&quot;20148&quot; value=&quot;5&quot;/&gt;&lt;property id=&quot;20300&quot; value=&quot;Slide 9 - &amp;quot; HOẠT ĐỘNG 2: HỌC SINH NHẬN XÉT VÀ ĐÁNH GIÁ SẢN PHẨM &amp;#x0D;&amp;#x0A;&amp;quot;&quot;/&gt;&lt;property id=&quot;20307&quot; value=&quot;348&quot;/&gt;&lt;/object&gt;&lt;object type=&quot;3&quot; unique_id=&quot;12711&quot;&gt;&lt;property id=&quot;20148&quot; value=&quot;5&quot;/&gt;&lt;property id=&quot;20300&quot; value=&quot;Slide 10 - &amp;quot; HOẠT ĐỘNG 3: GIÁO VIÊN NHẬN XÉT VÀ ĐÁNH GIÁ SẢN PHẨM &amp;#x0D;&amp;#x0A;&amp;quot;&quot;/&gt;&lt;property id=&quot;20307&quot; value=&quot;349&quot;/&gt;&lt;/object&gt;&lt;object type=&quot;3&quot; unique_id=&quot;12712&quot;&gt;&lt;property id=&quot;20148&quot; value=&quot;5&quot;/&gt;&lt;property id=&quot;20300&quot; value=&quot;Slide 11 - &amp;quot;GỢI Ý VẬN DỤNG SÁNG TẠO&amp;#x0D;&amp;#x0A;(Khi có thời gian rảnh ở nhà)&amp;quot;&quot;/&gt;&lt;property id=&quot;20307&quot; value=&quot;353&quot;/&gt;&lt;/object&gt;&lt;object type=&quot;3&quot; unique_id=&quot;12713&quot;&gt;&lt;property id=&quot;20148&quot; value=&quot;5&quot;/&gt;&lt;property id=&quot;20300&quot; value=&quot;Slide 12 - &amp;quot;GỢI Ý VẬN DỤNG SÁNG TẠO&amp;#x0D;&amp;#x0A;(Khi có thời gian rảnh ở nhà)&amp;quot;&quot;/&gt;&lt;property id=&quot;20307&quot; value=&quot;350&quot;/&gt;&lt;/object&gt;&lt;object type=&quot;3&quot; unique_id=&quot;12714&quot;&gt;&lt;property id=&quot;20148&quot; value=&quot;5&quot;/&gt;&lt;property id=&quot;20300&quot; value=&quot;Slide 13 - &amp;quot;GỢI Ý VẬN DỤNG SÁNG TẠO&amp;#x0D;&amp;#x0A;(Khi có thời gian rảnh ở nhà)&amp;quot;&quot;/&gt;&lt;property id=&quot;20307&quot; value=&quot;352&quot;/&gt;&lt;/object&gt;&lt;object type=&quot;3&quot; unique_id=&quot;12715&quot;&gt;&lt;property id=&quot;20148&quot; value=&quot;5&quot;/&gt;&lt;property id=&quot;20300&quot; value=&quot;Slide 14&quot;/&gt;&lt;property id=&quot;20307&quot; value=&quot;355&quot;/&gt;&lt;/object&gt;&lt;/object&gt;&lt;object type=&quot;8&quot; unique_id=&quot;10048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3048</TotalTime>
  <Words>449</Words>
  <Application>Microsoft Office PowerPoint</Application>
  <PresentationFormat>Custom</PresentationFormat>
  <Paragraphs>68</Paragraphs>
  <Slides>15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PowerPoint Presentation</vt:lpstr>
      <vt:lpstr>PowerPoint Presentation</vt:lpstr>
      <vt:lpstr>PowerPoint Presentation</vt:lpstr>
      <vt:lpstr>PowerPoint Presentation</vt:lpstr>
      <vt:lpstr>  HOẠT ĐỘNG 1: TỔ CHỨC TRƯNG BÀY VÀ GIỚI THIỆU  SẢN PHẨM</vt:lpstr>
      <vt:lpstr>  HOẠT ĐỘNG 1: TỔ CHỨC TRƯNG BÀY VÀ GIỚI THIỆU  SẢN PHẨM</vt:lpstr>
      <vt:lpstr> HOẠT ĐỘNG 2: HỌC SINH NHẬN XÉT VÀ ĐÁNH GIÁ SẢN PHẨM  </vt:lpstr>
      <vt:lpstr> HOẠT ĐỘNG 2: HỌC SINH NHẬN XÉT VÀ ĐÁNH GIÁ SẢN PHẨM  </vt:lpstr>
      <vt:lpstr> HOẠT ĐỘNG 2: HỌC SINH NHẬN XÉT VÀ ĐÁNH GIÁ SẢN PHẨM  </vt:lpstr>
      <vt:lpstr> HOẠT ĐỘNG 3: GIÁO VIÊN NHẬN XÉT VÀ ĐÁNH GIÁ SẢN PHẨM  </vt:lpstr>
      <vt:lpstr>GỢI Ý VẬN DỤNG SÁNG TẠO (Khi có thời gian rảnh ở nhà)</vt:lpstr>
      <vt:lpstr>GỢI Ý VẬN DỤNG SÁNG TẠO (Khi có thời gian rảnh ở nhà)</vt:lpstr>
      <vt:lpstr>GỢI Ý VẬN DỤNG SÁNG TẠO (Khi có thời gian rảnh ở nhà)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lich</dc:creator>
  <cp:lastModifiedBy>MTC</cp:lastModifiedBy>
  <cp:revision>296</cp:revision>
  <dcterms:created xsi:type="dcterms:W3CDTF">2015-01-27T02:31:58Z</dcterms:created>
  <dcterms:modified xsi:type="dcterms:W3CDTF">2020-12-14T02:28:20Z</dcterms:modified>
</cp:coreProperties>
</file>