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7" r:id="rId4"/>
    <p:sldId id="257" r:id="rId5"/>
    <p:sldId id="259" r:id="rId6"/>
    <p:sldId id="262" r:id="rId7"/>
    <p:sldId id="268" r:id="rId8"/>
    <p:sldId id="260" r:id="rId9"/>
    <p:sldId id="269" r:id="rId10"/>
    <p:sldId id="263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7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5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2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02CE-C6BB-4A71-89C1-09408FFB738A}" type="datetimeFigureOut">
              <a:rPr lang="en-US" smtClean="0"/>
              <a:t>08/26/2021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4B39-DDFD-4A68-988B-93A01A2FA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2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9.jp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9"/>
          <a:stretch/>
        </p:blipFill>
        <p:spPr>
          <a:xfrm>
            <a:off x="0" y="-5886"/>
            <a:ext cx="12191999" cy="6863885"/>
          </a:xfrm>
        </p:spPr>
      </p:pic>
      <p:sp>
        <p:nvSpPr>
          <p:cNvPr id="8" name="TextBox 7"/>
          <p:cNvSpPr txBox="1"/>
          <p:nvPr/>
        </p:nvSpPr>
        <p:spPr>
          <a:xfrm>
            <a:off x="2327577" y="21166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dirty="0" smtClean="0">
              <a:latin typeface="UTM Cookies" panose="02040603050506020204" pitchFamily="18" charset="0"/>
            </a:endParaRPr>
          </a:p>
        </p:txBody>
      </p:sp>
      <p:sp>
        <p:nvSpPr>
          <p:cNvPr id="3" name="Block Arc 2"/>
          <p:cNvSpPr/>
          <p:nvPr/>
        </p:nvSpPr>
        <p:spPr>
          <a:xfrm>
            <a:off x="791811" y="944497"/>
            <a:ext cx="11148774" cy="642637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2394" y="1846922"/>
            <a:ext cx="9709591" cy="40549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lvl="0"/>
            <a:r>
              <a:rPr lang="en-US" sz="8800" b="1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CHỦ ĐỀ 1: THẾ GIỚI MĨ THUẬT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6172" y="3656605"/>
            <a:ext cx="1234544" cy="915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4" y="567546"/>
            <a:ext cx="1641373" cy="16413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462" y="641312"/>
            <a:ext cx="1641373" cy="16413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91" y="-8406"/>
            <a:ext cx="1641373" cy="1641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789">
            <a:off x="9960717" y="45892"/>
            <a:ext cx="1738449" cy="1738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0111" y="4414141"/>
            <a:ext cx="4447162" cy="2537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8" y="2282685"/>
            <a:ext cx="1382246" cy="12785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278" y="4269391"/>
            <a:ext cx="3040664" cy="28044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62103" y="3135086"/>
            <a:ext cx="5909149" cy="1933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17520" y="3833628"/>
            <a:ext cx="7079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 smtClean="0">
                <a:solidFill>
                  <a:srgbClr val="002060"/>
                </a:solidFill>
                <a:latin typeface="SVN-Androgyne" panose="02040603050506020204" pitchFamily="18" charset="0"/>
              </a:rPr>
              <a:t>Nội</a:t>
            </a:r>
            <a:r>
              <a:rPr lang="en-US" sz="4000" b="1" dirty="0" smtClean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SVN-Androgyne" panose="02040603050506020204" pitchFamily="18" charset="0"/>
              </a:rPr>
              <a:t>dung 1: </a:t>
            </a:r>
            <a:r>
              <a:rPr lang="en-US" sz="4000" b="1" dirty="0" err="1">
                <a:solidFill>
                  <a:srgbClr val="002060"/>
                </a:solidFill>
                <a:latin typeface="SVN-Androgyne" panose="02040603050506020204" pitchFamily="18" charset="0"/>
              </a:rPr>
              <a:t>Mĩ</a:t>
            </a:r>
            <a:r>
              <a:rPr lang="en-US" sz="4000" b="1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VN-Androgyne" panose="0204060305050602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VN-Androgyne" panose="02040603050506020204" pitchFamily="18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VN-Androgyne" panose="02040603050506020204" pitchFamily="18" charset="0"/>
              </a:rPr>
              <a:t>em</a:t>
            </a:r>
            <a:endParaRPr lang="en-US" sz="4000" b="1" dirty="0">
              <a:solidFill>
                <a:srgbClr val="002060"/>
              </a:solidFill>
              <a:latin typeface="SVN-Androgyne" panose="02040603050506020204" pitchFamily="18" charset="0"/>
            </a:endParaRPr>
          </a:p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SVN-Androgyne" panose="02040603050506020204" pitchFamily="18" charset="0"/>
              </a:rPr>
              <a:t>Nội</a:t>
            </a:r>
            <a:r>
              <a:rPr lang="en-US" sz="4000" b="1" dirty="0">
                <a:solidFill>
                  <a:srgbClr val="002060"/>
                </a:solidFill>
                <a:latin typeface="SVN-Androgyne" panose="02040603050506020204" pitchFamily="18" charset="0"/>
              </a:rPr>
              <a:t> dung 2 : </a:t>
            </a:r>
            <a:r>
              <a:rPr lang="en-US" sz="4000" b="1" dirty="0" err="1">
                <a:solidFill>
                  <a:srgbClr val="002060"/>
                </a:solidFill>
                <a:latin typeface="SVN-Androgyne" panose="02040603050506020204" pitchFamily="18" charset="0"/>
              </a:rPr>
              <a:t>Chấm</a:t>
            </a:r>
            <a:endParaRPr lang="en-US" sz="4000" b="1" dirty="0">
              <a:solidFill>
                <a:srgbClr val="002060"/>
              </a:solidFill>
              <a:latin typeface="SVN-Androgyne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12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009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2609" r="22489"/>
          <a:stretch/>
        </p:blipFill>
        <p:spPr>
          <a:xfrm>
            <a:off x="7218640" y="1074539"/>
            <a:ext cx="3855218" cy="464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5" y="1033452"/>
            <a:ext cx="5296997" cy="4688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983" y="3905239"/>
            <a:ext cx="2995749" cy="2995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703">
            <a:off x="-53932" y="5375077"/>
            <a:ext cx="1179719" cy="159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3" cy="6858000"/>
          </a:xfrm>
        </p:spPr>
      </p:pic>
      <p:sp>
        <p:nvSpPr>
          <p:cNvPr id="13" name="Rectangle 12"/>
          <p:cNvSpPr/>
          <p:nvPr/>
        </p:nvSpPr>
        <p:spPr>
          <a:xfrm>
            <a:off x="3082835" y="1201783"/>
            <a:ext cx="8543108" cy="46111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7337" y="1358537"/>
            <a:ext cx="8268789" cy="43238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17566" y="6072555"/>
            <a:ext cx="12435840" cy="7854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1732" y="99184"/>
            <a:ext cx="815854" cy="99977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3" y="156224"/>
            <a:ext cx="732648" cy="91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9" y="4588163"/>
            <a:ext cx="2572117" cy="1930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" y="3520440"/>
            <a:ext cx="59626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1227909"/>
            <a:ext cx="2430504" cy="323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516923" y="1562604"/>
            <a:ext cx="763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Nghệ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thuật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L Rusulica Script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0062" y="2222531"/>
            <a:ext cx="80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Times New Roman" panose="02020603050405020304" pitchFamily="18" charset="0"/>
                <a:cs typeface="+mn-cs"/>
              </a:rPr>
              <a:t>HOẠT ĐỘNG VẬN DỤNG PHÁT TRIỂN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210" y="3194247"/>
            <a:ext cx="80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chấm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0098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6" y="952951"/>
            <a:ext cx="4012495" cy="5221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703">
            <a:off x="-53932" y="5375077"/>
            <a:ext cx="1179719" cy="1599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31" y="952951"/>
            <a:ext cx="6114935" cy="5217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39" y="5095972"/>
            <a:ext cx="1893206" cy="1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0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3" cy="6858000"/>
          </a:xfrm>
        </p:spPr>
      </p:pic>
      <p:sp>
        <p:nvSpPr>
          <p:cNvPr id="13" name="Rectangle 12"/>
          <p:cNvSpPr/>
          <p:nvPr/>
        </p:nvSpPr>
        <p:spPr>
          <a:xfrm>
            <a:off x="3082835" y="1201783"/>
            <a:ext cx="8543108" cy="46111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7337" y="1358537"/>
            <a:ext cx="8268789" cy="43238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17566" y="6072555"/>
            <a:ext cx="12435840" cy="7854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1732" y="99184"/>
            <a:ext cx="815854" cy="99977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3" y="156224"/>
            <a:ext cx="732648" cy="91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9" y="4588163"/>
            <a:ext cx="2572117" cy="1930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" y="3520440"/>
            <a:ext cx="59626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1227909"/>
            <a:ext cx="2430504" cy="323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516923" y="1562604"/>
            <a:ext cx="763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Nghệ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thuật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L Rusulica Script" panose="00000500000000000000" pitchFamily="50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88473" y="1726416"/>
            <a:ext cx="96665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err="1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Tiết</a:t>
            </a:r>
            <a:r>
              <a:rPr lang="en-US" sz="8800" b="1" dirty="0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8800" b="1" dirty="0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kết</a:t>
            </a:r>
            <a:r>
              <a:rPr lang="en-US" sz="8800" b="1" dirty="0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thúc</a:t>
            </a:r>
            <a:endParaRPr lang="en-US" sz="8800" b="1" dirty="0" smtClean="0">
              <a:solidFill>
                <a:prstClr val="white"/>
              </a:solidFill>
              <a:latin typeface="SVN-Internation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8800" b="1" dirty="0" smtClean="0">
                <a:solidFill>
                  <a:prstClr val="white"/>
                </a:solidFill>
                <a:latin typeface="SVN-Internation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Chúc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sẽ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nhiều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tác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phẩm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endParaRPr lang="en-US" sz="4800" dirty="0" smtClean="0">
              <a:solidFill>
                <a:prstClr val="white"/>
              </a:solidFill>
              <a:latin typeface="SVN-Internation" panose="02040603050506020204" pitchFamily="18" charset="0"/>
            </a:endParaRPr>
          </a:p>
          <a:p>
            <a:pPr algn="ctr">
              <a:defRPr/>
            </a:pPr>
            <a:r>
              <a:rPr lang="en-US" sz="4800" dirty="0" err="1" smtClean="0">
                <a:solidFill>
                  <a:prstClr val="white"/>
                </a:solidFill>
                <a:latin typeface="SVN-Internation" panose="02040603050506020204" pitchFamily="18" charset="0"/>
              </a:rPr>
              <a:t>đẹp</a:t>
            </a:r>
            <a:r>
              <a:rPr lang="en-US" sz="4800" dirty="0" smtClean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và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sáng</a:t>
            </a:r>
            <a:r>
              <a:rPr lang="en-US" sz="4800" dirty="0">
                <a:solidFill>
                  <a:prstClr val="white"/>
                </a:solidFill>
                <a:latin typeface="SVN-Internation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VN-Internation" panose="02040603050506020204" pitchFamily="18" charset="0"/>
              </a:rPr>
              <a:t>tạo</a:t>
            </a:r>
            <a:endParaRPr lang="en-US" sz="4800" dirty="0">
              <a:solidFill>
                <a:prstClr val="white"/>
              </a:solidFill>
              <a:latin typeface="SVN-Internation" panose="02040603050506020204" pitchFamily="18" charset="0"/>
            </a:endParaRPr>
          </a:p>
          <a:p>
            <a:pPr algn="ctr">
              <a:defRPr/>
            </a:pPr>
            <a:endParaRPr lang="en-US" sz="8800" dirty="0">
              <a:solidFill>
                <a:prstClr val="white"/>
              </a:solidFill>
              <a:latin typeface="SVN-Internati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16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4411348"/>
            <a:ext cx="2682239" cy="2404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4697">
            <a:off x="213905" y="0"/>
            <a:ext cx="1432016" cy="1432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12" y="962061"/>
            <a:ext cx="6922748" cy="527995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92091" y="147532"/>
            <a:ext cx="6769475" cy="9748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iCiel Nabila" pitchFamily="2" charset="0"/>
              </a:rPr>
              <a:t>Đồ</a:t>
            </a:r>
            <a:r>
              <a:rPr lang="en-US" sz="32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Nabila" pitchFamily="2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Nabila" pitchFamily="2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Nabila" pitchFamily="2" charset="0"/>
              </a:rPr>
              <a:t>tâp</a:t>
            </a:r>
            <a:r>
              <a:rPr lang="en-US" sz="32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Nabila" pitchFamily="2" charset="0"/>
              </a:rPr>
              <a:t>môn</a:t>
            </a:r>
            <a:r>
              <a:rPr lang="en-US" sz="32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Nabila" pitchFamily="2" charset="0"/>
              </a:rPr>
              <a:t>Nghệ</a:t>
            </a:r>
            <a:r>
              <a:rPr lang="en-US" sz="32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Nabila" pitchFamily="2" charset="0"/>
              </a:rPr>
              <a:t>thuật</a:t>
            </a:r>
            <a:endParaRPr lang="en-US" sz="3200" dirty="0">
              <a:solidFill>
                <a:srgbClr val="002060"/>
              </a:solidFill>
              <a:latin typeface="iCiel Nabi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3" cy="6858000"/>
          </a:xfrm>
        </p:spPr>
      </p:pic>
      <p:sp>
        <p:nvSpPr>
          <p:cNvPr id="13" name="Rectangle 12"/>
          <p:cNvSpPr/>
          <p:nvPr/>
        </p:nvSpPr>
        <p:spPr>
          <a:xfrm>
            <a:off x="3082835" y="1201783"/>
            <a:ext cx="8543108" cy="46111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7337" y="1358537"/>
            <a:ext cx="8268789" cy="43238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17566" y="6072555"/>
            <a:ext cx="12435840" cy="7854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1732" y="99184"/>
            <a:ext cx="815854" cy="99977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3" y="156224"/>
            <a:ext cx="732648" cy="91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9" y="4588163"/>
            <a:ext cx="2572117" cy="1930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" y="3520440"/>
            <a:ext cx="59626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1227909"/>
            <a:ext cx="2430504" cy="323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516923" y="1562604"/>
            <a:ext cx="763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Nghệ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thuật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L Rusulica Script" panose="00000500000000000000" pitchFamily="50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10062" y="2222531"/>
            <a:ext cx="802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Times New Roman" panose="02020603050405020304" pitchFamily="18" charset="0"/>
                <a:cs typeface="+mn-cs"/>
              </a:rPr>
              <a:t>HOẠT ĐỘNG KHÁM PHÁ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210" y="3194247"/>
            <a:ext cx="80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sắc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bản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chấm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6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508816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iCiel Nabila" pitchFamily="2" charset="0"/>
              </a:rPr>
              <a:t>Màu</a:t>
            </a:r>
            <a:r>
              <a:rPr lang="en-US" dirty="0" smtClean="0">
                <a:solidFill>
                  <a:srgbClr val="FF000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Nabila" pitchFamily="2" charset="0"/>
              </a:rPr>
              <a:t>cơ</a:t>
            </a:r>
            <a:r>
              <a:rPr lang="en-US" dirty="0" smtClean="0">
                <a:solidFill>
                  <a:srgbClr val="FF000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Nabila" pitchFamily="2" charset="0"/>
              </a:rPr>
              <a:t>bản</a:t>
            </a:r>
            <a:r>
              <a:rPr lang="en-US" dirty="0" smtClean="0">
                <a:solidFill>
                  <a:srgbClr val="FF000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Nabila" pitchFamily="2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Nabila" pitchFamily="2" charset="0"/>
              </a:rPr>
              <a:t>Mĩ</a:t>
            </a:r>
            <a:r>
              <a:rPr lang="en-US" dirty="0" smtClean="0">
                <a:solidFill>
                  <a:srgbClr val="FF000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Nabila" pitchFamily="2" charset="0"/>
              </a:rPr>
              <a:t>thuật</a:t>
            </a:r>
            <a:endParaRPr lang="en-US" dirty="0">
              <a:solidFill>
                <a:srgbClr val="FF0000"/>
              </a:solidFill>
              <a:latin typeface="iCiel Nabila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17" y="1991133"/>
            <a:ext cx="8146559" cy="32318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4743" y="1834379"/>
            <a:ext cx="768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iCiel Nabila" pitchFamily="2" charset="0"/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iCiel Nabila" pitchFamily="2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iCiel Nabila" pitchFamily="2" charset="0"/>
              </a:rPr>
              <a:t>đỏ</a:t>
            </a:r>
            <a:r>
              <a:rPr lang="en-US" sz="2400" dirty="0" smtClean="0">
                <a:solidFill>
                  <a:srgbClr val="002060"/>
                </a:solidFill>
                <a:latin typeface="iCiel Nabila" pitchFamily="2" charset="0"/>
              </a:rPr>
              <a:t>               </a:t>
            </a:r>
            <a:r>
              <a:rPr lang="en-US" sz="2400" dirty="0" err="1" smtClean="0">
                <a:solidFill>
                  <a:srgbClr val="002060"/>
                </a:solidFill>
                <a:latin typeface="iCiel Nabila" pitchFamily="2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iCiel Nabila" pitchFamily="2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iCiel Nabila" pitchFamily="2" charset="0"/>
              </a:rPr>
              <a:t> lam      </a:t>
            </a:r>
            <a:r>
              <a:rPr lang="en-US" sz="2400" dirty="0" err="1" smtClean="0">
                <a:solidFill>
                  <a:srgbClr val="002060"/>
                </a:solidFill>
                <a:latin typeface="iCiel Nabila" pitchFamily="2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iCiel Nabila" pitchFamily="2" charset="0"/>
              </a:rPr>
              <a:t>vàng</a:t>
            </a:r>
            <a:endParaRPr lang="en-US" sz="2400" dirty="0">
              <a:solidFill>
                <a:srgbClr val="002060"/>
              </a:solidFill>
              <a:latin typeface="iCiel Nabila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11" y="4589381"/>
            <a:ext cx="4646023" cy="20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5" y="-1"/>
            <a:ext cx="12220825" cy="690259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48">
            <a:off x="-453595" y="4878533"/>
            <a:ext cx="1610040" cy="1610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77" y="3564719"/>
            <a:ext cx="3769108" cy="2863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10" y="1690827"/>
            <a:ext cx="4631414" cy="369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2166">
            <a:off x="962883" y="1345258"/>
            <a:ext cx="2381516" cy="2306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86" y="1180026"/>
            <a:ext cx="2466186" cy="23904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3086377" y="93497"/>
            <a:ext cx="6294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Chấm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trong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tự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nhiên</a:t>
            </a:r>
            <a:endParaRPr lang="en-US" sz="5400" b="1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SVN-Androgyne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1531" y="4577769"/>
            <a:ext cx="202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VN-Androgyne" panose="02040603050506020204" pitchFamily="18" charset="0"/>
              </a:rPr>
              <a:t>Con </a:t>
            </a:r>
            <a:r>
              <a:rPr lang="en-US" sz="2400" dirty="0" err="1" smtClean="0">
                <a:latin typeface="SVN-Androgyne" panose="02040603050506020204" pitchFamily="18" charset="0"/>
              </a:rPr>
              <a:t>bướm</a:t>
            </a:r>
            <a:endParaRPr lang="en-US" sz="2400" dirty="0">
              <a:latin typeface="SVN-Androgyne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0567" y="3468910"/>
            <a:ext cx="202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VN-Androgyne" panose="02040603050506020204" pitchFamily="18" charset="0"/>
              </a:rPr>
              <a:t>Con </a:t>
            </a:r>
            <a:r>
              <a:rPr lang="en-US" sz="2400" dirty="0" err="1" smtClean="0">
                <a:latin typeface="SVN-Androgyne" panose="02040603050506020204" pitchFamily="18" charset="0"/>
              </a:rPr>
              <a:t>bọ</a:t>
            </a:r>
            <a:r>
              <a:rPr lang="en-US" sz="2400" dirty="0" smtClean="0">
                <a:latin typeface="SVN-Androgyne" panose="02040603050506020204" pitchFamily="18" charset="0"/>
              </a:rPr>
              <a:t> </a:t>
            </a:r>
            <a:r>
              <a:rPr lang="en-US" sz="2400" dirty="0" err="1" smtClean="0">
                <a:latin typeface="SVN-Androgyne" panose="02040603050506020204" pitchFamily="18" charset="0"/>
              </a:rPr>
              <a:t>rùa</a:t>
            </a:r>
            <a:endParaRPr lang="en-US" sz="2400" dirty="0">
              <a:latin typeface="SVN-Androgyne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7777" y="5707684"/>
            <a:ext cx="202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VN-Androgyne" panose="02040603050506020204" pitchFamily="18" charset="0"/>
              </a:rPr>
              <a:t>Con </a:t>
            </a:r>
            <a:r>
              <a:rPr lang="en-US" sz="2400" dirty="0" err="1" smtClean="0">
                <a:latin typeface="SVN-Androgyne" panose="02040603050506020204" pitchFamily="18" charset="0"/>
              </a:rPr>
              <a:t>hưu</a:t>
            </a:r>
            <a:r>
              <a:rPr lang="en-US" sz="2400" dirty="0" smtClean="0">
                <a:latin typeface="SVN-Androgyne" panose="02040603050506020204" pitchFamily="18" charset="0"/>
              </a:rPr>
              <a:t> </a:t>
            </a:r>
            <a:r>
              <a:rPr lang="en-US" sz="2400" dirty="0" err="1" smtClean="0">
                <a:latin typeface="SVN-Androgyne" panose="02040603050506020204" pitchFamily="18" charset="0"/>
              </a:rPr>
              <a:t>sao</a:t>
            </a:r>
            <a:endParaRPr lang="en-US" sz="2400" dirty="0">
              <a:latin typeface="SVN-Androgyn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4997" y="4852020"/>
            <a:ext cx="202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VN-Androgyne" panose="02040603050506020204" pitchFamily="18" charset="0"/>
              </a:rPr>
              <a:t>Con </a:t>
            </a:r>
            <a:r>
              <a:rPr lang="en-US" sz="2400" dirty="0" err="1" smtClean="0">
                <a:latin typeface="SVN-Androgyne" panose="02040603050506020204" pitchFamily="18" charset="0"/>
              </a:rPr>
              <a:t>công</a:t>
            </a:r>
            <a:endParaRPr lang="en-US" sz="2400" dirty="0">
              <a:latin typeface="SVN-Androgyne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1" y="4492942"/>
            <a:ext cx="2706016" cy="23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230"/>
            <a:ext cx="12192001" cy="688022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48">
            <a:off x="-453595" y="4878533"/>
            <a:ext cx="1610040" cy="161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08" y="1670894"/>
            <a:ext cx="3456306" cy="412901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313071" y="179178"/>
            <a:ext cx="7258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ndrogyne" panose="02040603050506020204" pitchFamily="18" charset="0"/>
              </a:rPr>
              <a:t>Chấm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ndrogyne" panose="02040603050506020204" pitchFamily="18" charset="0"/>
              </a:rPr>
              <a:t>trong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ndrogyne" panose="02040603050506020204" pitchFamily="18" charset="0"/>
              </a:rPr>
              <a:t>trong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ndrogyne" panose="02040603050506020204" pitchFamily="18" charset="0"/>
              </a:rPr>
              <a:t>tranh</a:t>
            </a:r>
            <a:endParaRPr lang="en-US" sz="5400" b="1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VN-Androgyne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58" y="1739337"/>
            <a:ext cx="3048000" cy="406057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6" y="1739338"/>
            <a:ext cx="3162273" cy="406057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1" y="4492942"/>
            <a:ext cx="2706016" cy="23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1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3" cy="6858000"/>
          </a:xfrm>
        </p:spPr>
      </p:pic>
      <p:sp>
        <p:nvSpPr>
          <p:cNvPr id="13" name="Rectangle 12"/>
          <p:cNvSpPr/>
          <p:nvPr/>
        </p:nvSpPr>
        <p:spPr>
          <a:xfrm>
            <a:off x="3082835" y="1201783"/>
            <a:ext cx="8543108" cy="46111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7337" y="1358537"/>
            <a:ext cx="8268789" cy="43238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17566" y="6072555"/>
            <a:ext cx="12435840" cy="7854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1732" y="99184"/>
            <a:ext cx="815854" cy="99977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3" y="156224"/>
            <a:ext cx="732648" cy="91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9" y="4588163"/>
            <a:ext cx="2572117" cy="1930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" y="3520440"/>
            <a:ext cx="59626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1227909"/>
            <a:ext cx="2430504" cy="323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516923" y="1562604"/>
            <a:ext cx="763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Nghệ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thuật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L Rusulica Script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0062" y="2222531"/>
            <a:ext cx="80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Times New Roman" panose="02020603050405020304" pitchFamily="18" charset="0"/>
                <a:cs typeface="+mn-cs"/>
              </a:rPr>
              <a:t>HOẠT ĐỘNG TẠO KIẾN THỨC KĨ NĂNG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210" y="3194247"/>
            <a:ext cx="80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chấm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2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58" y="1532965"/>
            <a:ext cx="2435942" cy="1786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andicam 2021-08-19 08-59-13-7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211" y="1532965"/>
            <a:ext cx="7436224" cy="4451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8571" y="-34592"/>
            <a:ext cx="5846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Thực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hành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sáng</a:t>
            </a:r>
            <a:r>
              <a:rPr lang="en-US" sz="5400" b="1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 </a:t>
            </a:r>
            <a:r>
              <a:rPr lang="en-US" sz="5400" b="1" spc="50" dirty="0" err="1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VN-Androgyne" panose="02040603050506020204" pitchFamily="18" charset="0"/>
              </a:rPr>
              <a:t>tạo</a:t>
            </a:r>
            <a:endParaRPr lang="en-US" sz="5400" b="1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SVN-Androgyne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58" y="3532254"/>
            <a:ext cx="2442544" cy="24524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3851">
            <a:off x="622862" y="1044715"/>
            <a:ext cx="932698" cy="12070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4943">
            <a:off x="622862" y="5268352"/>
            <a:ext cx="932698" cy="12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1.48148E-6 L 1.458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3" cy="6858000"/>
          </a:xfrm>
        </p:spPr>
      </p:pic>
      <p:sp>
        <p:nvSpPr>
          <p:cNvPr id="13" name="Rectangle 12"/>
          <p:cNvSpPr/>
          <p:nvPr/>
        </p:nvSpPr>
        <p:spPr>
          <a:xfrm>
            <a:off x="3082835" y="1201783"/>
            <a:ext cx="8543108" cy="46111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7337" y="1358537"/>
            <a:ext cx="8268789" cy="43238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17566" y="6072555"/>
            <a:ext cx="12435840" cy="7854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1732" y="99184"/>
            <a:ext cx="815854" cy="99977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3" y="156224"/>
            <a:ext cx="732648" cy="91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9" y="4588163"/>
            <a:ext cx="2572117" cy="1930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" y="3520440"/>
            <a:ext cx="59626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1227909"/>
            <a:ext cx="2430504" cy="323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516923" y="1562604"/>
            <a:ext cx="763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Nghệ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L Rusulica Script" panose="00000500000000000000" pitchFamily="50" charset="0"/>
                <a:ea typeface="+mn-ea"/>
                <a:cs typeface="+mn-cs"/>
              </a:rPr>
              <a:t>thuật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L Rusulica Script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0062" y="2222531"/>
            <a:ext cx="80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Times New Roman" panose="02020603050405020304" pitchFamily="18" charset="0"/>
                <a:cs typeface="+mn-cs"/>
              </a:rPr>
              <a:t>HOẠT ĐỘNG LUYỆN TẬP- THỰC 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210" y="3194247"/>
            <a:ext cx="80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chấm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Internation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133</Words>
  <Application>Microsoft Office PowerPoint</Application>
  <PresentationFormat>Widescreen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iCiel Nabila</vt:lpstr>
      <vt:lpstr>SVN-Androgyne</vt:lpstr>
      <vt:lpstr>SVN-Internation</vt:lpstr>
      <vt:lpstr>Times New Roman</vt:lpstr>
      <vt:lpstr>UTM Cookies</vt:lpstr>
      <vt:lpstr>VL Rusulica Script</vt:lpstr>
      <vt:lpstr>Office Theme</vt:lpstr>
      <vt:lpstr>PowerPoint Presentation</vt:lpstr>
      <vt:lpstr>PowerPoint Presentation</vt:lpstr>
      <vt:lpstr>PowerPoint Presentation</vt:lpstr>
      <vt:lpstr>Màu cơ bản trong Mĩ thuật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2021-08-18T12:09:05Z</dcterms:created>
  <dcterms:modified xsi:type="dcterms:W3CDTF">2021-08-26T11:33:19Z</dcterms:modified>
</cp:coreProperties>
</file>