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3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05E40-F75C-4C22-97D7-A558F2186A4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D3C3-6C42-42A3-A0D5-1101DDFE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8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62D5-D793-4C0E-9757-AD56D328FDA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1632B-BC7C-4237-B927-C5BACBEC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3040" y="173245"/>
            <a:ext cx="10189028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MĨ THUẬT LỚP 3</a:t>
            </a:r>
          </a:p>
          <a:p>
            <a:pPr algn="ctr"/>
            <a:endParaRPr lang="en-US" sz="2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Chào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bạn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sinh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3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đến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với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Mĩ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thuật</a:t>
            </a:r>
            <a:endParaRPr lang="en-US" sz="6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9046" y="173245"/>
            <a:ext cx="5957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PHÒNG GD&amp;ĐT QUẬN LONG BIÊN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8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4" descr="BCJ004OXW8BC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149600" y="339725"/>
            <a:ext cx="573314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ỘT SỐ BÀI CỦA HỌC SINH </a:t>
            </a:r>
            <a:endParaRPr lang="en-US" alt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8437" name="Picture 6" descr="hoc tap 10 Vẽ tranh đề tài Học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88244"/>
            <a:ext cx="3810000" cy="271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" y="4025900"/>
            <a:ext cx="3759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Laodong_Giuginmoitruong01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25900"/>
            <a:ext cx="3759200" cy="265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15" descr="cungh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025900"/>
            <a:ext cx="4064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8" descr="me rua chen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26" y="1185340"/>
            <a:ext cx="3860800" cy="271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1 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9463" y="1196952"/>
            <a:ext cx="3962400" cy="270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4911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57017" cy="6753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8870" y="981780"/>
            <a:ext cx="4272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THỰC HÀNH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332411" y="2205228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3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6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4033" y="981780"/>
            <a:ext cx="9666515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dò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  <a:p>
            <a:pPr algn="ctr"/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hãy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giới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thiệu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gia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đình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bức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tranh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mình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đã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vẽ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được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nhờ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bố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mẹ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chụp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ảnh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lại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gửi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vào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zalo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cô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giáo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Mĩ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thuật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Lưu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giữ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tranh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vẽ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và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nộp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lại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cô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giáo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con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0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1 đặc Biệt Ngày Thiếu Nhi 61 Ngày Thiếu Nhi Ngày Hạnh Phúc Củ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0263" y="1804740"/>
            <a:ext cx="110250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CON </a:t>
            </a:r>
          </a:p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CHĂM NGOAN, HỌC GIỎI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915" y="1182230"/>
            <a:ext cx="1143216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CHỦ ĐỀ 11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TÌM HIỂU TRANH THEO CHỦ ĐỀ: VẺ ĐẸP CUỘC SỐNG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 2: VẼ TRANH: CUỘC SỐNG QUANH EM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2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1760" y="245640"/>
            <a:ext cx="37257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MỤC TIÊU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9565" y="4553253"/>
            <a:ext cx="10421470" cy="174811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</a:rPr>
              <a:t> ý </a:t>
            </a:r>
            <a:r>
              <a:rPr lang="en-US" sz="3200" b="1" dirty="0" err="1" smtClean="0">
                <a:solidFill>
                  <a:srgbClr val="002060"/>
                </a:solidFill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đẹp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cuộc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xung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quanh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999565" y="2942091"/>
            <a:ext cx="10421470" cy="174811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cuộc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quanh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</a:rPr>
              <a:t> ý </a:t>
            </a:r>
            <a:r>
              <a:rPr lang="en-US" sz="3200" b="1" dirty="0" err="1" smtClean="0">
                <a:solidFill>
                  <a:srgbClr val="002060"/>
                </a:solidFill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99565" y="1353636"/>
            <a:ext cx="10421470" cy="174811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xét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6212" y="982240"/>
            <a:ext cx="36711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ĐỒ DÙNG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765" y="2351492"/>
            <a:ext cx="9342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chuyên nghiệp - Animation Effects Templa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3435" cy="68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8785" y="-21833"/>
            <a:ext cx="3027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1.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Tìm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hiểu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92" r="5983"/>
          <a:stretch/>
        </p:blipFill>
        <p:spPr>
          <a:xfrm>
            <a:off x="1737447" y="787331"/>
            <a:ext cx="2776918" cy="2054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035"/>
          <a:stretch/>
        </p:blipFill>
        <p:spPr>
          <a:xfrm>
            <a:off x="4784010" y="2892395"/>
            <a:ext cx="2825732" cy="2054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763" y="787332"/>
            <a:ext cx="2860227" cy="2054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47" y="4964264"/>
            <a:ext cx="2776918" cy="1909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010" y="4997458"/>
            <a:ext cx="2825732" cy="1876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675" y="4981336"/>
            <a:ext cx="2860227" cy="1876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675" y="765844"/>
            <a:ext cx="2847975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7447" y="2902949"/>
            <a:ext cx="2815046" cy="1970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387" y="2902949"/>
            <a:ext cx="2862263" cy="20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84"/>
            <a:ext cx="12436918" cy="6901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3631" y="401084"/>
            <a:ext cx="3027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1.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Tìm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hiểu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557231" y="1844974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800" b="1" u="sng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hỏi</a:t>
            </a:r>
            <a:endParaRPr lang="en-US" altLang="en-US" sz="4800" b="1" u="sng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672046" y="2766577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“ </a:t>
            </a:r>
            <a:r>
              <a:rPr lang="en-US" alt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049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918" y="-1064"/>
            <a:ext cx="12436918" cy="6901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2385" y="45484"/>
            <a:ext cx="3027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1.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Tìm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hiểu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5845629" y="3860834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26029" y="965235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dung :</a:t>
            </a:r>
            <a:endParaRPr lang="en-US" altLang="en-US" sz="28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26029" y="1574835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+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4016829" y="1727234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016829" y="1879634"/>
            <a:ext cx="2209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016829" y="1879634"/>
            <a:ext cx="2209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02828" y="1422435"/>
            <a:ext cx="3024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đình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02829" y="2565435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con…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02829" y="195583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tết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4016829" y="3479834"/>
            <a:ext cx="2209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093029" y="3784634"/>
            <a:ext cx="2133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016829" y="3784635"/>
            <a:ext cx="2209800" cy="619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379029" y="3175035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6379029" y="3708435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trường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379029" y="4165635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769429" y="5246722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V="1">
            <a:off x="3940629" y="5003834"/>
            <a:ext cx="2209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4093029" y="5232434"/>
            <a:ext cx="2057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6302829" y="469903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quan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6302829" y="5232435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quê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302829" y="5703922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3940629" y="5232434"/>
            <a:ext cx="2133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1426029" y="3403635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480458" y="4854643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9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2933" y="0"/>
            <a:ext cx="4620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.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Cách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thực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hiện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18" y="830997"/>
            <a:ext cx="10500361" cy="5600417"/>
            <a:chOff x="1752600" y="1752600"/>
            <a:chExt cx="8382000" cy="5105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810000"/>
              <a:ext cx="2209800" cy="1295400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209800"/>
              <a:ext cx="2209800" cy="1295400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410200"/>
              <a:ext cx="2209800" cy="1258888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57600" y="32004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57600" y="48768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57600" y="64770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38600" y="1752600"/>
              <a:ext cx="609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24400" y="2667000"/>
              <a:ext cx="5029200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chemeClr val="tx2"/>
                  </a:solidFill>
                </a:rPr>
                <a:t>1. a – c – b </a:t>
              </a:r>
            </a:p>
          </p:txBody>
        </p:sp>
        <p:sp>
          <p:nvSpPr>
            <p:cNvPr id="13" name="Rectangle 1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24400" y="4114800"/>
              <a:ext cx="5029200" cy="6096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CC3300"/>
                  </a:solidFill>
                </a:rPr>
                <a:t>2. b – c – a</a:t>
              </a:r>
              <a:r>
                <a:rPr lang="en-US" altLang="en-US" sz="26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4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24400" y="5715000"/>
              <a:ext cx="5029200" cy="609600"/>
            </a:xfrm>
            <a:prstGeom prst="rect">
              <a:avLst/>
            </a:prstGeom>
            <a:gradFill rotWithShape="1">
              <a:gsLst>
                <a:gs pos="0">
                  <a:srgbClr val="99FF66">
                    <a:alpha val="37999"/>
                  </a:srgbClr>
                </a:gs>
                <a:gs pos="100000">
                  <a:srgbClr val="47762F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0000FF"/>
                  </a:solidFill>
                </a:rPr>
                <a:t>3. c – a – b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5818" y="1057832"/>
            <a:ext cx="10023072" cy="5373582"/>
            <a:chOff x="1676400" y="2590800"/>
            <a:chExt cx="8229600" cy="4267200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038600"/>
              <a:ext cx="2209800" cy="1295400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590800"/>
              <a:ext cx="2209800" cy="1295400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522914"/>
              <a:ext cx="2209800" cy="1258887"/>
            </a:xfrm>
            <a:prstGeom prst="rect">
              <a:avLst/>
            </a:prstGeom>
            <a:noFill/>
            <a:ln w="5715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3581400" y="36576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505200" y="51054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3581400" y="64770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 rot="5400000">
              <a:off x="6819900" y="2324100"/>
              <a:ext cx="990600" cy="320040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0000">
                    <a:alpha val="35001"/>
                  </a:srgbClr>
                </a:gs>
                <a:gs pos="100000">
                  <a:srgbClr val="760000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b="1" dirty="0">
                  <a:solidFill>
                    <a:srgbClr val="0000FF"/>
                  </a:solidFill>
                </a:rPr>
                <a:t>ĐÁP ÁN</a:t>
              </a:r>
            </a:p>
          </p:txBody>
        </p:sp>
        <p:sp>
          <p:nvSpPr>
            <p:cNvPr id="32" name="Rectangle 1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76800" y="4572000"/>
              <a:ext cx="5029200" cy="609600"/>
            </a:xfrm>
            <a:prstGeom prst="rect">
              <a:avLst/>
            </a:prstGeom>
            <a:solidFill>
              <a:srgbClr val="CCFFFF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000000"/>
                  </a:solidFill>
                </a:rPr>
                <a:t>3. c – a – b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9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2933" y="0"/>
            <a:ext cx="4620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.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Cách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thực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hiện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3029" y="723514"/>
            <a:ext cx="8941164" cy="5820117"/>
            <a:chOff x="1383029" y="723514"/>
            <a:chExt cx="8941164" cy="5820117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3964154" y="723514"/>
              <a:ext cx="46482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383029" y="1185476"/>
              <a:ext cx="436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Phác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mảng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000" b="1" dirty="0">
                <a:latin typeface="Verdana" panose="020B0604030504040204" pitchFamily="34" charset="0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6269655" y="1216253"/>
              <a:ext cx="39960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Phác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altLang="en-US" sz="2400" b="1" dirty="0">
                <a:latin typeface="Verdana" panose="020B0604030504040204" pitchFamily="34" charset="0"/>
              </a:endParaRP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2079174" y="4100473"/>
              <a:ext cx="387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3: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Verdana" panose="020B0604030504040204" pitchFamily="34" charset="0"/>
              </a:endParaRPr>
            </a:p>
          </p:txBody>
        </p:sp>
        <p:pic>
          <p:nvPicPr>
            <p:cNvPr id="9" name="Picture 5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255" y="2188830"/>
              <a:ext cx="3276600" cy="177006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43" y="2154698"/>
              <a:ext cx="3352800" cy="183832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603" y="4703718"/>
              <a:ext cx="3296252" cy="18399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6444343" y="4065837"/>
              <a:ext cx="387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Verdana" panose="020B0604030504040204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43" y="4703718"/>
              <a:ext cx="3352800" cy="179863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admin</cp:lastModifiedBy>
  <cp:revision>24</cp:revision>
  <dcterms:created xsi:type="dcterms:W3CDTF">2020-05-05T06:10:46Z</dcterms:created>
  <dcterms:modified xsi:type="dcterms:W3CDTF">2022-03-22T08:50:37Z</dcterms:modified>
</cp:coreProperties>
</file>