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9" r:id="rId2"/>
    <p:sldId id="600" r:id="rId3"/>
    <p:sldId id="604" r:id="rId4"/>
    <p:sldId id="631" r:id="rId5"/>
    <p:sldId id="633" r:id="rId6"/>
    <p:sldId id="634" r:id="rId7"/>
    <p:sldId id="637" r:id="rId8"/>
    <p:sldId id="638" r:id="rId9"/>
    <p:sldId id="632" r:id="rId10"/>
    <p:sldId id="640" r:id="rId11"/>
    <p:sldId id="636" r:id="rId12"/>
    <p:sldId id="639" r:id="rId13"/>
    <p:sldId id="2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D76F1-220B-4159-9051-DA267E5EB6A7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96472-D342-4012-AFBF-C7D64C879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5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82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9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22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0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50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6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1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793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0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2101-075F-4C6B-B778-44B2F8D34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C7F2A-9480-4CE5-9EF1-B856D1786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BF3C2-54B3-4C1B-9E76-4E6CAB13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9B27B-BF37-4A78-803F-1E3F59B2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92C2E-F9CF-4280-ADDF-4231542F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AEC-1233-467D-9DF9-F58A1585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869B4-FDFD-449E-B7AC-2B7F9A205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5625B-AB86-49B5-972A-6DFA04783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C694-A762-4BFF-B392-020593BE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5D78B-4182-4255-B0B8-0FEC5318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3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72855-D70E-40E3-B59E-0FDEB35F7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9F4A8-7208-4D36-B642-B5427251C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423F3-7092-4B31-879D-F2A1F0E9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B9929-D761-450C-9A5B-A8B9429D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8AAD-98A4-4D5E-A6AC-37AB797A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3194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EDC25-1751-4742-94F1-DFB8B9A3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7DA21-0F1D-4739-AB47-CE6E2F0A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A8964-9FE7-4587-AB5B-7B478747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2DE7-E3DD-474A-BA32-556BF4B7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446BA-04D2-41CC-8E56-33B286E5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7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238D-82C8-4100-AF93-F1E5B6A9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A7CC5-B65E-44CA-9710-0CD9CC1EB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8E916-000E-4DF8-B5C9-6C83E764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FE4C9-9A89-40BC-9AD7-836CF971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0B506-761E-4E1A-9AF2-06E32270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CD0A-765C-4739-A1D0-E04CA3B7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DC4D-D7EE-44E8-949A-AE4353EA3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8FE79-9F68-4CEE-9E1C-02A3B893D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F666D-2F67-433A-A950-2C6EA8B8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D266E-6163-4888-8356-C561B175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BED52-D8DB-477F-891B-C2FCCC26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0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EAAF1-E6FA-4184-8892-6EEC3921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7E93-D5CA-4E5C-A4AD-D4E1A0B42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0AA07-E2B5-400A-B0B5-39161D94B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B057D-65B1-42D5-A793-E1BD4F0E5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407C9-53BE-4C7D-9443-22F59483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408AC-6766-412A-BDA9-051287D64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1DCE4-3BA4-4F37-9155-75BA3979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F28DA-4DE8-4064-8917-94274F35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6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E07A-1D35-4BF0-B0A3-1F060BA9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9F0F7-DF0A-4FE7-9024-536907E1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BBF6E-90BE-4130-90C2-DBFCC583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46A86-6D85-4D5A-BB9A-8134570B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1CA7B-E5FE-4FF5-8F7E-821F5F40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6842D-1619-4642-A058-A2C08231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9039F-926D-46D5-8DE4-00F92B08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6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B218-3454-491F-9C92-846456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0C99A-4267-48B4-9DB4-8F9F8D7BB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4E8C7-FB38-4962-8083-9D984F9D9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A18BA-F98B-4B35-9315-27FFE9ABA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20DAE-AB60-4A4E-B016-7D35A2F0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FF4B4-DA10-4A04-A24F-98160EB2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2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6D22-D294-400F-AE66-EB9D9274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090AA-2F31-433B-8EAC-D2A735D55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2580F-F284-40DE-84C2-91028B34F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FCAB3-EE96-4FF2-B436-E9BF60AC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D5724-9DD9-4DB0-8DEC-CF4EE499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ECC1F-17FC-48A0-AA52-3CA4924A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3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66ABC-CA52-4FC5-AB9C-0A06361F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03FA1-8034-4C31-A628-A9F6A983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C4013-3932-456C-BFA1-3D62E9CCF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680A4-31DC-4B37-ADD6-C2DCD2F354B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9DBF9-209E-4846-BB25-1AC4F1CCE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28897-046B-4AD3-853E-F63829EE6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78E6D-3060-444A-9EC8-F1B30E8BB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6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2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9" y="4915577"/>
            <a:ext cx="3003473" cy="14066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3"/>
            <a:ext cx="12192000" cy="12522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" y="5318945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7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1" y="4720083"/>
            <a:ext cx="1201460" cy="134198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70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7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4" y="3961988"/>
            <a:ext cx="226423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39" y="185644"/>
            <a:ext cx="1303955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" y="1228643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605" y="3402663"/>
            <a:ext cx="1704723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1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464658" y="795934"/>
            <a:ext cx="9419791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vi-VN" altLang="zh-CN" sz="6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MĨ</a:t>
            </a:r>
            <a:r>
              <a:rPr lang="en-US" altLang="zh-CN" sz="6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THUẬT</a:t>
            </a:r>
            <a:r>
              <a:rPr lang="vi-VN" altLang="zh-CN" sz="6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1</a:t>
            </a:r>
          </a:p>
          <a:p>
            <a:pPr lvl="0" algn="ctr">
              <a:buNone/>
            </a:pPr>
            <a:r>
              <a:rPr lang="en-US" altLang="zh-CN" sz="48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6"/>
            <a:ext cx="449539" cy="2657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10579" y="3148146"/>
            <a:ext cx="744732" cy="719487"/>
          </a:xfrm>
          <a:prstGeom prst="rect">
            <a:avLst/>
          </a:prstGeom>
        </p:spPr>
      </p:pic>
      <p:sp>
        <p:nvSpPr>
          <p:cNvPr id="23" name="矩形 259">
            <a:extLst>
              <a:ext uri="{FF2B5EF4-FFF2-40B4-BE49-F238E27FC236}">
                <a16:creationId xmlns:a16="http://schemas.microsoft.com/office/drawing/2014/main" id="{BB7B0ABE-9B45-4423-970A-3364CA700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36" y="2272318"/>
            <a:ext cx="11618723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vi-VN" altLang="zh-CN" sz="4800" b="1" cap="all" dirty="0">
                <a:ln w="38100">
                  <a:noFill/>
                </a:ln>
                <a:solidFill>
                  <a:srgbClr val="7030A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CHỦ ĐỀ 7: CON VẬT EM YÊU</a:t>
            </a:r>
          </a:p>
          <a:p>
            <a:pPr lvl="0" algn="ctr">
              <a:buNone/>
            </a:pPr>
            <a:r>
              <a:rPr lang="vi-VN" altLang="zh-CN" sz="4800" i="1" cap="all" dirty="0">
                <a:ln w="38100">
                  <a:noFill/>
                </a:ln>
                <a:solidFill>
                  <a:srgbClr val="FF00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 3: SÁNG TẠO SẢN PHẨM THỦ CÔNG</a:t>
            </a:r>
            <a:r>
              <a:rPr lang="en-US" altLang="zh-CN" sz="4800" i="1" cap="all" dirty="0">
                <a:ln w="38100">
                  <a:noFill/>
                </a:ln>
                <a:solidFill>
                  <a:srgbClr val="FF00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 spd="slow" advTm="9832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9" y="4915577"/>
            <a:ext cx="3003473" cy="14066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3"/>
            <a:ext cx="12192000" cy="12522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" y="5318945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7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1" y="4720083"/>
            <a:ext cx="1201460" cy="134198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70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7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4" y="3961988"/>
            <a:ext cx="226423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63" y="166057"/>
            <a:ext cx="1303955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" y="1228643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605" y="3402663"/>
            <a:ext cx="1704723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1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464658" y="795934"/>
            <a:ext cx="9419791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endParaRPr lang="vi-VN" altLang="zh-CN" sz="6000" b="1" cap="all" dirty="0">
              <a:ln w="38100">
                <a:noFill/>
              </a:ln>
              <a:solidFill>
                <a:srgbClr val="00206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lvl="0" algn="ctr">
              <a:buNone/>
            </a:pPr>
            <a:r>
              <a:rPr lang="en-US" altLang="zh-CN" sz="48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6"/>
            <a:ext cx="449539" cy="2657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10579" y="3148146"/>
            <a:ext cx="744732" cy="719487"/>
          </a:xfrm>
          <a:prstGeom prst="rect">
            <a:avLst/>
          </a:prstGeom>
        </p:spPr>
      </p:pic>
      <p:sp>
        <p:nvSpPr>
          <p:cNvPr id="23" name="矩形 259">
            <a:extLst>
              <a:ext uri="{FF2B5EF4-FFF2-40B4-BE49-F238E27FC236}">
                <a16:creationId xmlns:a16="http://schemas.microsoft.com/office/drawing/2014/main" id="{395023EA-B02D-4D77-85F6-CEA2B22A5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96" y="606904"/>
            <a:ext cx="11204568" cy="15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vi-VN" altLang="zh-CN" sz="4000" b="1" cap="all" dirty="0" err="1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HOạt</a:t>
            </a:r>
            <a:r>
              <a:rPr lang="vi-VN" altLang="zh-CN" sz="4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000" b="1" cap="all" dirty="0" err="1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động</a:t>
            </a:r>
            <a:r>
              <a:rPr lang="vi-VN" altLang="zh-CN" sz="4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4: PHÂN TÍCH – ĐÁNH GIÁ</a:t>
            </a:r>
          </a:p>
          <a:p>
            <a:pPr lvl="0" algn="ctr">
              <a:buNone/>
            </a:pPr>
            <a:endParaRPr lang="en-US" altLang="zh-CN" sz="4800" b="1" cap="all" dirty="0">
              <a:ln w="38100">
                <a:noFill/>
              </a:ln>
              <a:solidFill>
                <a:srgbClr val="00206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DCAD46-B86F-4E48-96DF-9220AC8EA084}"/>
              </a:ext>
            </a:extLst>
          </p:cNvPr>
          <p:cNvSpPr/>
          <p:nvPr/>
        </p:nvSpPr>
        <p:spPr>
          <a:xfrm>
            <a:off x="1887315" y="1928671"/>
            <a:ext cx="7812476" cy="28784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6069999"/>
      </p:ext>
    </p:extLst>
  </p:cSld>
  <p:clrMapOvr>
    <a:masterClrMapping/>
  </p:clrMapOvr>
  <p:transition spd="slow" advTm="9832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9441" y="220177"/>
            <a:ext cx="6214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38BD3-C9A1-487A-927F-BD5ED55916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19240"/>
          <a:stretch/>
        </p:blipFill>
        <p:spPr>
          <a:xfrm>
            <a:off x="7567244" y="3935245"/>
            <a:ext cx="4530308" cy="2813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4D425-4948-4404-A042-1BE142781B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7554" r="26834" b="7588"/>
          <a:stretch/>
        </p:blipFill>
        <p:spPr>
          <a:xfrm>
            <a:off x="1471245" y="4046181"/>
            <a:ext cx="4624754" cy="270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40E32-421B-4645-B574-DBDC4A2B3F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 t="11321" r="31266" b="11698"/>
          <a:stretch/>
        </p:blipFill>
        <p:spPr>
          <a:xfrm>
            <a:off x="6425650" y="1032441"/>
            <a:ext cx="3406748" cy="2736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EBAADF-5145-4890-8C8F-37DCEA249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50" y="903251"/>
            <a:ext cx="4693381" cy="3033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277702"/>
      </p:ext>
    </p:extLst>
  </p:cSld>
  <p:clrMapOvr>
    <a:masterClrMapping/>
  </p:clrMapOvr>
  <p:transition advTm="14011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9" y="4915577"/>
            <a:ext cx="3003473" cy="14066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3"/>
            <a:ext cx="12192000" cy="12522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" y="5318945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7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1" y="4720083"/>
            <a:ext cx="1201460" cy="134198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70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7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4" y="3961988"/>
            <a:ext cx="226423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39" y="185644"/>
            <a:ext cx="1303955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" y="1228643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605" y="3402663"/>
            <a:ext cx="1704723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1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464658" y="795934"/>
            <a:ext cx="9419791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endParaRPr lang="vi-VN" altLang="zh-CN" sz="6000" b="1" cap="all" dirty="0">
              <a:ln w="38100">
                <a:noFill/>
              </a:ln>
              <a:solidFill>
                <a:srgbClr val="00206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lvl="0" algn="ctr">
              <a:buNone/>
            </a:pPr>
            <a:r>
              <a:rPr lang="en-US" altLang="zh-CN" sz="48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6"/>
            <a:ext cx="449539" cy="2657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10579" y="3148146"/>
            <a:ext cx="744732" cy="71948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D7C1954-132C-44D7-B757-63E0A3ECD5AB}"/>
              </a:ext>
            </a:extLst>
          </p:cNvPr>
          <p:cNvSpPr/>
          <p:nvPr/>
        </p:nvSpPr>
        <p:spPr>
          <a:xfrm>
            <a:off x="2067382" y="977884"/>
            <a:ext cx="8314700" cy="3538595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vi-VN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DẶN DÒ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vi-VN" sz="4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sz="44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Em </a:t>
            </a:r>
            <a:r>
              <a:rPr kumimoji="0" lang="vi-VN" sz="44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1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vi-VN" sz="4400" b="1" i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4400" b="1" i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ửi</a:t>
            </a:r>
            <a:r>
              <a:rPr lang="vi-VN" sz="44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400" b="1" i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44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Cô </a:t>
            </a:r>
            <a:r>
              <a:rPr lang="vi-VN" sz="4400" b="1" i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44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44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40191"/>
      </p:ext>
    </p:extLst>
  </p:cSld>
  <p:clrMapOvr>
    <a:masterClrMapping/>
  </p:clrMapOvr>
  <p:transition spd="slow" advTm="983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73867" y="2469727"/>
            <a:ext cx="7991687" cy="156125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>
              <a:lnSpc>
                <a:spcPts val="1386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vi-VN" sz="240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27341" y="726989"/>
            <a:ext cx="2374671" cy="138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26507" y="1685744"/>
            <a:ext cx="1077423" cy="6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2182" y="2255404"/>
            <a:ext cx="1077423" cy="6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416037" y="2356761"/>
            <a:ext cx="1077423" cy="6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9476786" y="4385173"/>
            <a:ext cx="2374671" cy="138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1175953" y="5343928"/>
            <a:ext cx="1077423" cy="6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9871627" y="5913588"/>
            <a:ext cx="1077423" cy="6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565482" y="6014945"/>
            <a:ext cx="1077423" cy="6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矩形 259">
            <a:extLst>
              <a:ext uri="{FF2B5EF4-FFF2-40B4-BE49-F238E27FC236}">
                <a16:creationId xmlns:a16="http://schemas.microsoft.com/office/drawing/2014/main" id="{2FF1AF0B-14D6-4FF6-853D-5A049E97B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414" y="606904"/>
            <a:ext cx="7671251" cy="15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vi-VN" altLang="zh-CN" sz="4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ĐỒ DÙNG HỌC TẬP</a:t>
            </a:r>
          </a:p>
          <a:p>
            <a:pPr lvl="0" algn="ctr">
              <a:buNone/>
            </a:pPr>
            <a:endParaRPr lang="en-US" altLang="zh-CN" sz="4800" b="1" cap="all" dirty="0">
              <a:ln w="38100">
                <a:noFill/>
              </a:ln>
              <a:solidFill>
                <a:srgbClr val="00206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F40AE-80FF-4B58-8EDE-372304B6791F}"/>
              </a:ext>
            </a:extLst>
          </p:cNvPr>
          <p:cNvSpPr/>
          <p:nvPr/>
        </p:nvSpPr>
        <p:spPr>
          <a:xfrm>
            <a:off x="3544312" y="1641759"/>
            <a:ext cx="6837769" cy="2647020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7"/>
    </mc:Choice>
    <mc:Fallback>
      <p:transition spd="slow" advTm="22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17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77431" y="262992"/>
            <a:ext cx="11458322" cy="5437848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1861168" y="1157160"/>
            <a:ext cx="845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MỤC TIÊU BÀI HỌC</a:t>
            </a:r>
            <a:r>
              <a:rPr lang="en-US" sz="40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543466-DBA6-4AA5-93F1-74CFF66EE646}"/>
              </a:ext>
            </a:extLst>
          </p:cNvPr>
          <p:cNvSpPr/>
          <p:nvPr/>
        </p:nvSpPr>
        <p:spPr>
          <a:xfrm>
            <a:off x="1424198" y="2257678"/>
            <a:ext cx="95890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7"/>
    </mc:Choice>
    <mc:Fallback>
      <p:transition spd="slow" advTm="1204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52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486" y="196785"/>
            <a:ext cx="1199514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1: KHÁM PHÁ</a:t>
            </a:r>
            <a:endParaRPr lang="vi-VN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7480" y="1"/>
            <a:ext cx="191535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D2259-8F3F-436F-B9D4-47EB0A22E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6" y="989566"/>
            <a:ext cx="3657600" cy="3325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7DA44-236B-4FC9-B0AB-FF9BD52F4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174" y="2509294"/>
            <a:ext cx="5565139" cy="3811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060703"/>
      </p:ext>
    </p:extLst>
  </p:cSld>
  <p:clrMapOvr>
    <a:masterClrMapping/>
  </p:clrMapOvr>
  <p:transition advTm="14011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828"/>
            <a:ext cx="12192000" cy="7052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5EA03A-C964-4F2E-B92D-A50A032C9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10" y="2812138"/>
            <a:ext cx="4502122" cy="3272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AECCD-F10F-4FF4-BAC8-57CD51990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3612" y="578422"/>
            <a:ext cx="3118385" cy="2243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D5867E-BC53-4EFA-9E2A-D16EA292E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484" y="3754705"/>
            <a:ext cx="4938585" cy="318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AD79AA-6DC9-4E56-8764-116CC7C8F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8690" y="117650"/>
            <a:ext cx="5136000" cy="3481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371146"/>
      </p:ext>
    </p:extLst>
  </p:cSld>
  <p:clrMapOvr>
    <a:masterClrMapping/>
  </p:clrMapOvr>
  <p:transition advTm="14011"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921" y="1"/>
            <a:ext cx="12275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– KĨ NĂNG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2E5C0-22EE-40A5-891E-FF57CB160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498" y="890125"/>
            <a:ext cx="3649001" cy="3471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209FCD-9E23-404E-84E4-69D35ECF2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834" y="890125"/>
            <a:ext cx="3649002" cy="3471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5081B7-B911-4780-A829-6079C8495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82" y="890125"/>
            <a:ext cx="3438136" cy="34714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11559D3-01F6-48DC-8C62-34A0D7D2FF57}"/>
              </a:ext>
            </a:extLst>
          </p:cNvPr>
          <p:cNvSpPr/>
          <p:nvPr/>
        </p:nvSpPr>
        <p:spPr>
          <a:xfrm>
            <a:off x="416682" y="4739757"/>
            <a:ext cx="3528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022D18-D1CE-462D-952B-9FB920C31E01}"/>
              </a:ext>
            </a:extLst>
          </p:cNvPr>
          <p:cNvSpPr/>
          <p:nvPr/>
        </p:nvSpPr>
        <p:spPr>
          <a:xfrm>
            <a:off x="8585650" y="4580093"/>
            <a:ext cx="3189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</a:t>
            </a:r>
            <a:r>
              <a:rPr lang="vi-VN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82A47D-31F6-4A2A-9B6F-ADCB72FC20CC}"/>
              </a:ext>
            </a:extLst>
          </p:cNvPr>
          <p:cNvSpPr/>
          <p:nvPr/>
        </p:nvSpPr>
        <p:spPr>
          <a:xfrm>
            <a:off x="4362114" y="4666957"/>
            <a:ext cx="3649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939549"/>
      </p:ext>
    </p:extLst>
  </p:cSld>
  <p:clrMapOvr>
    <a:masterClrMapping/>
  </p:clrMapOvr>
  <p:transition advTm="14011"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921" y="1"/>
            <a:ext cx="12275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F8638-10D9-41B7-B7DB-A1C95EBD8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41" y="548441"/>
            <a:ext cx="4572000" cy="3072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E94DD5-EC2E-436E-829B-85B811F70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587" y="3811792"/>
            <a:ext cx="4572000" cy="297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C8136-182E-40DC-AD0B-758D8B2A2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3269" y="39742"/>
            <a:ext cx="5285969" cy="3389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BDECF9-0AB7-4261-A264-6519501A2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3269" y="3584773"/>
            <a:ext cx="5285969" cy="3206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085167"/>
      </p:ext>
    </p:extLst>
  </p:cSld>
  <p:clrMapOvr>
    <a:masterClrMapping/>
  </p:clrMapOvr>
  <p:transition advTm="14011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921" y="1"/>
            <a:ext cx="3463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8E4B11-8DB5-41E6-AE43-758AFDEDC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89" y="501702"/>
            <a:ext cx="2381250" cy="229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B768CF-82E4-476D-BEEF-D11F68217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166" y="285244"/>
            <a:ext cx="4660506" cy="6287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FEA23B-62C4-417F-A3C4-A8FE6E3D0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43" y="2893617"/>
            <a:ext cx="3086943" cy="3867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0873FB-6906-49D4-A335-398162368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14" y="3989374"/>
            <a:ext cx="3756601" cy="2696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22581F-F2C7-4453-8856-5986D5396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6508" y="359062"/>
            <a:ext cx="2807935" cy="3362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133927"/>
      </p:ext>
    </p:extLst>
  </p:cSld>
  <p:clrMapOvr>
    <a:masterClrMapping/>
  </p:clrMapOvr>
  <p:transition advTm="14011"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矩形 259">
            <a:extLst>
              <a:ext uri="{FF2B5EF4-FFF2-40B4-BE49-F238E27FC236}">
                <a16:creationId xmlns:a16="http://schemas.microsoft.com/office/drawing/2014/main" id="{2FF1AF0B-14D6-4FF6-853D-5A049E97B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414" y="606904"/>
            <a:ext cx="7663157" cy="15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vi-VN" altLang="zh-CN" sz="4000" b="1" cap="all" dirty="0" err="1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HOạt</a:t>
            </a:r>
            <a:r>
              <a:rPr lang="vi-VN" altLang="zh-CN" sz="4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000" b="1" cap="all" dirty="0" err="1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động</a:t>
            </a:r>
            <a:r>
              <a:rPr lang="vi-VN" altLang="zh-CN" sz="4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3: </a:t>
            </a:r>
            <a:r>
              <a:rPr lang="vi-VN" altLang="zh-CN" sz="4000" b="1" cap="all" dirty="0" err="1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Thực</a:t>
            </a:r>
            <a:r>
              <a:rPr lang="vi-VN" altLang="zh-CN" sz="4000" b="1" cap="all" dirty="0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000" b="1" cap="all" dirty="0" err="1">
                <a:ln w="38100">
                  <a:noFill/>
                </a:ln>
                <a:solidFill>
                  <a:srgbClr val="00206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hiện</a:t>
            </a:r>
            <a:endParaRPr lang="vi-VN" altLang="zh-CN" sz="4000" b="1" cap="all" dirty="0">
              <a:ln w="38100">
                <a:noFill/>
              </a:ln>
              <a:solidFill>
                <a:srgbClr val="00206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lvl="0" algn="ctr">
              <a:buNone/>
            </a:pPr>
            <a:endParaRPr lang="en-US" altLang="zh-CN" sz="4800" b="1" cap="all" dirty="0">
              <a:ln w="38100">
                <a:noFill/>
              </a:ln>
              <a:solidFill>
                <a:srgbClr val="00206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9F236-B814-4FCF-9CB0-FB14D2CFA637}"/>
              </a:ext>
            </a:extLst>
          </p:cNvPr>
          <p:cNvSpPr/>
          <p:nvPr/>
        </p:nvSpPr>
        <p:spPr>
          <a:xfrm>
            <a:off x="3681876" y="1990641"/>
            <a:ext cx="6934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06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7"/>
    </mc:Choice>
    <mc:Fallback>
      <p:transition spd="slow" advTm="2234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361</Words>
  <Application>Microsoft Office PowerPoint</Application>
  <PresentationFormat>Widescreen</PresentationFormat>
  <Paragraphs>44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2022-03-29T05:56:53Z</dcterms:created>
  <dcterms:modified xsi:type="dcterms:W3CDTF">2022-03-29T08:34:12Z</dcterms:modified>
</cp:coreProperties>
</file>