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423" r:id="rId3"/>
    <p:sldId id="261" r:id="rId4"/>
    <p:sldId id="424" r:id="rId5"/>
    <p:sldId id="262" r:id="rId6"/>
    <p:sldId id="427" r:id="rId7"/>
    <p:sldId id="430" r:id="rId8"/>
    <p:sldId id="448" r:id="rId9"/>
    <p:sldId id="272" r:id="rId10"/>
    <p:sldId id="428" r:id="rId11"/>
    <p:sldId id="258" r:id="rId12"/>
    <p:sldId id="421" r:id="rId13"/>
    <p:sldId id="392" r:id="rId14"/>
    <p:sldId id="31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0C3DA-71FD-42C1-9A55-F546DAED17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61BE0-8AB7-48D1-BB9A-8F184008E6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93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928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824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3893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AE539-5634-4ED2-A2AC-C57098A50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30016-2670-479B-B8A9-262A35569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78BC8-7025-459B-853C-9DD6A057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B5ED4-7B80-46C1-B4DA-D1E3F6B8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A19DE-5B36-4699-803C-AAA157B61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9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B92A8-F25C-4C90-9780-25ECBF23D0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1B1B33-2A96-4A13-BFFD-0479D815BC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6264-F3B2-4905-9866-DCD9A55A4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D2CCB-F0B4-4286-85BF-1488DF8C5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8C778-9587-4109-B11B-4C7A248B0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0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D88A1F-D108-498A-8943-DED0BC375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2F32D-6DAC-403C-AF36-39B4F521A8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CE7E8-EBD5-409B-87BC-88FB7BBAB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F978C-D94F-4E7C-95E7-1692652B4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724A8-2493-4DC5-8685-2F91429D9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118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949668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245F-2098-4278-A237-C35A8952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F2B1-2EBF-4937-A0B4-62B387D50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2B7C5-F12A-4D25-A397-86FAD0040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34823-BA4A-4258-800E-B62219274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5819E-755B-4962-AF59-4E6D7BB7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751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CC4DC-ECE4-4687-8954-4EAAD5BE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02710-72AE-4173-B380-451981C58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9BFBB-561D-47CF-AA8C-A3BB8EFEE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E2F7A-6D2E-437D-878F-21E98271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97233B-57AF-40E2-9DDD-6831C025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4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EBA9F-D7BA-4890-BD14-40E08ECE3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846EA-DD85-4AE3-8194-88CFA81D25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6C45A-9A34-48C1-9519-430D76827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43E9B-5B03-427A-9116-94FCE59F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4117-2506-4BB7-8226-DF6E57C4B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92AE3-A6F5-45EB-98B3-C8BBC22DA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8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5CF8-5C39-4779-B940-6781C078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49CC0-66BD-4585-AFAE-2FD9363E5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B9DD8-947A-421F-AEF3-986F7740A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D4719C-1D58-476E-805A-A02ABE8D0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5BBF7F-DC03-48D9-BE08-84EC39F219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6F88C-CEF1-4225-AF89-DA961DB72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1A2625-E824-4D0E-A3B9-BD7C62C4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3B813F-FF3A-454A-B353-A4AE300AC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69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70B5-09B4-46F2-9936-7384B408D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6AED9-3F7D-44E3-A90A-B0D5613BC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CEB0-D93D-48D0-AD80-FAFFAE8D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C46E4-0A8E-4550-8FF0-9185F9193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5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8D024-414A-4D51-AB2F-28041A31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A6686-A917-458C-A327-25353A434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11831-4633-476E-A21F-DC9B3100D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5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CE3A5-9773-4D5A-AFE6-A7611E65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7F67-6951-4442-AA88-3FB046D874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21AA54-0FF7-4D99-B2A4-E666D19D6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79EB2-82AC-4489-90A3-55F3A513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8229A6-7E0B-4E92-B622-19F1CD4A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C14A3-451F-47E5-BBC8-2E34A5D21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80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8B558-8C48-494C-89E8-23FCB579A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FA7D73-41F8-479B-BD80-ADFBFEFF5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8EE8C8-B507-488F-8580-228363A70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F3BE5C-A335-49E9-A193-86EBB7B6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FE182F-5A9C-41DA-ADFA-BC6A4825C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999916-15F9-40FA-A23C-9F801201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1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365AAA-BF31-49A2-9238-2B9E431EA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0067E-17C8-4CEF-9B25-39F69EE19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3694D-123A-489C-AEF0-0087A04DD7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548C3-415E-44F7-9E4B-A774FC985886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3A048-0F79-45C8-93F0-F8B3588469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520A5-0511-4837-9C84-03E1D6D296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BF1D-045A-47F7-B3CC-154A2B62D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3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6.png"/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12" Type="http://schemas.openxmlformats.org/officeDocument/2006/relationships/image" Target="../media/image29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11" Type="http://schemas.openxmlformats.org/officeDocument/2006/relationships/image" Target="../media/image2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7.png"/><Relationship Id="rId12" Type="http://schemas.openxmlformats.org/officeDocument/2006/relationships/image" Target="../media/image6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1.jpe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9.jpe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7.m4a"/><Relationship Id="rId7" Type="http://schemas.openxmlformats.org/officeDocument/2006/relationships/image" Target="../media/image16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7.m4a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9.m4a"/><Relationship Id="rId7" Type="http://schemas.openxmlformats.org/officeDocument/2006/relationships/image" Target="../media/image20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4.png"/><Relationship Id="rId3" Type="http://schemas.microsoft.com/office/2007/relationships/media" Target="../media/media10.m4a"/><Relationship Id="rId7" Type="http://schemas.openxmlformats.org/officeDocument/2006/relationships/image" Target="../media/image16.jpeg"/><Relationship Id="rId12" Type="http://schemas.openxmlformats.org/officeDocument/2006/relationships/image" Target="../media/image23.png"/><Relationship Id="rId2" Type="http://schemas.openxmlformats.org/officeDocument/2006/relationships/tags" Target="../tags/tag8.xml"/><Relationship Id="rId16" Type="http://schemas.openxmlformats.org/officeDocument/2006/relationships/image" Target="../media/image6.png"/><Relationship Id="rId1" Type="http://schemas.openxmlformats.org/officeDocument/2006/relationships/tags" Target="../tags/tag7.xml"/><Relationship Id="rId6" Type="http://schemas.openxmlformats.org/officeDocument/2006/relationships/image" Target="../media/image15.jpe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image" Target="../media/image21.jpg"/><Relationship Id="rId4" Type="http://schemas.openxmlformats.org/officeDocument/2006/relationships/audio" Target="../media/media10.m4a"/><Relationship Id="rId9" Type="http://schemas.openxmlformats.org/officeDocument/2006/relationships/image" Target="../media/image18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231E17-B09F-41B9-9776-B6A80BF3C3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4">
            <a:extLst>
              <a:ext uri="{FF2B5EF4-FFF2-40B4-BE49-F238E27FC236}">
                <a16:creationId xmlns:a16="http://schemas.microsoft.com/office/drawing/2014/main" id="{FB8B481B-7066-4BA2-87D4-B5AD81E19BCD}"/>
              </a:ext>
            </a:extLst>
          </p:cNvPr>
          <p:cNvSpPr txBox="1"/>
          <p:nvPr/>
        </p:nvSpPr>
        <p:spPr>
          <a:xfrm>
            <a:off x="380325" y="778933"/>
            <a:ext cx="1128029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altLang="zh-CN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  <a:endParaRPr lang="vi-VN" altLang="zh-CN" sz="16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endParaRPr lang="vi-VN" altLang="zh-CN" sz="5400" b="1" i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altLang="zh-CN" sz="5400" b="1" i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MĨ THUẬT LỚP 4</a:t>
            </a:r>
          </a:p>
          <a:p>
            <a:pPr algn="ctr" defTabSz="914377">
              <a:defRPr/>
            </a:pPr>
            <a:endParaRPr lang="en-US" altLang="zh-CN" sz="4400" b="1" i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en-US" altLang="zh-CN" sz="44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CHỦ ĐỀ 9 </a:t>
            </a:r>
          </a:p>
          <a:p>
            <a:pPr algn="ctr" defTabSz="914377">
              <a:defRPr/>
            </a:pPr>
            <a:r>
              <a:rPr lang="en-US" altLang="zh-CN" sz="4400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SÁNG TẠO HỌA TIẾT VÀ TRANG TRÍ ĐỒ VẬT </a:t>
            </a:r>
          </a:p>
          <a:p>
            <a:pPr algn="ctr" defTabSz="914377">
              <a:defRPr/>
            </a:pP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(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Tiết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 :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Nặn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tạo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dáng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trang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trí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err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vật</a:t>
            </a:r>
            <a:r>
              <a:rPr lang="en-US" altLang="zh-CN" sz="4400" b="1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)</a:t>
            </a:r>
            <a:endParaRPr lang="en-US" altLang="zh-CN" sz="4000" b="1" i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/>
            <a:endParaRPr lang="en-US" altLang="zh-CN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defTabSz="914377"/>
            <a:endParaRPr lang="zh-CN" altLang="en-US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11E7802B-321F-41FB-921F-BFFE40805E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34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72"/>
    </mc:Choice>
    <mc:Fallback>
      <p:transition spd="slow" advTm="14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4626714" y="2364378"/>
            <a:ext cx="4689565" cy="201168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r>
              <a:rPr lang="en-US" altLang="zh-CN" sz="4267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3. </a:t>
            </a:r>
            <a:r>
              <a:rPr lang="vi-VN" altLang="zh-C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VẬN DỤNG – PHÁT TRIỂN</a:t>
            </a:r>
            <a:r>
              <a:rPr lang="en-US" altLang="zh-CN" sz="40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CB2B338F-2A0B-4345-966D-40D152EEE4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1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41"/>
    </mc:Choice>
    <mc:Fallback>
      <p:transition spd="slow" advTm="5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24E55F-273B-48DE-93DE-AEAABAA31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9A4942-ED85-464E-B288-4AA0B7C5CA0E}"/>
              </a:ext>
            </a:extLst>
          </p:cNvPr>
          <p:cNvSpPr txBox="1"/>
          <p:nvPr/>
        </p:nvSpPr>
        <p:spPr>
          <a:xfrm flipH="1">
            <a:off x="858107" y="1258349"/>
            <a:ext cx="11534860" cy="4025750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altLang="zh-CN" sz="4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8B5B9B8B-1E06-494E-B1B4-B827399C8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63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7"/>
    </mc:Choice>
    <mc:Fallback>
      <p:transition spd="slow" advTm="10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4" y="243033"/>
            <a:ext cx="14287248" cy="714362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47680" y="2102827"/>
            <a:ext cx="4517251" cy="6389725"/>
          </a:xfrm>
          <a:prstGeom prst="rect">
            <a:avLst/>
          </a:prstGeom>
        </p:spPr>
      </p:pic>
      <p:sp>
        <p:nvSpPr>
          <p:cNvPr id="17" name="TextBox 48">
            <a:extLst>
              <a:ext uri="{FF2B5EF4-FFF2-40B4-BE49-F238E27FC236}">
                <a16:creationId xmlns:a16="http://schemas.microsoft.com/office/drawing/2014/main" id="{2D28342E-B6D0-4B39-9794-F9D0B8A39A06}"/>
              </a:ext>
            </a:extLst>
          </p:cNvPr>
          <p:cNvSpPr txBox="1"/>
          <p:nvPr/>
        </p:nvSpPr>
        <p:spPr>
          <a:xfrm>
            <a:off x="1317072" y="1560352"/>
            <a:ext cx="9798341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867" b="1" dirty="0">
                <a:solidFill>
                  <a:srgbClr val="00206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4. </a:t>
            </a:r>
            <a:r>
              <a:rPr lang="en-US" altLang="zh-CN" sz="5867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npin heiti" charset="-122"/>
                <a:sym typeface="+mn-lt"/>
              </a:rPr>
              <a:t>PHÂN TÍCH ĐÁNH GIÁ.</a:t>
            </a:r>
            <a:endParaRPr lang="en-GB" altLang="zh-CN" sz="5867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inpin heiti" charset="-122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A5F417-1004-4486-8C68-3CD6F7D4EAEA}"/>
              </a:ext>
            </a:extLst>
          </p:cNvPr>
          <p:cNvSpPr txBox="1"/>
          <p:nvPr/>
        </p:nvSpPr>
        <p:spPr>
          <a:xfrm>
            <a:off x="2894870" y="2966241"/>
            <a:ext cx="7905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bày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chia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sẻ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phẩm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thân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  <a:endParaRPr lang="vi-VN" sz="32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FB0CFA7A-8DED-4B74-9387-118831C3F4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50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9832">
        <p14:switch dir="r"/>
      </p:transition>
    </mc:Choice>
    <mc:Fallback>
      <p:transition spd="slow" advTm="98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160" y="1988840"/>
            <a:ext cx="4325992" cy="4424245"/>
          </a:xfrm>
          <a:prstGeom prst="rect">
            <a:avLst/>
          </a:prstGeom>
        </p:spPr>
      </p:pic>
      <p:pic>
        <p:nvPicPr>
          <p:cNvPr id="31" name="图片 1">
            <a:extLst>
              <a:ext uri="{FF2B5EF4-FFF2-40B4-BE49-F238E27FC236}">
                <a16:creationId xmlns:a16="http://schemas.microsoft.com/office/drawing/2014/main" id="{11AF711B-02D3-4562-A2CD-5761E3DD11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616" y="164638"/>
            <a:ext cx="7469118" cy="1968023"/>
          </a:xfrm>
          <a:prstGeom prst="rect">
            <a:avLst/>
          </a:prstGeom>
        </p:spPr>
      </p:pic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EDD5CAE-7FDF-4C51-8890-FDCE7AD09653}"/>
              </a:ext>
            </a:extLst>
          </p:cNvPr>
          <p:cNvSpPr txBox="1">
            <a:spLocks/>
          </p:cNvSpPr>
          <p:nvPr/>
        </p:nvSpPr>
        <p:spPr>
          <a:xfrm>
            <a:off x="329848" y="2372883"/>
            <a:ext cx="8262429" cy="33603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0" i="0" kern="1200">
                <a:solidFill>
                  <a:schemeClr val="tx1"/>
                </a:solidFill>
                <a:latin typeface="inpin heiti" charset="-122"/>
                <a:ea typeface="inpin heiti" charset="-122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chụp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  <a:p>
            <a:endParaRPr lang="vi-VN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48">
            <a:extLst>
              <a:ext uri="{FF2B5EF4-FFF2-40B4-BE49-F238E27FC236}">
                <a16:creationId xmlns:a16="http://schemas.microsoft.com/office/drawing/2014/main" id="{F74E4A4E-E7ED-4197-ABA0-3C421E6E2A8E}"/>
              </a:ext>
            </a:extLst>
          </p:cNvPr>
          <p:cNvSpPr txBox="1"/>
          <p:nvPr/>
        </p:nvSpPr>
        <p:spPr>
          <a:xfrm>
            <a:off x="4160938" y="673339"/>
            <a:ext cx="4118995" cy="902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5867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+mn-lt"/>
              </a:rPr>
              <a:t>DẶN DÒ</a:t>
            </a:r>
            <a:endParaRPr lang="en-GB" altLang="zh-CN" sz="5867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45CF90D8-ABE8-4B25-9A22-989FA78B9C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592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13663">
        <p14:honeycomb/>
      </p:transition>
    </mc:Choice>
    <mc:Fallback>
      <p:transition spd="slow" advTm="136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5333" y="1695444"/>
            <a:ext cx="9193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6400" b="1" spc="400" dirty="0">
                <a:solidFill>
                  <a:srgbClr val="0070C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  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Xin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chào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và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hẹn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gặp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lại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các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em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 </a:t>
            </a:r>
            <a:r>
              <a:rPr lang="en-US" altLang="zh-CN" sz="6400" b="1" spc="4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nhé</a:t>
            </a:r>
            <a:r>
              <a:rPr lang="en-US" altLang="zh-CN" sz="6400" b="1" spc="400" dirty="0">
                <a:solidFill>
                  <a:srgbClr val="FF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sym typeface="微软雅黑" pitchFamily="34" charset="-122"/>
              </a:rPr>
              <a:t>.</a:t>
            </a:r>
            <a:endParaRPr lang="zh-CN" altLang="en-US" sz="6400" b="1" spc="400" dirty="0">
              <a:solidFill>
                <a:srgbClr val="FF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  <a:sym typeface="微软雅黑" pitchFamily="34" charset="-122"/>
            </a:endParaRP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28726D79-AFB1-419E-BF26-760D2892C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63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7220">
        <p15:prstTrans prst="peelOff"/>
      </p:transition>
    </mc:Choice>
    <mc:Fallback>
      <p:transition spd="slow" advTm="72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1">
            <a:extLst>
              <a:ext uri="{FF2B5EF4-FFF2-40B4-BE49-F238E27FC236}">
                <a16:creationId xmlns:a16="http://schemas.microsoft.com/office/drawing/2014/main" id="{67990C19-911B-4D52-B1F5-E7F6B58E2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941" y="-1208521"/>
            <a:ext cx="6658893" cy="3427209"/>
          </a:xfrm>
          <a:prstGeom prst="rect">
            <a:avLst/>
          </a:prstGeom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3F5362AD-715B-43D0-AD37-4AF79A946846}"/>
              </a:ext>
            </a:extLst>
          </p:cNvPr>
          <p:cNvSpPr txBox="1"/>
          <p:nvPr/>
        </p:nvSpPr>
        <p:spPr>
          <a:xfrm rot="21219742">
            <a:off x="3667743" y="455345"/>
            <a:ext cx="4363275" cy="117627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ĐỒ DÙNG</a:t>
            </a:r>
            <a:endParaRPr lang="zh-CN" altLang="en-US" sz="3200" b="1" dirty="0">
              <a:solidFill>
                <a:srgbClr val="C00000"/>
              </a:solidFill>
              <a:latin typeface="Cambria" panose="02040503050406030204" pitchFamily="18" charset="0"/>
              <a:ea typeface="inpin heiti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7842">
            <a:off x="443721" y="1943521"/>
            <a:ext cx="4698224" cy="3320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Bảng Con Cho Học Sinh Tập Viết - Hồng Hà | Shopee Việt Nam">
            <a:extLst>
              <a:ext uri="{FF2B5EF4-FFF2-40B4-BE49-F238E27FC236}">
                <a16:creationId xmlns:a16="http://schemas.microsoft.com/office/drawing/2014/main" id="{0E4D2272-0A4F-492E-B08D-1E63EC794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6" b="17639"/>
          <a:stretch/>
        </p:blipFill>
        <p:spPr bwMode="auto">
          <a:xfrm>
            <a:off x="5307577" y="2374710"/>
            <a:ext cx="4803293" cy="313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F781CB18-2BCB-483E-BD41-C96E393D03F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2959686"/>
      </p:ext>
    </p:extLst>
  </p:cSld>
  <p:clrMapOvr>
    <a:masterClrMapping/>
  </p:clrMapOvr>
  <p:transition spd="slow" advTm="9181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5D22DEE-16FD-4C04-A555-EF1EAFDC3E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F2CF77-0F48-40DD-8872-8FE8F59E5827}"/>
              </a:ext>
            </a:extLst>
          </p:cNvPr>
          <p:cNvSpPr txBox="1"/>
          <p:nvPr/>
        </p:nvSpPr>
        <p:spPr>
          <a:xfrm>
            <a:off x="1498600" y="639272"/>
            <a:ext cx="872913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algn="ctr" eaLnBrk="1" hangingPunct="1">
              <a:defRPr/>
            </a:pPr>
            <a:endParaRPr lang="en-US" altLang="en-US" sz="4800" dirty="0"/>
          </a:p>
          <a:p>
            <a:pPr marL="285750" indent="-285750" algn="just">
              <a:buFontTx/>
              <a:buChar char="-"/>
              <a:defRPr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D3511EED-E6A7-4521-820A-47296F0953F8}"/>
              </a:ext>
            </a:extLst>
          </p:cNvPr>
          <p:cNvSpPr txBox="1"/>
          <p:nvPr/>
        </p:nvSpPr>
        <p:spPr>
          <a:xfrm>
            <a:off x="1905000" y="2048933"/>
            <a:ext cx="879686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hơn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Tx/>
              <a:buChar char="-"/>
              <a:defRPr/>
            </a:pP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  <a:defRPr/>
            </a:pP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nhận xét và nêu được cảm nhận về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E124A245-2061-4331-880E-55592A157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470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26898"/>
    </mc:Choice>
    <mc:Fallback>
      <p:transition advClick="0" advTm="26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MH_SubTitle_1"/>
          <p:cNvSpPr/>
          <p:nvPr>
            <p:custDataLst>
              <p:tags r:id="rId1"/>
            </p:custDataLst>
          </p:nvPr>
        </p:nvSpPr>
        <p:spPr>
          <a:xfrm>
            <a:off x="4976949" y="2207623"/>
            <a:ext cx="4506685" cy="2207623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r>
              <a:rPr lang="en-US" altLang="zh-CN" sz="4267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KHÁM PHÁ.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EE03E8C5-72A1-4613-BB00-CE38337F22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8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3"/>
    </mc:Choice>
    <mc:Fallback>
      <p:transition spd="slow" advTm="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742950" indent="-742950" algn="ctr" defTabSz="914377">
              <a:buAutoNum type="arabicPeriod"/>
              <a:defRPr/>
            </a:pPr>
            <a:endParaRPr lang="en-US" altLang="zh-CN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F50DB-9AD2-459B-876E-00937843C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354" y="3361629"/>
            <a:ext cx="4012720" cy="33743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FC989C-DEA8-49C8-BE45-4EBFDB1E7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163" y="442237"/>
            <a:ext cx="2590800" cy="26193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174B67-5391-4999-BB0A-2770212382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5469" y="301428"/>
            <a:ext cx="4830945" cy="6255143"/>
          </a:xfrm>
          <a:prstGeom prst="rect">
            <a:avLst/>
          </a:prstGeom>
        </p:spPr>
      </p:pic>
      <p:pic>
        <p:nvPicPr>
          <p:cNvPr id="7" name="Âm thanh 6">
            <a:hlinkClick r:id="" action="ppaction://media"/>
            <a:extLst>
              <a:ext uri="{FF2B5EF4-FFF2-40B4-BE49-F238E27FC236}">
                <a16:creationId xmlns:a16="http://schemas.microsoft.com/office/drawing/2014/main" id="{D91FAF29-A5B7-410A-B9F1-5121DC33A4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48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32"/>
    </mc:Choice>
    <mc:Fallback>
      <p:transition spd="slow" advTm="39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MH_SubTitle_1"/>
          <p:cNvSpPr/>
          <p:nvPr>
            <p:custDataLst>
              <p:tags r:id="rId1"/>
            </p:custDataLst>
          </p:nvPr>
        </p:nvSpPr>
        <p:spPr>
          <a:xfrm>
            <a:off x="5368835" y="2364378"/>
            <a:ext cx="3749039" cy="201168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 defTabSz="914377">
              <a:defRPr/>
            </a:pPr>
            <a:r>
              <a:rPr lang="en-US" altLang="zh-CN" sz="4267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KIẾN TẠO KIẾN THỨC- KĨ NĂNG.</a:t>
            </a:r>
          </a:p>
        </p:txBody>
      </p:sp>
      <p:pic>
        <p:nvPicPr>
          <p:cNvPr id="2" name="Âm thanh 1">
            <a:hlinkClick r:id="" action="ppaction://media"/>
            <a:extLst>
              <a:ext uri="{FF2B5EF4-FFF2-40B4-BE49-F238E27FC236}">
                <a16:creationId xmlns:a16="http://schemas.microsoft.com/office/drawing/2014/main" id="{9B89DB2A-7A66-4640-A263-A69E0FC8E1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9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05"/>
    </mc:Choice>
    <mc:Fallback>
      <p:transition spd="slow" advTm="7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1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742950" indent="-742950" algn="ctr" defTabSz="914377">
              <a:buAutoNum type="arabicPeriod"/>
              <a:defRPr/>
            </a:pPr>
            <a:endParaRPr lang="en-US" altLang="zh-CN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1DFA54-04AF-49D8-91A5-89BB8D2AC129}"/>
              </a:ext>
            </a:extLst>
          </p:cNvPr>
          <p:cNvGrpSpPr/>
          <p:nvPr/>
        </p:nvGrpSpPr>
        <p:grpSpPr>
          <a:xfrm>
            <a:off x="191019" y="964377"/>
            <a:ext cx="2759322" cy="4764642"/>
            <a:chOff x="191019" y="1530784"/>
            <a:chExt cx="2768395" cy="476464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1149C3-82A4-49B1-BA2C-85A34FFF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34" y="1530784"/>
              <a:ext cx="2725380" cy="353760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62E89F8-5988-4DD2-85D8-0DCDCE4FBA92}"/>
                </a:ext>
              </a:extLst>
            </p:cNvPr>
            <p:cNvSpPr txBox="1"/>
            <p:nvPr/>
          </p:nvSpPr>
          <p:spPr>
            <a:xfrm>
              <a:off x="191019" y="5341319"/>
              <a:ext cx="2759322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1.Chọn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127860-0E17-436F-82AE-D3688A05E61A}"/>
              </a:ext>
            </a:extLst>
          </p:cNvPr>
          <p:cNvGrpSpPr/>
          <p:nvPr/>
        </p:nvGrpSpPr>
        <p:grpSpPr>
          <a:xfrm>
            <a:off x="3205674" y="964380"/>
            <a:ext cx="2759322" cy="4764639"/>
            <a:chOff x="3396317" y="1530787"/>
            <a:chExt cx="2920533" cy="476463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7F9C7-6570-4E46-B02F-0AC53725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317" y="1530787"/>
              <a:ext cx="2920533" cy="35376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8190D2A-EDC6-4F44-B3A0-51F5B8CAD272}"/>
                </a:ext>
              </a:extLst>
            </p:cNvPr>
            <p:cNvSpPr txBox="1"/>
            <p:nvPr/>
          </p:nvSpPr>
          <p:spPr>
            <a:xfrm>
              <a:off x="3443797" y="5341319"/>
              <a:ext cx="2759322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2.Nặn chi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5724AE6-BC26-47C4-87B4-22CF64578B95}"/>
              </a:ext>
            </a:extLst>
          </p:cNvPr>
          <p:cNvGrpSpPr/>
          <p:nvPr/>
        </p:nvGrpSpPr>
        <p:grpSpPr>
          <a:xfrm>
            <a:off x="6168853" y="964377"/>
            <a:ext cx="2895178" cy="5195530"/>
            <a:chOff x="6488379" y="1530784"/>
            <a:chExt cx="2499794" cy="51955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FEE97AB-B7DE-464D-AC0F-05E9241FE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379" y="1530784"/>
              <a:ext cx="2442776" cy="353760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596C75-25E2-4E06-8AD6-F3B8340A1459}"/>
                </a:ext>
              </a:extLst>
            </p:cNvPr>
            <p:cNvSpPr txBox="1"/>
            <p:nvPr/>
          </p:nvSpPr>
          <p:spPr>
            <a:xfrm>
              <a:off x="6488379" y="5341319"/>
              <a:ext cx="2499794" cy="13849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3.Ghép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A1FC98-3347-4D31-8085-DFB574935E1F}"/>
              </a:ext>
            </a:extLst>
          </p:cNvPr>
          <p:cNvGrpSpPr/>
          <p:nvPr/>
        </p:nvGrpSpPr>
        <p:grpSpPr>
          <a:xfrm>
            <a:off x="9166636" y="966362"/>
            <a:ext cx="2762732" cy="5193545"/>
            <a:chOff x="9331230" y="1532770"/>
            <a:chExt cx="2602171" cy="519354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141B9FB-23E8-4E44-93A6-B1E9EA2EB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1230" y="1532770"/>
              <a:ext cx="2602171" cy="353760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44EF150-6448-4EF6-9D0E-B5528054D60E}"/>
                </a:ext>
              </a:extLst>
            </p:cNvPr>
            <p:cNvSpPr txBox="1"/>
            <p:nvPr/>
          </p:nvSpPr>
          <p:spPr>
            <a:xfrm>
              <a:off x="9331230" y="5341320"/>
              <a:ext cx="2602171" cy="138499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4.Tạo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Âm thanh 3">
            <a:hlinkClick r:id="" action="ppaction://media"/>
            <a:extLst>
              <a:ext uri="{FF2B5EF4-FFF2-40B4-BE49-F238E27FC236}">
                <a16:creationId xmlns:a16="http://schemas.microsoft.com/office/drawing/2014/main" id="{131EC8BD-9D24-49F7-AE19-50AC6B1C84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5848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47"/>
    </mc:Choice>
    <mc:Fallback>
      <p:transition spd="slow" advTm="25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24E55F-273B-48DE-93DE-AEAABAA31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D HD TRANG TRÍ LỌ HOA">
            <a:hlinkClick r:id="" action="ppaction://media"/>
            <a:extLst>
              <a:ext uri="{FF2B5EF4-FFF2-40B4-BE49-F238E27FC236}">
                <a16:creationId xmlns:a16="http://schemas.microsoft.com/office/drawing/2014/main" id="{402B203E-C2BE-4FB7-B33F-B45771474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430" y="250853"/>
            <a:ext cx="11142733" cy="6295604"/>
          </a:xfrm>
          <a:prstGeom prst="rect">
            <a:avLst/>
          </a:prstGeom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79C4F464-419D-4344-905D-4434CD504C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33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288"/>
    </mc:Choice>
    <mc:Fallback>
      <p:transition spd="slow" advTm="172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762" objId="2"/>
        <p14:triggerEvt type="onClick" time="6762" objId="2"/>
        <p14:stopEvt time="16995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2124" y="257577"/>
            <a:ext cx="11294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1019" y="1225987"/>
            <a:ext cx="2768395" cy="4764642"/>
            <a:chOff x="191019" y="1530784"/>
            <a:chExt cx="2768395" cy="476464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034" y="1530784"/>
              <a:ext cx="2725380" cy="353760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191019" y="5341319"/>
              <a:ext cx="2759322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396317" y="1225990"/>
            <a:ext cx="2920533" cy="4764639"/>
            <a:chOff x="3396317" y="1530787"/>
            <a:chExt cx="2920533" cy="47646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317" y="1530787"/>
              <a:ext cx="2920533" cy="353760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3443797" y="5341319"/>
              <a:ext cx="2759322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488379" y="1225987"/>
            <a:ext cx="2499794" cy="4764642"/>
            <a:chOff x="6488379" y="1530784"/>
            <a:chExt cx="2499794" cy="47646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379" y="1530784"/>
              <a:ext cx="2499794" cy="353760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6488379" y="5341319"/>
              <a:ext cx="2499794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dính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31230" y="1227973"/>
            <a:ext cx="2602171" cy="4762657"/>
            <a:chOff x="9331230" y="1532770"/>
            <a:chExt cx="2602171" cy="476265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1230" y="1532770"/>
              <a:ext cx="2602171" cy="353760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9331230" y="5341320"/>
              <a:ext cx="2602171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endPara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MH_SubTitle_1">
            <a:extLst>
              <a:ext uri="{FF2B5EF4-FFF2-40B4-BE49-F238E27FC236}">
                <a16:creationId xmlns:a16="http://schemas.microsoft.com/office/drawing/2014/main" id="{11670556-2225-4C08-A9ED-C28148BD959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marL="742950" indent="-742950" algn="ctr" defTabSz="914377">
              <a:buAutoNum type="arabicPeriod"/>
              <a:defRPr/>
            </a:pPr>
            <a:endParaRPr lang="en-US" altLang="zh-CN" sz="28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FF65746-CEB2-4094-B7E7-3F2AFC2D88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9" y="48506"/>
            <a:ext cx="4532456" cy="1021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EAC5842-D822-404E-8963-162639BBFB2C}"/>
              </a:ext>
            </a:extLst>
          </p:cNvPr>
          <p:cNvSpPr txBox="1"/>
          <p:nvPr/>
        </p:nvSpPr>
        <p:spPr>
          <a:xfrm flipH="1">
            <a:off x="306578" y="-86574"/>
            <a:ext cx="4532457" cy="1151977"/>
          </a:xfrm>
          <a:prstGeom prst="rect">
            <a:avLst/>
          </a:prstGeom>
          <a:noFill/>
        </p:spPr>
        <p:txBody>
          <a:bodyPr wrap="none" anchor="ctr">
            <a:normAutofit/>
          </a:bodyPr>
          <a:lstStyle/>
          <a:p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altLang="zh-CN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endParaRPr lang="en-US" altLang="zh-C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0CDFD-C524-415A-9592-19A954D6BD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01021" y="3373231"/>
            <a:ext cx="3562663" cy="33265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E7F8776-5815-4932-B5DE-3C5A077C5D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943" y="1174461"/>
            <a:ext cx="3936363" cy="56350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C33F452-6690-4E99-A47C-7F3F65F510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27574" y="148782"/>
            <a:ext cx="2477960" cy="33804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53ECEE5-58AF-4B87-961B-88974D4D8C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1566" y="3786852"/>
            <a:ext cx="3464195" cy="281357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8ADDCA5-435A-4473-83A4-17986883FD5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22303" y="148782"/>
            <a:ext cx="2948762" cy="3126689"/>
          </a:xfrm>
          <a:prstGeom prst="rect">
            <a:avLst/>
          </a:prstGeom>
        </p:spPr>
      </p:pic>
      <p:pic>
        <p:nvPicPr>
          <p:cNvPr id="20" name="Âm thanh 19">
            <a:hlinkClick r:id="" action="ppaction://media"/>
            <a:extLst>
              <a:ext uri="{FF2B5EF4-FFF2-40B4-BE49-F238E27FC236}">
                <a16:creationId xmlns:a16="http://schemas.microsoft.com/office/drawing/2014/main" id="{A454F9C1-BD38-45D1-801F-D7F34D9E73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48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44"/>
    </mc:Choice>
    <mc:Fallback>
      <p:transition spd="slow" advTm="9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9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4|3.5|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308</Words>
  <Application>Microsoft Office PowerPoint</Application>
  <PresentationFormat>Màn hình rộng</PresentationFormat>
  <Paragraphs>38</Paragraphs>
  <Slides>14</Slides>
  <Notes>3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Huyen Truong</cp:lastModifiedBy>
  <cp:revision>54</cp:revision>
  <dcterms:created xsi:type="dcterms:W3CDTF">2022-03-07T03:28:29Z</dcterms:created>
  <dcterms:modified xsi:type="dcterms:W3CDTF">2022-03-11T15:37:14Z</dcterms:modified>
</cp:coreProperties>
</file>