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5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1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65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17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2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34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4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0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5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1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41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0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30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938ED-916D-41F6-BD5B-F49FDC871183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3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jp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openxmlformats.org/officeDocument/2006/relationships/image" Target="../media/image13.jp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6.wdp"/><Relationship Id="rId1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4.wdp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0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99"/>
            <a:ext cx="12191999" cy="6874099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48457" y="152093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9260" y="1911242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47790" y="2593735"/>
            <a:ext cx="7302512" cy="21390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300" b="1" cap="none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300" b="1" cap="none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04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1270"/>
            <a:ext cx="12192000" cy="7299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75708" y="2046988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06618" y="198900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7175" y="3139595"/>
            <a:ext cx="734683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91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60"/>
            <a:ext cx="12192000" cy="68726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85578" y="1007913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05328" y="2207583"/>
            <a:ext cx="766292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00206" y="752211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651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4604" r="2711" b="134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0644" y="389477"/>
            <a:ext cx="591472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3201" y="2696264"/>
            <a:ext cx="6632620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3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</a:t>
            </a:r>
            <a:r>
              <a:rPr lang="en-US" sz="33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r>
              <a:rPr lang="en-US" sz="33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33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TRANG TRÍ SÂN KHẤU VÀ SÁNG TÁC CÂU CHUYỆN </a:t>
            </a:r>
          </a:p>
          <a:p>
            <a:pPr algn="ctr"/>
            <a:r>
              <a:rPr lang="en-US" sz="33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3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r>
              <a:rPr lang="en-US" sz="33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VẼ SÂN KHẤU </a:t>
            </a:r>
          </a:p>
          <a:p>
            <a:pPr algn="ctr"/>
            <a:r>
              <a:rPr lang="en-US" sz="33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YÊU THÍCH</a:t>
            </a:r>
            <a:endParaRPr lang="en-US" sz="3300" b="1" cap="none" spc="50" dirty="0" smtClean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793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6433" y="3136321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9535" y="281167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10670" y="3847500"/>
            <a:ext cx="4286751" cy="18004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681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37"/>
            <a:ext cx="12191999" cy="6871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8503" y="2781814"/>
            <a:ext cx="7624293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 smtClean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dirty="0" smtClean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82863" y="1911244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4A206A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4A206A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8022" y="1679615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120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87065" y="649142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2866" y="43752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7" y="1412636"/>
            <a:ext cx="2627911" cy="183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39" y="1412635"/>
            <a:ext cx="2646978" cy="183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150" y="1412634"/>
            <a:ext cx="2748517" cy="183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9" y="3574823"/>
            <a:ext cx="2649019" cy="1857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54" y="3574823"/>
            <a:ext cx="2750746" cy="1857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39" y="3574823"/>
            <a:ext cx="2646978" cy="1857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982" y="3576285"/>
            <a:ext cx="2452341" cy="183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390" y="1412634"/>
            <a:ext cx="2437934" cy="183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7257" y="5535004"/>
            <a:ext cx="10594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3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81657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63071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858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7" r="5986" b="98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85802" y="1782482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421C5E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421C5E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57711" y="1596624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8106" y="2459859"/>
            <a:ext cx="697953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rèm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4" r="10755"/>
          <a:stretch/>
        </p:blipFill>
        <p:spPr>
          <a:xfrm>
            <a:off x="634543" y="1201883"/>
            <a:ext cx="3374264" cy="242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87" r="10371"/>
          <a:stretch/>
        </p:blipFill>
        <p:spPr>
          <a:xfrm>
            <a:off x="4356537" y="1201883"/>
            <a:ext cx="3429399" cy="242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3" y="3932080"/>
            <a:ext cx="3374264" cy="2438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6536" y="3932079"/>
            <a:ext cx="3429399" cy="2438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1" r="7042"/>
          <a:stretch/>
        </p:blipFill>
        <p:spPr>
          <a:xfrm>
            <a:off x="8120742" y="1201882"/>
            <a:ext cx="3501075" cy="242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88" t="910" r="10243"/>
          <a:stretch/>
        </p:blipFill>
        <p:spPr>
          <a:xfrm>
            <a:off x="8120741" y="3932078"/>
            <a:ext cx="3501076" cy="2438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801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280" y="1267765"/>
            <a:ext cx="3402451" cy="2492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40" y="1330014"/>
            <a:ext cx="3340638" cy="2312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0" b="2837"/>
          <a:stretch/>
        </p:blipFill>
        <p:spPr>
          <a:xfrm>
            <a:off x="1030309" y="3981721"/>
            <a:ext cx="3183511" cy="222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13474" r="8404" b="12536"/>
          <a:stretch/>
        </p:blipFill>
        <p:spPr>
          <a:xfrm>
            <a:off x="4477440" y="3981720"/>
            <a:ext cx="3340638" cy="222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43" y="1330013"/>
            <a:ext cx="3235494" cy="2312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1" r="11651"/>
          <a:stretch/>
        </p:blipFill>
        <p:spPr>
          <a:xfrm>
            <a:off x="8074144" y="3981720"/>
            <a:ext cx="3235494" cy="222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700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363</Words>
  <Application>Microsoft Office PowerPoint</Application>
  <PresentationFormat>Widescreen</PresentationFormat>
  <Paragraphs>47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26</cp:revision>
  <dcterms:created xsi:type="dcterms:W3CDTF">2021-12-19T07:07:21Z</dcterms:created>
  <dcterms:modified xsi:type="dcterms:W3CDTF">2022-01-14T04:19:34Z</dcterms:modified>
</cp:coreProperties>
</file>