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3995" r:id="rId3"/>
    <p:sldMasterId id="2147484009" r:id="rId4"/>
    <p:sldMasterId id="2147484036" r:id="rId5"/>
    <p:sldMasterId id="2147484049" r:id="rId6"/>
    <p:sldMasterId id="2147484061" r:id="rId7"/>
    <p:sldMasterId id="2147484102" r:id="rId8"/>
    <p:sldMasterId id="2147484116" r:id="rId9"/>
  </p:sldMasterIdLst>
  <p:notesMasterIdLst>
    <p:notesMasterId r:id="rId22"/>
  </p:notesMasterIdLst>
  <p:sldIdLst>
    <p:sldId id="401" r:id="rId10"/>
    <p:sldId id="424" r:id="rId11"/>
    <p:sldId id="418" r:id="rId12"/>
    <p:sldId id="425" r:id="rId13"/>
    <p:sldId id="426" r:id="rId14"/>
    <p:sldId id="427" r:id="rId15"/>
    <p:sldId id="428" r:id="rId16"/>
    <p:sldId id="392" r:id="rId17"/>
    <p:sldId id="411" r:id="rId18"/>
    <p:sldId id="412" r:id="rId19"/>
    <p:sldId id="419" r:id="rId20"/>
    <p:sldId id="41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01"/>
            <p14:sldId id="424"/>
            <p14:sldId id="418"/>
            <p14:sldId id="425"/>
            <p14:sldId id="426"/>
            <p14:sldId id="427"/>
            <p14:sldId id="428"/>
            <p14:sldId id="392"/>
            <p14:sldId id="411"/>
            <p14:sldId id="412"/>
            <p14:sldId id="419"/>
            <p14:sldId id="415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7AAA1A"/>
    <a:srgbClr val="2CFE22"/>
    <a:srgbClr val="FF3399"/>
    <a:srgbClr val="F0FA90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7336" autoAdjust="0"/>
  </p:normalViewPr>
  <p:slideViewPr>
    <p:cSldViewPr>
      <p:cViewPr varScale="1">
        <p:scale>
          <a:sx n="70" d="100"/>
          <a:sy n="70" d="100"/>
        </p:scale>
        <p:origin x="1194" y="72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36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7803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83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44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820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5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2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4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1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6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409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 hasCustomPrompt="1"/>
          </p:nvPr>
        </p:nvSpPr>
        <p:spPr>
          <a:xfrm>
            <a:off x="655713" y="2584067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2" hasCustomPrompt="1"/>
          </p:nvPr>
        </p:nvSpPr>
        <p:spPr>
          <a:xfrm>
            <a:off x="655713" y="4616935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3" hasCustomPrompt="1"/>
          </p:nvPr>
        </p:nvSpPr>
        <p:spPr>
          <a:xfrm>
            <a:off x="3256663" y="2572200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4" hasCustomPrompt="1"/>
          </p:nvPr>
        </p:nvSpPr>
        <p:spPr>
          <a:xfrm>
            <a:off x="3256663" y="4605067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"/>
          </p:nvPr>
        </p:nvSpPr>
        <p:spPr>
          <a:xfrm>
            <a:off x="1519463" y="2584067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5"/>
          </p:nvPr>
        </p:nvSpPr>
        <p:spPr>
          <a:xfrm>
            <a:off x="1519463" y="1961800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6"/>
          </p:nvPr>
        </p:nvSpPr>
        <p:spPr>
          <a:xfrm>
            <a:off x="1519463" y="4644333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7"/>
          </p:nvPr>
        </p:nvSpPr>
        <p:spPr>
          <a:xfrm>
            <a:off x="1519463" y="4008099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8"/>
          </p:nvPr>
        </p:nvSpPr>
        <p:spPr>
          <a:xfrm>
            <a:off x="4134738" y="2584067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9"/>
          </p:nvPr>
        </p:nvSpPr>
        <p:spPr>
          <a:xfrm>
            <a:off x="4134738" y="1961800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3"/>
          </p:nvPr>
        </p:nvSpPr>
        <p:spPr>
          <a:xfrm>
            <a:off x="4134738" y="4644335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4"/>
          </p:nvPr>
        </p:nvSpPr>
        <p:spPr>
          <a:xfrm>
            <a:off x="4134738" y="4008099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5" hasCustomPrompt="1"/>
          </p:nvPr>
        </p:nvSpPr>
        <p:spPr>
          <a:xfrm>
            <a:off x="5857613" y="2572200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6" hasCustomPrompt="1"/>
          </p:nvPr>
        </p:nvSpPr>
        <p:spPr>
          <a:xfrm>
            <a:off x="5857613" y="4605067"/>
            <a:ext cx="9540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17"/>
          </p:nvPr>
        </p:nvSpPr>
        <p:spPr>
          <a:xfrm>
            <a:off x="6735688" y="2584067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8"/>
          </p:nvPr>
        </p:nvSpPr>
        <p:spPr>
          <a:xfrm>
            <a:off x="6735688" y="1961800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19"/>
          </p:nvPr>
        </p:nvSpPr>
        <p:spPr>
          <a:xfrm>
            <a:off x="6735688" y="4644335"/>
            <a:ext cx="1752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20"/>
          </p:nvPr>
        </p:nvSpPr>
        <p:spPr>
          <a:xfrm>
            <a:off x="6735688" y="4008099"/>
            <a:ext cx="1351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grpSp>
        <p:nvGrpSpPr>
          <p:cNvPr id="261" name="Google Shape;261;p13"/>
          <p:cNvGrpSpPr/>
          <p:nvPr/>
        </p:nvGrpSpPr>
        <p:grpSpPr>
          <a:xfrm>
            <a:off x="-158294" y="214566"/>
            <a:ext cx="9390244" cy="6841620"/>
            <a:chOff x="-158294" y="84724"/>
            <a:chExt cx="9390244" cy="5131215"/>
          </a:xfrm>
        </p:grpSpPr>
        <p:sp>
          <p:nvSpPr>
            <p:cNvPr id="262" name="Google Shape;262;p13"/>
            <p:cNvSpPr/>
            <p:nvPr/>
          </p:nvSpPr>
          <p:spPr>
            <a:xfrm rot="2254481">
              <a:off x="3228715" y="49282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744287" y="36935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92477" y="4541036"/>
              <a:ext cx="322520" cy="314532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689428" y="17770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158294" y="3524395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88451" y="84724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0" name="Google Shape;270;p13"/>
          <p:cNvSpPr txBox="1">
            <a:spLocks noGrp="1"/>
          </p:cNvSpPr>
          <p:nvPr>
            <p:ph type="title" idx="21"/>
          </p:nvPr>
        </p:nvSpPr>
        <p:spPr>
          <a:xfrm>
            <a:off x="972900" y="382900"/>
            <a:ext cx="71982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3"/>
          <p:cNvGrpSpPr/>
          <p:nvPr/>
        </p:nvGrpSpPr>
        <p:grpSpPr>
          <a:xfrm rot="241404" flipH="1">
            <a:off x="-959533" y="-199359"/>
            <a:ext cx="1918870" cy="7256696"/>
            <a:chOff x="-514649" y="-178950"/>
            <a:chExt cx="3046054" cy="5442777"/>
          </a:xfrm>
        </p:grpSpPr>
        <p:sp>
          <p:nvSpPr>
            <p:cNvPr id="272" name="Google Shape;272;p13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13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13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13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13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13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13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0636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7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93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2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86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61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86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1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20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20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=""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6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6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517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22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96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45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7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26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6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4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16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33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32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8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75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9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3" y="136231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8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67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2122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99836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853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4254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6985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85854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39817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91764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2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42933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0250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168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8963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2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6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0" y="1362315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75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61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27058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=""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5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31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7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3733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3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56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014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105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07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6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88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890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=""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6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13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2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" y="0"/>
            <a:ext cx="9143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275" y="4010833"/>
            <a:ext cx="4899769" cy="2068307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40" y="3992658"/>
            <a:ext cx="2066373" cy="2828311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47" y="717805"/>
            <a:ext cx="1819038" cy="1758179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55" y="4071598"/>
            <a:ext cx="1224735" cy="215203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8419" y="2981487"/>
            <a:ext cx="3155303" cy="38765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183" y="241417"/>
            <a:ext cx="868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726" y="1204943"/>
            <a:ext cx="7119257" cy="2954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kern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1</a:t>
            </a:r>
            <a:endParaRPr lang="en-US" altLang="zh-CN" sz="4800" kern="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72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72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72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  <a:p>
            <a:pPr algn="ctr"/>
            <a:r>
              <a:rPr lang="en-US" altLang="zh-CN" sz="66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TỰ DO ( </a:t>
            </a:r>
            <a:r>
              <a:rPr lang="en-US" altLang="zh-CN" sz="66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zh-CN" sz="6600" kern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"/>
            <a:ext cx="1463040" cy="177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07866F2-19C9-40A7-921F-AA9C11F8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695192"/>
            <a:ext cx="9144000" cy="2162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E726B17-CB5D-4E6D-9EC3-0849AD9086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898" y="3646708"/>
            <a:ext cx="2417197" cy="3198636"/>
          </a:xfrm>
          <a:prstGeom prst="rect">
            <a:avLst/>
          </a:prstGeom>
        </p:spPr>
      </p:pic>
      <p:pic>
        <p:nvPicPr>
          <p:cNvPr id="25" name="Picture 159" descr="10004015438746072987">
            <a:extLst>
              <a:ext uri="{FF2B5EF4-FFF2-40B4-BE49-F238E27FC236}">
                <a16:creationId xmlns="" xmlns:a16="http://schemas.microsoft.com/office/drawing/2014/main" id="{5AB54185-F0C7-4576-8C0B-FAF6FFDF1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95307" y="2985250"/>
            <a:ext cx="992187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A151FC-C5F5-422F-AF2A-1A8F1CE78966}"/>
              </a:ext>
            </a:extLst>
          </p:cNvPr>
          <p:cNvSpPr txBox="1"/>
          <p:nvPr/>
        </p:nvSpPr>
        <p:spPr>
          <a:xfrm>
            <a:off x="443872" y="1539461"/>
            <a:ext cx="7879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9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9" y="1009547"/>
            <a:ext cx="9151787" cy="50491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1309">
            <a:off x="5105400" y="3220957"/>
            <a:ext cx="3710722" cy="21629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7D1CF-BF7F-4D8A-9521-276DA5A69031}"/>
              </a:ext>
            </a:extLst>
          </p:cNvPr>
          <p:cNvSpPr txBox="1"/>
          <p:nvPr/>
        </p:nvSpPr>
        <p:spPr>
          <a:xfrm>
            <a:off x="914400" y="24010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EA388B-62AF-425C-BFBB-B1AB0BA855B1}"/>
              </a:ext>
            </a:extLst>
          </p:cNvPr>
          <p:cNvSpPr txBox="1"/>
          <p:nvPr/>
        </p:nvSpPr>
        <p:spPr>
          <a:xfrm>
            <a:off x="762000" y="1524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734" indent="-155734">
              <a:buFontTx/>
              <a:buChar char="-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hãy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nhờ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bố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chụp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sản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phẩm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gửi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cô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nhé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!</a:t>
            </a:r>
          </a:p>
          <a:p>
            <a:pPr marL="155734" indent="-155734"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nhớ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giữ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gìn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sản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phẩm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cẩn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thận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, l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</a:rPr>
              <a:t>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u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vào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túi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clear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sử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dụng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sản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phẩm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trí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góc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học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tập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mình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sinh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3687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" y="0"/>
            <a:ext cx="9143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275" y="4010833"/>
            <a:ext cx="4899769" cy="2068307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40" y="3992658"/>
            <a:ext cx="2066373" cy="2828311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600"/>
            <a:ext cx="1331951" cy="1287388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55" y="4071598"/>
            <a:ext cx="1224735" cy="215203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8419" y="2981487"/>
            <a:ext cx="3155303" cy="3876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3175" y="1633936"/>
            <a:ext cx="806502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zh-CN" sz="48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</a:t>
            </a:r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LẠI CÁC EM ! </a:t>
            </a:r>
            <a:endParaRPr lang="en-US" altLang="zh-CN" sz="4800" kern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BFCE14B-9537-4C1E-BDDD-3FBB690F5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9" y="857250"/>
            <a:ext cx="7724273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E1B446C-1752-4481-B323-2D4CCA2B2A28}"/>
              </a:ext>
            </a:extLst>
          </p:cNvPr>
          <p:cNvSpPr/>
          <p:nvPr/>
        </p:nvSpPr>
        <p:spPr>
          <a:xfrm>
            <a:off x="2880361" y="1508609"/>
            <a:ext cx="5984507" cy="822960"/>
          </a:xfrm>
          <a:prstGeom prst="rect">
            <a:avLst/>
          </a:prstGeom>
          <a:solidFill>
            <a:srgbClr val="F1C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7D28F25D-9129-454E-A183-D854A3C6CB25}"/>
              </a:ext>
            </a:extLst>
          </p:cNvPr>
          <p:cNvSpPr/>
          <p:nvPr/>
        </p:nvSpPr>
        <p:spPr>
          <a:xfrm>
            <a:off x="3364030" y="1644116"/>
            <a:ext cx="50604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3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E8FF870-E688-409F-8CE9-591812E7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7" y="2382031"/>
            <a:ext cx="3785717" cy="391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417DDFAF-232D-4345-A2FD-131A722D8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80" y="2448238"/>
            <a:ext cx="1765739" cy="149039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AB9DC85-B6A0-4A18-A1C9-49F40937FC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93" y="2831374"/>
            <a:ext cx="1086306" cy="1195252"/>
          </a:xfrm>
          <a:prstGeom prst="rect">
            <a:avLst/>
          </a:prstGeom>
        </p:spPr>
      </p:pic>
      <p:pic>
        <p:nvPicPr>
          <p:cNvPr id="15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xmlns="" id="{0054A6B8-C410-412D-B5AC-9E2556AE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2443389" y="2447410"/>
            <a:ext cx="1569325" cy="180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875CEAD-5206-457A-A09F-701FD3CC9F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71" y="4218719"/>
            <a:ext cx="1863939" cy="160734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588B63D-6775-4CA9-9173-6CE2998AE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8" y="4055306"/>
            <a:ext cx="2350088" cy="18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3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Terminator 60">
            <a:extLst>
              <a:ext uri="{FF2B5EF4-FFF2-40B4-BE49-F238E27FC236}">
                <a16:creationId xmlns:a16="http://schemas.microsoft.com/office/drawing/2014/main" xmlns="" id="{42E41944-B34D-4169-8809-587306253A65}"/>
              </a:ext>
            </a:extLst>
          </p:cNvPr>
          <p:cNvSpPr/>
          <p:nvPr/>
        </p:nvSpPr>
        <p:spPr>
          <a:xfrm>
            <a:off x="722029" y="4816874"/>
            <a:ext cx="8179601" cy="1202926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Terminator 59">
            <a:extLst>
              <a:ext uri="{FF2B5EF4-FFF2-40B4-BE49-F238E27FC236}">
                <a16:creationId xmlns:a16="http://schemas.microsoft.com/office/drawing/2014/main" xmlns="" id="{63B217BB-220C-479B-9CC8-799FFED5430A}"/>
              </a:ext>
            </a:extLst>
          </p:cNvPr>
          <p:cNvSpPr/>
          <p:nvPr/>
        </p:nvSpPr>
        <p:spPr>
          <a:xfrm>
            <a:off x="810163" y="3551052"/>
            <a:ext cx="8091467" cy="111149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xmlns="" id="{577B74E1-F676-4D62-9E19-20817EC3D735}"/>
              </a:ext>
            </a:extLst>
          </p:cNvPr>
          <p:cNvSpPr/>
          <p:nvPr/>
        </p:nvSpPr>
        <p:spPr>
          <a:xfrm>
            <a:off x="821180" y="2138488"/>
            <a:ext cx="8080450" cy="1181957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52BCA224-C7AF-4A87-B7D7-A087556D44F6}"/>
              </a:ext>
            </a:extLst>
          </p:cNvPr>
          <p:cNvSpPr/>
          <p:nvPr/>
        </p:nvSpPr>
        <p:spPr>
          <a:xfrm>
            <a:off x="2201779" y="1069343"/>
            <a:ext cx="4740443" cy="980670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Google Shape;1287;p37"/>
          <p:cNvSpPr txBox="1">
            <a:spLocks noGrp="1"/>
          </p:cNvSpPr>
          <p:nvPr>
            <p:ph type="subTitle" idx="5"/>
          </p:nvPr>
        </p:nvSpPr>
        <p:spPr>
          <a:xfrm>
            <a:off x="1706807" y="2191240"/>
            <a:ext cx="6751393" cy="10083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FF0000"/>
                </a:solidFill>
                <a:latin typeface="+mj-lt"/>
                <a:cs typeface="Arial" charset="0"/>
              </a:rPr>
              <a:t>Học sinh ôn tập lại kiến thức đã học ở Chủ đề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3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Arial" charset="0"/>
              </a:rPr>
              <a:t>và Chủ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đề</a:t>
            </a:r>
            <a:endParaRPr lang="en-US" sz="20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Nhận 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Arial" charset="0"/>
              </a:rPr>
              <a:t>biết thêm một số sản phẩm nghệ thuật ở các chủ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đề</a:t>
            </a:r>
            <a:endParaRPr lang="en-US" sz="20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khác 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Arial" charset="0"/>
              </a:rPr>
              <a:t>nhau.</a:t>
            </a:r>
            <a:endParaRPr lang="en-US" sz="20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294" name="Google Shape;1294;p37"/>
          <p:cNvSpPr txBox="1">
            <a:spLocks noGrp="1"/>
          </p:cNvSpPr>
          <p:nvPr>
            <p:ph type="title" idx="21"/>
          </p:nvPr>
        </p:nvSpPr>
        <p:spPr>
          <a:xfrm>
            <a:off x="810163" y="863653"/>
            <a:ext cx="7198200" cy="73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Yêu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cầu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cần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Cooper Black" panose="02040603050506020204" pitchFamily="18" charset="0"/>
              </a:rPr>
              <a:t>đạt</a:t>
            </a:r>
            <a:endParaRPr sz="4800" b="1" dirty="0">
              <a:solidFill>
                <a:schemeClr val="accent1">
                  <a:lumMod val="50000"/>
                </a:schemeClr>
              </a:solidFill>
              <a:latin typeface="UTM Cooper Black" panose="02040603050506020204" pitchFamily="18" charset="0"/>
            </a:endParaRPr>
          </a:p>
        </p:txBody>
      </p:sp>
      <p:sp>
        <p:nvSpPr>
          <p:cNvPr id="1295" name="Google Shape;1295;p37"/>
          <p:cNvSpPr txBox="1">
            <a:spLocks noGrp="1"/>
          </p:cNvSpPr>
          <p:nvPr>
            <p:ph type="title"/>
          </p:nvPr>
        </p:nvSpPr>
        <p:spPr>
          <a:xfrm>
            <a:off x="907416" y="2471458"/>
            <a:ext cx="954000" cy="447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6" name="Google Shape;1296;p37"/>
          <p:cNvSpPr txBox="1">
            <a:spLocks noGrp="1"/>
          </p:cNvSpPr>
          <p:nvPr>
            <p:ph type="title" idx="2"/>
          </p:nvPr>
        </p:nvSpPr>
        <p:spPr>
          <a:xfrm>
            <a:off x="930862" y="3854199"/>
            <a:ext cx="954000" cy="447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3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Google Shape;1296;p37">
            <a:extLst>
              <a:ext uri="{FF2B5EF4-FFF2-40B4-BE49-F238E27FC236}">
                <a16:creationId xmlns:a16="http://schemas.microsoft.com/office/drawing/2014/main" xmlns="" id="{BA90CA49-ED09-4699-AE96-1D1F520E76DA}"/>
              </a:ext>
            </a:extLst>
          </p:cNvPr>
          <p:cNvSpPr txBox="1">
            <a:spLocks/>
          </p:cNvSpPr>
          <p:nvPr/>
        </p:nvSpPr>
        <p:spPr>
          <a:xfrm>
            <a:off x="885113" y="5181174"/>
            <a:ext cx="954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ochi Hand"/>
              <a:buNone/>
              <a:defRPr sz="48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accent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D795FD-2EB5-48BF-A20F-217ACA466315}"/>
              </a:ext>
            </a:extLst>
          </p:cNvPr>
          <p:cNvSpPr/>
          <p:nvPr/>
        </p:nvSpPr>
        <p:spPr>
          <a:xfrm>
            <a:off x="1706807" y="3570318"/>
            <a:ext cx="7063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Sáng tạo được sản phẩm mĩ thuật, dựa trên những kiến thức đã học ở Chủ đề </a:t>
            </a:r>
            <a:r>
              <a:rPr lang="en-US" sz="2000" b="1" dirty="0" smtClean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3</a:t>
            </a:r>
            <a:r>
              <a:rPr lang="vi-VN" sz="2000" b="1" dirty="0" smtClean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 </a:t>
            </a:r>
            <a:r>
              <a:rPr lang="vi-VN" sz="2000" b="1" dirty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và Chủ đề </a:t>
            </a:r>
            <a:r>
              <a:rPr lang="en-US" sz="2000" b="1" dirty="0" smtClean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4</a:t>
            </a:r>
            <a:r>
              <a:rPr lang="vi-VN" sz="2000" b="1" dirty="0" smtClean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, </a:t>
            </a:r>
            <a:r>
              <a:rPr lang="vi-VN" sz="2000" b="1" dirty="0">
                <a:solidFill>
                  <a:srgbClr val="00B050"/>
                </a:solidFill>
                <a:latin typeface="UTM Marlboro" pitchFamily="18" charset="0"/>
                <a:cs typeface="Arial" charset="0"/>
              </a:rPr>
              <a:t>từ đó sáng tạo thêm theo ý thích. Hình thức thể hiện và chất liệu tự chọn.</a:t>
            </a:r>
            <a:endParaRPr lang="vi-VN" sz="20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4FCF2AF-9961-4D81-9AF0-7E13DFD89EEA}"/>
              </a:ext>
            </a:extLst>
          </p:cNvPr>
          <p:cNvSpPr/>
          <p:nvPr/>
        </p:nvSpPr>
        <p:spPr>
          <a:xfrm>
            <a:off x="1706807" y="5064394"/>
            <a:ext cx="7580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70C0"/>
                </a:solidFill>
                <a:latin typeface="+mj-lt"/>
                <a:cs typeface="Arial" charset="0"/>
              </a:rPr>
              <a:t>Biết giới thiệu, nhận xét và chia sẻ cảm nhận về sản phẩm của </a:t>
            </a:r>
            <a:endParaRPr lang="en-US" sz="2000" b="1" dirty="0" smtClean="0">
              <a:solidFill>
                <a:srgbClr val="0070C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vi-VN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mình </a:t>
            </a:r>
            <a:r>
              <a:rPr lang="vi-VN" sz="2000" b="1" dirty="0">
                <a:solidFill>
                  <a:srgbClr val="0070C0"/>
                </a:solidFill>
                <a:latin typeface="+mj-lt"/>
                <a:cs typeface="Arial" charset="0"/>
              </a:rPr>
              <a:t>với người thân.</a:t>
            </a:r>
            <a:endParaRPr lang="en-US" sz="20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32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35" grpId="0" animBg="1"/>
      <p:bldP spid="2" grpId="0" animBg="1"/>
      <p:bldP spid="1287" grpId="0" build="p"/>
      <p:bldP spid="1294" grpId="0"/>
      <p:bldP spid="1295" grpId="0"/>
      <p:bldP spid="1296" grpId="0"/>
      <p:bldP spid="50" grpId="0"/>
      <p:bldP spid="3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9">
            <a:extLst>
              <a:ext uri="{FF2B5EF4-FFF2-40B4-BE49-F238E27FC236}">
                <a16:creationId xmlns:a16="http://schemas.microsoft.com/office/drawing/2014/main" xmlns="" id="{9A988102-04C7-485E-8913-5BB7910293DC}"/>
              </a:ext>
            </a:extLst>
          </p:cNvPr>
          <p:cNvSpPr/>
          <p:nvPr/>
        </p:nvSpPr>
        <p:spPr>
          <a:xfrm>
            <a:off x="-22746" y="304800"/>
            <a:ext cx="3515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  <a:p>
            <a:pPr algn="ctr"/>
            <a:r>
              <a:rPr lang="vi-VN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TẬP: CHỦ ĐỀ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4877"/>
            <a:ext cx="2862016" cy="214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73666"/>
            <a:ext cx="2743200" cy="2124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r="519" b="21428"/>
          <a:stretch/>
        </p:blipFill>
        <p:spPr>
          <a:xfrm>
            <a:off x="3200400" y="3873666"/>
            <a:ext cx="2594487" cy="2116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5919"/>
            <a:ext cx="2667000" cy="213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" y="1184877"/>
            <a:ext cx="2663962" cy="216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4" y="3876674"/>
            <a:ext cx="2818131" cy="21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8293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EC6E8C41-BC63-4336-B0F4-01161337CF8F}"/>
              </a:ext>
            </a:extLst>
          </p:cNvPr>
          <p:cNvSpPr/>
          <p:nvPr/>
        </p:nvSpPr>
        <p:spPr>
          <a:xfrm>
            <a:off x="304800" y="83181"/>
            <a:ext cx="33344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  <a:p>
            <a:pPr algn="ctr"/>
            <a:r>
              <a:rPr lang="vi-VN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TẬP: CHỦ ĐỀ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4788203"/>
            <a:ext cx="2746938" cy="1993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8" y="774907"/>
            <a:ext cx="2777320" cy="185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1" y="2743200"/>
            <a:ext cx="277407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6" t="1349" r="1668"/>
          <a:stretch/>
        </p:blipFill>
        <p:spPr>
          <a:xfrm>
            <a:off x="4267200" y="758244"/>
            <a:ext cx="4367844" cy="585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2162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9BF9B42F-E26E-40F3-99FD-BDD7707928F3}"/>
              </a:ext>
            </a:extLst>
          </p:cNvPr>
          <p:cNvSpPr/>
          <p:nvPr/>
        </p:nvSpPr>
        <p:spPr>
          <a:xfrm>
            <a:off x="-381000" y="152400"/>
            <a:ext cx="4091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  <a:p>
            <a:pPr algn="ctr"/>
            <a:r>
              <a:rPr lang="vi-VN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TẬP: CHỦ ĐỀ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FE35F3-9F39-4B99-B32B-B40CC9E7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2413"/>
            <a:ext cx="2120032" cy="268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r="23152"/>
          <a:stretch/>
        </p:blipFill>
        <p:spPr>
          <a:xfrm>
            <a:off x="6675091" y="681377"/>
            <a:ext cx="2045423" cy="2648008"/>
          </a:xfrm>
          <a:prstGeom prst="rect">
            <a:avLst/>
          </a:prstGeom>
        </p:spPr>
      </p:pic>
      <p:pic>
        <p:nvPicPr>
          <p:cNvPr id="10" name="Picture 28" descr="Fruit Basket | Kids' Crafts | Fun Craft Ideas | FirstPalette.com">
            <a:extLst>
              <a:ext uri="{FF2B5EF4-FFF2-40B4-BE49-F238E27FC236}">
                <a16:creationId xmlns="" xmlns:a16="http://schemas.microsoft.com/office/drawing/2014/main" id="{BE96D6AE-97DA-4510-9F6F-8C5453F3B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8458" r="3245" b="8151"/>
          <a:stretch/>
        </p:blipFill>
        <p:spPr bwMode="auto">
          <a:xfrm>
            <a:off x="3251718" y="672413"/>
            <a:ext cx="3124200" cy="26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72" y="3657600"/>
            <a:ext cx="45546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72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A0981BF0-0DBA-4BEE-A099-ACFA46A286B8}"/>
              </a:ext>
            </a:extLst>
          </p:cNvPr>
          <p:cNvSpPr/>
          <p:nvPr/>
        </p:nvSpPr>
        <p:spPr>
          <a:xfrm>
            <a:off x="0" y="228600"/>
            <a:ext cx="4406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  <a:p>
            <a:pPr algn="ctr"/>
            <a:r>
              <a:rPr lang="vi-VN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TRANH VẼ ĐỀ TÀI TỰ 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5" y="896130"/>
            <a:ext cx="3509986" cy="2529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/>
          <a:stretch/>
        </p:blipFill>
        <p:spPr>
          <a:xfrm>
            <a:off x="5112618" y="896130"/>
            <a:ext cx="3574181" cy="2529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1" y="3902122"/>
            <a:ext cx="3474460" cy="247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02122"/>
            <a:ext cx="3581400" cy="2471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09834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061859" y="-1433947"/>
            <a:ext cx="3048001" cy="9116291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8188910" y="189168"/>
            <a:ext cx="624364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602" y="-151886"/>
            <a:ext cx="4930203" cy="723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309">
            <a:off x="3406054" y="4506647"/>
            <a:ext cx="3304976" cy="24381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087">
            <a:off x="5284505" y="5889685"/>
            <a:ext cx="11223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3" y="4208317"/>
            <a:ext cx="1997190" cy="28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9">
            <a:extLst>
              <a:ext uri="{FF2B5EF4-FFF2-40B4-BE49-F238E27FC236}">
                <a16:creationId xmlns:a16="http://schemas.microsoft.com/office/drawing/2014/main" xmlns="" id="{3083DE2C-615F-4167-B0E0-F7040E730B66}"/>
              </a:ext>
            </a:extLst>
          </p:cNvPr>
          <p:cNvSpPr/>
          <p:nvPr/>
        </p:nvSpPr>
        <p:spPr>
          <a:xfrm>
            <a:off x="3969400" y="2264603"/>
            <a:ext cx="425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tranh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theo ý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xmlns="" id="{F874141E-6961-4778-B87F-727C5016D8D7}"/>
              </a:ext>
            </a:extLst>
          </p:cNvPr>
          <p:cNvSpPr/>
          <p:nvPr/>
        </p:nvSpPr>
        <p:spPr>
          <a:xfrm>
            <a:off x="1622489" y="470239"/>
            <a:ext cx="6641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 SÁNG TẠO</a:t>
            </a:r>
          </a:p>
        </p:txBody>
      </p:sp>
    </p:spTree>
    <p:extLst>
      <p:ext uri="{BB962C8B-B14F-4D97-AF65-F5344CB8AC3E}">
        <p14:creationId xmlns:p14="http://schemas.microsoft.com/office/powerpoint/2010/main" val="2531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"/>
            <a:ext cx="146304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0"/>
            <a:ext cx="1653064" cy="16612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9144000" cy="431664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8A318B0-2D75-407F-923B-E118E6258FDE}"/>
              </a:ext>
            </a:extLst>
          </p:cNvPr>
          <p:cNvGrpSpPr/>
          <p:nvPr/>
        </p:nvGrpSpPr>
        <p:grpSpPr>
          <a:xfrm>
            <a:off x="5998027" y="5460727"/>
            <a:ext cx="384317" cy="1133534"/>
            <a:chOff x="1174693" y="2702670"/>
            <a:chExt cx="652142" cy="1651354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2" name="同侧圆角矩形 90">
              <a:extLst>
                <a:ext uri="{FF2B5EF4-FFF2-40B4-BE49-F238E27FC236}">
                  <a16:creationId xmlns="" xmlns:a16="http://schemas.microsoft.com/office/drawing/2014/main" id="{04DE162F-0F4E-4FA6-82EC-17B92240B255}"/>
                </a:ext>
              </a:extLst>
            </p:cNvPr>
            <p:cNvSpPr/>
            <p:nvPr/>
          </p:nvSpPr>
          <p:spPr>
            <a:xfrm flipV="1">
              <a:off x="1174693" y="2702670"/>
              <a:ext cx="652142" cy="165135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5">
              <a:extLst>
                <a:ext uri="{FF2B5EF4-FFF2-40B4-BE49-F238E27FC236}">
                  <a16:creationId xmlns="" xmlns:a16="http://schemas.microsoft.com/office/drawing/2014/main" id="{977D710A-8438-4296-A064-9C74E546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07" y="3839426"/>
              <a:ext cx="372708" cy="3727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995F7454-B71B-4052-A1F7-206FCB575B51}"/>
              </a:ext>
            </a:extLst>
          </p:cNvPr>
          <p:cNvGrpSpPr/>
          <p:nvPr/>
        </p:nvGrpSpPr>
        <p:grpSpPr>
          <a:xfrm>
            <a:off x="6705626" y="4876800"/>
            <a:ext cx="489107" cy="1648010"/>
            <a:chOff x="3584210" y="2482150"/>
            <a:chExt cx="652142" cy="1871874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59" name="同侧圆角矩形 48">
              <a:extLst>
                <a:ext uri="{FF2B5EF4-FFF2-40B4-BE49-F238E27FC236}">
                  <a16:creationId xmlns="" xmlns:a16="http://schemas.microsoft.com/office/drawing/2014/main" id="{1A65E646-B677-488F-822A-4C41D2B8EBDC}"/>
                </a:ext>
              </a:extLst>
            </p:cNvPr>
            <p:cNvSpPr/>
            <p:nvPr/>
          </p:nvSpPr>
          <p:spPr>
            <a:xfrm flipV="1">
              <a:off x="3584210" y="2482150"/>
              <a:ext cx="652142" cy="18718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14">
              <a:extLst>
                <a:ext uri="{FF2B5EF4-FFF2-40B4-BE49-F238E27FC236}">
                  <a16:creationId xmlns="" xmlns:a16="http://schemas.microsoft.com/office/drawing/2014/main" id="{0EF28E52-9A06-40AD-A452-045E7562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653" y="3839429"/>
              <a:ext cx="372708" cy="372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F4C3C485-AC3D-4BD3-AD80-9F0869423552}"/>
              </a:ext>
            </a:extLst>
          </p:cNvPr>
          <p:cNvGrpSpPr/>
          <p:nvPr/>
        </p:nvGrpSpPr>
        <p:grpSpPr>
          <a:xfrm>
            <a:off x="7492914" y="4664987"/>
            <a:ext cx="489106" cy="2400937"/>
            <a:chOff x="5993727" y="2041114"/>
            <a:chExt cx="652141" cy="2312910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76" name="同侧圆角矩形 76">
              <a:extLst>
                <a:ext uri="{FF2B5EF4-FFF2-40B4-BE49-F238E27FC236}">
                  <a16:creationId xmlns="" xmlns:a16="http://schemas.microsoft.com/office/drawing/2014/main" id="{D813E392-FC1E-4072-B812-2699A65C87F0}"/>
                </a:ext>
              </a:extLst>
            </p:cNvPr>
            <p:cNvSpPr/>
            <p:nvPr/>
          </p:nvSpPr>
          <p:spPr>
            <a:xfrm flipV="1">
              <a:off x="5993727" y="2041114"/>
              <a:ext cx="652141" cy="231291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8">
              <a:extLst>
                <a:ext uri="{FF2B5EF4-FFF2-40B4-BE49-F238E27FC236}">
                  <a16:creationId xmlns="" xmlns:a16="http://schemas.microsoft.com/office/drawing/2014/main" id="{6DF40B21-8CB3-4487-AA73-CE71785C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445" y="3839429"/>
              <a:ext cx="372708" cy="3727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76A73C87-02A7-421C-BBD5-D730552E5B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75313"/>
            <a:ext cx="2743201" cy="58060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573056"/>
            <a:ext cx="381000" cy="12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66344"/>
            <a:ext cx="243681" cy="8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87372"/>
            <a:ext cx="370649" cy="12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图片 24">
            <a:extLst>
              <a:ext uri="{FF2B5EF4-FFF2-40B4-BE49-F238E27FC236}">
                <a16:creationId xmlns=""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94707" y="1175365"/>
            <a:ext cx="1049397" cy="939705"/>
          </a:xfrm>
          <a:prstGeom prst="rect">
            <a:avLst/>
          </a:prstGeom>
        </p:spPr>
      </p:pic>
      <p:pic>
        <p:nvPicPr>
          <p:cNvPr id="83" name="图片 24">
            <a:extLst>
              <a:ext uri="{FF2B5EF4-FFF2-40B4-BE49-F238E27FC236}">
                <a16:creationId xmlns=""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2559" y="574216"/>
            <a:ext cx="800867" cy="717153"/>
          </a:xfrm>
          <a:prstGeom prst="rect">
            <a:avLst/>
          </a:prstGeom>
        </p:spPr>
      </p:pic>
      <p:sp>
        <p:nvSpPr>
          <p:cNvPr id="84" name="TextBox 37"/>
          <p:cNvSpPr txBox="1"/>
          <p:nvPr/>
        </p:nvSpPr>
        <p:spPr>
          <a:xfrm>
            <a:off x="2652496" y="1600200"/>
            <a:ext cx="5881904" cy="3277820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 smtClean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 smtClean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 smtClean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smtClean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6000" b="1" dirty="0" smtClean="0">
              <a:ln w="6350">
                <a:solidFill>
                  <a:prstClr val="black"/>
                </a:solidFill>
              </a:ln>
              <a:solidFill>
                <a:srgbClr val="2CFE22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7200" b="1" dirty="0" err="1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7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7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7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7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7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72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9158</TotalTime>
  <Words>304</Words>
  <Application>Microsoft Office PowerPoint</Application>
  <PresentationFormat>On-screen Show (4:3)</PresentationFormat>
  <Paragraphs>38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KaiTi</vt:lpstr>
      <vt:lpstr>맑은 고딕</vt:lpstr>
      <vt:lpstr>微软雅黑</vt:lpstr>
      <vt:lpstr>宋体</vt:lpstr>
      <vt:lpstr>Arial</vt:lpstr>
      <vt:lpstr>Calibri</vt:lpstr>
      <vt:lpstr>Calibri Light</vt:lpstr>
      <vt:lpstr>Cambria</vt:lpstr>
      <vt:lpstr>Gochi Hand</vt:lpstr>
      <vt:lpstr>Roboto</vt:lpstr>
      <vt:lpstr>Signika</vt:lpstr>
      <vt:lpstr>Times New Roman</vt:lpstr>
      <vt:lpstr>Ubuntu</vt:lpstr>
      <vt:lpstr>UTM Androgyne</vt:lpstr>
      <vt:lpstr>UTM Cooper Black</vt:lpstr>
      <vt:lpstr>UTM Marlboro</vt:lpstr>
      <vt:lpstr>义启小魏楷</vt:lpstr>
      <vt:lpstr>等线</vt:lpstr>
      <vt:lpstr>等线 Light</vt:lpstr>
      <vt:lpstr>Office Theme</vt:lpstr>
      <vt:lpstr>https://www.freeppt7.com</vt:lpstr>
      <vt:lpstr>www.jpppt.com</vt:lpstr>
      <vt:lpstr>1_https://www.freeppt7.com</vt:lpstr>
      <vt:lpstr>2_https://www.freeppt7.com</vt:lpstr>
      <vt:lpstr>1_Office Theme</vt:lpstr>
      <vt:lpstr>3_https://www.freeppt7.com</vt:lpstr>
      <vt:lpstr>4_www.jpppt.com</vt:lpstr>
      <vt:lpstr>5_www.jpppt.com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685</cp:revision>
  <dcterms:created xsi:type="dcterms:W3CDTF">2020-08-13T08:18:23Z</dcterms:created>
  <dcterms:modified xsi:type="dcterms:W3CDTF">2022-01-04T08:36:37Z</dcterms:modified>
</cp:coreProperties>
</file>