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18" r:id="rId2"/>
    <p:sldId id="359" r:id="rId3"/>
    <p:sldId id="423" r:id="rId4"/>
    <p:sldId id="370" r:id="rId5"/>
    <p:sldId id="415" r:id="rId6"/>
    <p:sldId id="322" r:id="rId7"/>
    <p:sldId id="410" r:id="rId8"/>
    <p:sldId id="401" r:id="rId9"/>
    <p:sldId id="419" r:id="rId10"/>
    <p:sldId id="404" r:id="rId11"/>
    <p:sldId id="402" r:id="rId12"/>
    <p:sldId id="321" r:id="rId13"/>
    <p:sldId id="405" r:id="rId14"/>
    <p:sldId id="409" r:id="rId15"/>
    <p:sldId id="420" r:id="rId16"/>
    <p:sldId id="400" r:id="rId17"/>
    <p:sldId id="422" r:id="rId18"/>
    <p:sldId id="357" r:id="rId19"/>
    <p:sldId id="421" r:id="rId20"/>
    <p:sldId id="392" r:id="rId21"/>
    <p:sldId id="318" r:id="rId22"/>
  </p:sldIdLst>
  <p:sldSz cx="9144000" cy="5143500" type="screen16x9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4660" autoAdjust="0"/>
  </p:normalViewPr>
  <p:slideViewPr>
    <p:cSldViewPr>
      <p:cViewPr varScale="1">
        <p:scale>
          <a:sx n="109" d="100"/>
          <a:sy n="109" d="100"/>
        </p:scale>
        <p:origin x="426" y="-396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2021/9/22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pPr/>
              <a:t>2021/9/22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349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93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7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824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89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29793"/>
      </p:ext>
    </p:extLst>
  </p:cSld>
  <p:clrMapOvr>
    <a:masterClrMapping/>
  </p:clrMapOvr>
  <p:transition spd="slow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91243"/>
      </p:ext>
    </p:extLst>
  </p:cSld>
  <p:clrMapOvr>
    <a:masterClrMapping/>
  </p:clrMapOvr>
  <p:transition spd="slow" advTm="5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50134"/>
      </p:ext>
    </p:extLst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83916"/>
      </p:ext>
    </p:extLst>
  </p:cSld>
  <p:clrMapOvr>
    <a:masterClrMapping/>
  </p:clrMapOvr>
  <p:transition spd="slow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2275"/>
      </p:ext>
    </p:extLst>
  </p:cSld>
  <p:clrMapOvr>
    <a:masterClrMapping/>
  </p:clrMapOvr>
  <p:transition spd="slow"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16211"/>
      </p:ext>
    </p:extLst>
  </p:cSld>
  <p:clrMapOvr>
    <a:masterClrMapping/>
  </p:clrMapOvr>
  <p:transition spd="slow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36998"/>
      </p:ext>
    </p:extLst>
  </p:cSld>
  <p:clrMapOvr>
    <a:masterClrMapping/>
  </p:clrMapOvr>
  <p:transition spd="slow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03275"/>
      </p:ext>
    </p:extLst>
  </p:cSld>
  <p:clrMapOvr>
    <a:masterClrMapping/>
  </p:clrMapOvr>
  <p:transition spd="slow" advTm="5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65419"/>
      </p:ext>
    </p:extLst>
  </p:cSld>
  <p:clrMapOvr>
    <a:masterClrMapping/>
  </p:clrMapOvr>
  <p:transition spd="slow" advTm="5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52841"/>
      </p:ext>
    </p:extLst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05165"/>
      </p:ext>
    </p:extLst>
  </p:cSld>
  <p:clrMapOvr>
    <a:masterClrMapping/>
  </p:clrMapOvr>
  <p:transition spd="slow" advTm="5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00398"/>
      </p:ext>
    </p:extLst>
  </p:cSld>
  <p:clrMapOvr>
    <a:masterClrMapping/>
  </p:clrMapOvr>
  <p:transition spd="slow" advTm="5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70073"/>
      </p:ext>
    </p:extLst>
  </p:cSld>
  <p:clrMapOvr>
    <a:masterClrMapping/>
  </p:clrMapOvr>
  <p:transition spd="slow" advTm="5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58594"/>
      </p:ext>
    </p:extLst>
  </p:cSld>
  <p:clrMapOvr>
    <a:masterClrMapping/>
  </p:clrMapOvr>
  <p:transition spd="slow" advTm="5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67406"/>
      </p:ext>
    </p:extLst>
  </p:cSld>
  <p:clrMapOvr>
    <a:masterClrMapping/>
  </p:clrMapOvr>
  <p:transition spd="slow" advTm="5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91093"/>
      </p:ext>
    </p:extLst>
  </p:cSld>
  <p:clrMapOvr>
    <a:masterClrMapping/>
  </p:clrMapOvr>
  <p:transition spd="slow" advTm="5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65422"/>
      </p:ext>
    </p:extLst>
  </p:cSld>
  <p:clrMapOvr>
    <a:masterClrMapping/>
  </p:clrMapOvr>
  <p:transition spd="slow" advTm="5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70341"/>
      </p:ext>
    </p:extLst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52084"/>
      </p:ext>
    </p:extLst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61637"/>
      </p:ext>
    </p:extLst>
  </p:cSld>
  <p:clrMapOvr>
    <a:masterClrMapping/>
  </p:clrMapOvr>
  <p:transition spd="slow" advTm="5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84731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34730"/>
      </p:ext>
    </p:extLst>
  </p:cSld>
  <p:clrMapOvr>
    <a:masterClrMapping/>
  </p:clrMapOvr>
  <p:transition spd="slow" advTm="5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06310"/>
      </p:ext>
    </p:extLst>
  </p:cSld>
  <p:clrMapOvr>
    <a:masterClrMapping/>
  </p:clrMapOvr>
  <p:transition spd="slow" advTm="5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56478"/>
      </p:ext>
    </p:extLst>
  </p:cSld>
  <p:clrMapOvr>
    <a:masterClrMapping/>
  </p:clrMapOvr>
  <p:transition spd="slow" advTm="5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45204"/>
      </p:ext>
    </p:extLst>
  </p:cSld>
  <p:clrMapOvr>
    <a:masterClrMapping/>
  </p:clrMapOvr>
  <p:transition spd="slow" advTm="5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74024"/>
      </p:ext>
    </p:extLst>
  </p:cSld>
  <p:clrMapOvr>
    <a:masterClrMapping/>
  </p:clrMapOvr>
  <p:transition spd="slow" advTm="5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43301"/>
      </p:ext>
    </p:extLst>
  </p:cSld>
  <p:clrMapOvr>
    <a:masterClrMapping/>
  </p:clrMapOvr>
  <p:transition spd="slow" advTm="5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0182"/>
      </p:ext>
    </p:extLst>
  </p:cSld>
  <p:clrMapOvr>
    <a:masterClrMapping/>
  </p:clrMapOvr>
  <p:transition spd="slow" advTm="5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88146"/>
      </p:ext>
    </p:extLst>
  </p:cSld>
  <p:clrMapOvr>
    <a:masterClrMapping/>
  </p:clrMapOvr>
  <p:transition spd="slow" advTm="5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26988"/>
      </p:ext>
    </p:extLst>
  </p:cSld>
  <p:clrMapOvr>
    <a:masterClrMapping/>
  </p:clrMapOvr>
  <p:transition spd="slow" advTm="5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01987"/>
      </p:ext>
    </p:extLst>
  </p:cSld>
  <p:clrMapOvr>
    <a:masterClrMapping/>
  </p:clrMapOvr>
  <p:transition spd="slow" advTm="5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46715"/>
      </p:ext>
    </p:extLst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7714"/>
      </p:ext>
    </p:extLst>
  </p:cSld>
  <p:clrMapOvr>
    <a:masterClrMapping/>
  </p:clrMapOvr>
  <p:transition spd="slow" advTm="5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12693"/>
      </p:ext>
    </p:extLst>
  </p:cSld>
  <p:clrMapOvr>
    <a:masterClrMapping/>
  </p:clrMapOvr>
  <p:transition spd="slow" advTm="5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p:transition spd="slow" advTm="5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693918"/>
      </p:ext>
    </p:extLst>
  </p:cSld>
  <p:clrMapOvr>
    <a:masterClrMapping/>
  </p:clrMapOvr>
  <p:transition spd="slow" advTm="5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534188"/>
      </p:ext>
    </p:extLst>
  </p:cSld>
  <p:clrMapOvr>
    <a:masterClrMapping/>
  </p:clrMapOvr>
  <p:transition spd="slow" advTm="5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374257"/>
      </p:ext>
    </p:extLst>
  </p:cSld>
  <p:clrMapOvr>
    <a:masterClrMapping/>
  </p:clrMapOvr>
  <p:transition spd="slow" advTm="5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407959"/>
      </p:ext>
    </p:extLst>
  </p:cSld>
  <p:clrMapOvr>
    <a:masterClrMapping/>
  </p:clrMapOvr>
  <p:transition spd="slow" advTm="5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757906"/>
      </p:ext>
    </p:extLst>
  </p:cSld>
  <p:clrMapOvr>
    <a:masterClrMapping/>
  </p:clrMapOvr>
  <p:transition spd="slow" advTm="5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333791"/>
      </p:ext>
    </p:extLst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292543"/>
      </p:ext>
    </p:extLst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969809"/>
      </p:ext>
    </p:extLst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35597"/>
      </p:ext>
    </p:extLst>
  </p:cSld>
  <p:clrMapOvr>
    <a:masterClrMapping/>
  </p:clrMapOvr>
  <p:transition spd="slow" advTm="5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534378"/>
      </p:ext>
    </p:extLst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885639"/>
      </p:ext>
    </p:extLst>
  </p:cSld>
  <p:clrMapOvr>
    <a:masterClrMapping/>
  </p:clrMapOvr>
  <p:transition spd="slow" advTm="5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621586"/>
      </p:ext>
    </p:extLst>
  </p:cSld>
  <p:clrMapOvr>
    <a:masterClrMapping/>
  </p:clrMapOvr>
  <p:transition spd="slow" advTm="5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450744"/>
      </p:ext>
    </p:extLst>
  </p:cSld>
  <p:clrMapOvr>
    <a:masterClrMapping/>
  </p:clrMapOvr>
  <p:transition spd="slow" advTm="5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078241"/>
      </p:ext>
    </p:extLst>
  </p:cSld>
  <p:clrMapOvr>
    <a:masterClrMapping/>
  </p:clrMapOvr>
  <p:transition spd="slow" advTm="500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48937"/>
      </p:ext>
    </p:extLst>
  </p:cSld>
  <p:clrMapOvr>
    <a:masterClrMapping/>
  </p:clrMapOvr>
  <p:transition spd="slow" advTm="500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254455"/>
      </p:ext>
    </p:extLst>
  </p:cSld>
  <p:clrMapOvr>
    <a:masterClrMapping/>
  </p:clrMapOvr>
  <p:transition spd="slow" advTm="500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467415"/>
      </p:ext>
    </p:extLst>
  </p:cSld>
  <p:clrMapOvr>
    <a:masterClrMapping/>
  </p:clrMapOvr>
  <p:transition spd="slow" advTm="500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391945"/>
      </p:ext>
    </p:extLst>
  </p:cSld>
  <p:clrMapOvr>
    <a:masterClrMapping/>
  </p:clrMapOvr>
  <p:transition spd="slow" advTm="500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414"/>
      </p:ext>
    </p:extLst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63967"/>
      </p:ext>
    </p:extLst>
  </p:cSld>
  <p:clrMapOvr>
    <a:masterClrMapping/>
  </p:clrMapOvr>
  <p:transition spd="slow" advTm="500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472742"/>
      </p:ext>
    </p:extLst>
  </p:cSld>
  <p:clrMapOvr>
    <a:masterClrMapping/>
  </p:clrMapOvr>
  <p:transition spd="slow" advTm="500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766731"/>
      </p:ext>
    </p:extLst>
  </p:cSld>
  <p:clrMapOvr>
    <a:masterClrMapping/>
  </p:clrMapOvr>
  <p:transition spd="slow" advTm="500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 advTm="500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93826"/>
      </p:ext>
    </p:extLst>
  </p:cSld>
  <p:clrMapOvr>
    <a:masterClrMapping/>
  </p:clrMapOvr>
  <p:transition spd="slow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16096"/>
      </p:ext>
    </p:extLst>
  </p:cSld>
  <p:clrMapOvr>
    <a:masterClrMapping/>
  </p:clrMapOvr>
  <p:transition spd="slow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31055"/>
      </p:ext>
    </p:extLst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2021/9/22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20" r:id="rId2"/>
    <p:sldLayoutId id="2147483719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11" r:id="rId9"/>
    <p:sldLayoutId id="2147483710" r:id="rId10"/>
    <p:sldLayoutId id="2147483709" r:id="rId11"/>
    <p:sldLayoutId id="2147483708" r:id="rId12"/>
    <p:sldLayoutId id="2147483706" r:id="rId13"/>
    <p:sldLayoutId id="2147483705" r:id="rId14"/>
    <p:sldLayoutId id="2147483704" r:id="rId15"/>
    <p:sldLayoutId id="2147483703" r:id="rId16"/>
    <p:sldLayoutId id="2147483702" r:id="rId17"/>
    <p:sldLayoutId id="2147483701" r:id="rId18"/>
    <p:sldLayoutId id="2147483700" r:id="rId19"/>
    <p:sldLayoutId id="2147483697" r:id="rId20"/>
    <p:sldLayoutId id="2147483696" r:id="rId21"/>
    <p:sldLayoutId id="2147483695" r:id="rId22"/>
    <p:sldLayoutId id="2147483691" r:id="rId23"/>
    <p:sldLayoutId id="2147483690" r:id="rId24"/>
    <p:sldLayoutId id="2147483687" r:id="rId25"/>
    <p:sldLayoutId id="2147483686" r:id="rId26"/>
    <p:sldLayoutId id="2147483685" r:id="rId27"/>
    <p:sldLayoutId id="2147483684" r:id="rId28"/>
    <p:sldLayoutId id="2147483682" r:id="rId29"/>
    <p:sldLayoutId id="2147483681" r:id="rId30"/>
    <p:sldLayoutId id="2147483680" r:id="rId31"/>
    <p:sldLayoutId id="2147483679" r:id="rId32"/>
    <p:sldLayoutId id="2147483678" r:id="rId33"/>
    <p:sldLayoutId id="2147483676" r:id="rId34"/>
    <p:sldLayoutId id="2147483675" r:id="rId35"/>
    <p:sldLayoutId id="2147483674" r:id="rId36"/>
    <p:sldLayoutId id="2147483669" r:id="rId37"/>
    <p:sldLayoutId id="2147483668" r:id="rId38"/>
    <p:sldLayoutId id="2147483667" r:id="rId39"/>
    <p:sldLayoutId id="2147483664" r:id="rId40"/>
    <p:sldLayoutId id="2147483660" r:id="rId41"/>
    <p:sldLayoutId id="2147483718" r:id="rId42"/>
    <p:sldLayoutId id="2147483717" r:id="rId43"/>
    <p:sldLayoutId id="2147483707" r:id="rId44"/>
    <p:sldLayoutId id="2147483699" r:id="rId45"/>
    <p:sldLayoutId id="2147483698" r:id="rId46"/>
    <p:sldLayoutId id="2147483694" r:id="rId47"/>
    <p:sldLayoutId id="2147483693" r:id="rId48"/>
    <p:sldLayoutId id="2147483692" r:id="rId49"/>
    <p:sldLayoutId id="2147483689" r:id="rId50"/>
    <p:sldLayoutId id="2147483688" r:id="rId51"/>
    <p:sldLayoutId id="2147483683" r:id="rId52"/>
    <p:sldLayoutId id="2147483677" r:id="rId53"/>
    <p:sldLayoutId id="2147483673" r:id="rId54"/>
    <p:sldLayoutId id="2147483672" r:id="rId55"/>
    <p:sldLayoutId id="2147483671" r:id="rId56"/>
    <p:sldLayoutId id="2147483670" r:id="rId57"/>
    <p:sldLayoutId id="2147483666" r:id="rId58"/>
    <p:sldLayoutId id="2147483665" r:id="rId59"/>
    <p:sldLayoutId id="2147483663" r:id="rId60"/>
    <p:sldLayoutId id="2147483662" r:id="rId61"/>
    <p:sldLayoutId id="2147483661" r:id="rId62"/>
    <p:sldLayoutId id="2147483654" r:id="rId63"/>
    <p:sldLayoutId id="2147483655" r:id="rId64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7.png"/><Relationship Id="rId11" Type="http://schemas.openxmlformats.org/officeDocument/2006/relationships/image" Target="../media/image3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6.pn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6.pn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6.jpeg"/><Relationship Id="rId4" Type="http://schemas.openxmlformats.org/officeDocument/2006/relationships/image" Target="../media/image52.jpe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16.png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811341" y="-544548"/>
            <a:ext cx="10615908" cy="58024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005770" y="681668"/>
            <a:ext cx="1307595" cy="1272696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048871" y="715171"/>
            <a:ext cx="1180616" cy="124306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4007461" y="707183"/>
            <a:ext cx="1307595" cy="1251047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156839" y="715171"/>
            <a:ext cx="1180616" cy="124306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242408" y="712776"/>
            <a:ext cx="1307595" cy="1251047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9C1BF648-614E-48B7-8244-BDDC9B8BBC5A}"/>
              </a:ext>
            </a:extLst>
          </p:cNvPr>
          <p:cNvSpPr txBox="1"/>
          <p:nvPr/>
        </p:nvSpPr>
        <p:spPr>
          <a:xfrm>
            <a:off x="2098080" y="1107779"/>
            <a:ext cx="5434015" cy="873143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dist"/>
            <a:r>
              <a:rPr lang="en-US" altLang="zh-CN" sz="24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TRƯỜNG TIỂU HỌC ĐÔ THỊ SÀI ĐỒNG</a:t>
            </a:r>
            <a:endParaRPr lang="zh-CN" altLang="en-US" sz="2400" b="1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mbria" panose="02040503050406030204" pitchFamily="18" charset="0"/>
              <a:ea typeface="inpin heiti" charset="-12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13AEAE-EC68-4721-AB5F-BC6527062F4A}"/>
              </a:ext>
            </a:extLst>
          </p:cNvPr>
          <p:cNvSpPr txBox="1"/>
          <p:nvPr/>
        </p:nvSpPr>
        <p:spPr>
          <a:xfrm>
            <a:off x="695885" y="101077"/>
            <a:ext cx="8238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QUẬN LONG BIÊN</a:t>
            </a:r>
            <a:endParaRPr lang="vi-VN" sz="32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3988F8-7DDB-4227-8EFF-B90C2C8FE72D}"/>
              </a:ext>
            </a:extLst>
          </p:cNvPr>
          <p:cNvSpPr txBox="1"/>
          <p:nvPr/>
        </p:nvSpPr>
        <p:spPr>
          <a:xfrm>
            <a:off x="2909558" y="2001365"/>
            <a:ext cx="3549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Lucida Handwriting" panose="03010101010101010101" pitchFamily="66" charset="0"/>
                <a:ea typeface="微软雅黑" panose="020B0503020204020204" pitchFamily="34" charset="-122"/>
              </a:rPr>
              <a:t>CHÀO MỪNG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4C4F4E-4989-43AA-9FF1-D4D1B7C8C5BA}"/>
              </a:ext>
            </a:extLst>
          </p:cNvPr>
          <p:cNvSpPr txBox="1"/>
          <p:nvPr/>
        </p:nvSpPr>
        <p:spPr>
          <a:xfrm>
            <a:off x="1067497" y="2421126"/>
            <a:ext cx="6841323" cy="960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914377"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CÁC CON HỌC SINH LỚP </a:t>
            </a:r>
            <a:r>
              <a:rPr lang="vi-VN" sz="2000" b="1" dirty="0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</a:p>
          <a:p>
            <a:pPr algn="ctr" defTabSz="914377"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</a:t>
            </a:r>
            <a:r>
              <a:rPr lang="vi-VN" sz="2000" b="1" dirty="0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MĨ THUẬT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D80A11-D936-40BF-9A9B-7754AB0E2437}"/>
              </a:ext>
            </a:extLst>
          </p:cNvPr>
          <p:cNvSpPr txBox="1"/>
          <p:nvPr/>
        </p:nvSpPr>
        <p:spPr>
          <a:xfrm>
            <a:off x="2501142" y="3357567"/>
            <a:ext cx="4074068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914377"/>
            <a:r>
              <a:rPr lang="en-US" sz="20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  <a:endParaRPr lang="vi-VN" sz="2000" b="1" dirty="0"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316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1" grpId="0"/>
      <p:bldP spid="22" grpId="0"/>
      <p:bldP spid="2" grpId="0"/>
      <p:bldP spid="23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Woven bead planters                                                                                                                                                      More">
            <a:extLst>
              <a:ext uri="{FF2B5EF4-FFF2-40B4-BE49-F238E27FC236}">
                <a16:creationId xmlns:a16="http://schemas.microsoft.com/office/drawing/2014/main" id="{9B497ACF-B79D-4C89-9DC4-805F69614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51"/>
          <a:stretch/>
        </p:blipFill>
        <p:spPr bwMode="auto">
          <a:xfrm>
            <a:off x="547976" y="705868"/>
            <a:ext cx="2247900" cy="1368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Laternen-Werkstatt | LaBlog, die Idéenfabrik von Labbé">
            <a:extLst>
              <a:ext uri="{FF2B5EF4-FFF2-40B4-BE49-F238E27FC236}">
                <a16:creationId xmlns:a16="http://schemas.microsoft.com/office/drawing/2014/main" id="{9A6CF53A-AE50-414D-B524-5D1D044F0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642" y="789137"/>
            <a:ext cx="2071114" cy="1377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" name="Picture 6" descr="https://i.pinimg.com/564x/81/a6/dc/81a6dc011080dc7c978087f3ff017a13.jpg">
            <a:extLst>
              <a:ext uri="{FF2B5EF4-FFF2-40B4-BE49-F238E27FC236}">
                <a16:creationId xmlns:a16="http://schemas.microsoft.com/office/drawing/2014/main" id="{3E3272E9-507E-431D-BC33-43D65B481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87" r="51950" b="19001"/>
          <a:stretch/>
        </p:blipFill>
        <p:spPr bwMode="auto">
          <a:xfrm>
            <a:off x="5604522" y="630213"/>
            <a:ext cx="1495426" cy="14954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Creative Fine Arts offering Hand Painted Glass Bottle, Glass Bottle in Bengaluru, Karnataka. Get best price and read about company and get contact details and address. | ID: 16807515173">
            <a:extLst>
              <a:ext uri="{FF2B5EF4-FFF2-40B4-BE49-F238E27FC236}">
                <a16:creationId xmlns:a16="http://schemas.microsoft.com/office/drawing/2014/main" id="{B583C797-55F3-4CDD-9646-ECFE7FB2E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2" y="2127062"/>
            <a:ext cx="1915171" cy="19151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https://i.pinimg.com/564x/dd/da/21/ddda2190c0e06bdf0fb0e245f9b7f26c.jpg">
            <a:extLst>
              <a:ext uri="{FF2B5EF4-FFF2-40B4-BE49-F238E27FC236}">
                <a16:creationId xmlns:a16="http://schemas.microsoft.com/office/drawing/2014/main" id="{F52454F9-BF5A-40B1-BAA2-7D1E5C302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9" r="51446" b="50069"/>
          <a:stretch/>
        </p:blipFill>
        <p:spPr bwMode="auto">
          <a:xfrm>
            <a:off x="7604714" y="467245"/>
            <a:ext cx="1066532" cy="15731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6" name="Picture 10" descr="3-D Art: First Grade Mobile Group Art Project  Each year our elementary school has an auction to raise money for the art program. As my daughter's classroom docent, I had to come up...">
            <a:extLst>
              <a:ext uri="{FF2B5EF4-FFF2-40B4-BE49-F238E27FC236}">
                <a16:creationId xmlns:a16="http://schemas.microsoft.com/office/drawing/2014/main" id="{F4F3FFDC-B59E-4680-8D89-19E5D278B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876" y="2272804"/>
            <a:ext cx="1752859" cy="1951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https://i.pinimg.com/564x/d9/0f/5f/d90f5fd83d7c6f1043d07d9560a7ae30.jpg">
            <a:extLst>
              <a:ext uri="{FF2B5EF4-FFF2-40B4-BE49-F238E27FC236}">
                <a16:creationId xmlns:a16="http://schemas.microsoft.com/office/drawing/2014/main" id="{4F3BF254-18AF-43E1-9AC6-F6A35C08A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193" y="2270909"/>
            <a:ext cx="1328493" cy="1771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8" name="Picture 6" descr="Awards season came early #ThatJifingGood #Ludacris #LilJifProject">
            <a:extLst>
              <a:ext uri="{FF2B5EF4-FFF2-40B4-BE49-F238E27FC236}">
                <a16:creationId xmlns:a16="http://schemas.microsoft.com/office/drawing/2014/main" id="{0A1C6AA9-4310-4409-B7E3-0F0D2929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96" y="2183901"/>
            <a:ext cx="1200994" cy="1801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6">
            <a:extLst>
              <a:ext uri="{FF2B5EF4-FFF2-40B4-BE49-F238E27FC236}">
                <a16:creationId xmlns:a16="http://schemas.microsoft.com/office/drawing/2014/main" id="{BB9E5D63-E0AC-4D70-A8A4-5F602EC1DE52}"/>
              </a:ext>
            </a:extLst>
          </p:cNvPr>
          <p:cNvSpPr txBox="1"/>
          <p:nvPr/>
        </p:nvSpPr>
        <p:spPr>
          <a:xfrm>
            <a:off x="236677" y="4091242"/>
            <a:ext cx="8712968" cy="830965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mảng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mảng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5509241F-9B8D-45F8-918D-61CBDF323ADF}"/>
              </a:ext>
            </a:extLst>
          </p:cNvPr>
          <p:cNvSpPr txBox="1"/>
          <p:nvPr/>
        </p:nvSpPr>
        <p:spPr>
          <a:xfrm>
            <a:off x="239557" y="0"/>
            <a:ext cx="4836499" cy="763731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r>
              <a:rPr lang="en-US" altLang="zh-CN" sz="40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zh-CN" sz="4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zh-CN" sz="4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altLang="zh-CN" sz="4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altLang="zh-CN" sz="40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45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B5B3FF-6F6A-47A9-B9E8-15C91F5ACCCF}"/>
              </a:ext>
            </a:extLst>
          </p:cNvPr>
          <p:cNvSpPr txBox="1"/>
          <p:nvPr/>
        </p:nvSpPr>
        <p:spPr>
          <a:xfrm>
            <a:off x="1547664" y="1419622"/>
            <a:ext cx="66247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chấm,nét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Trang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v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miện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,…..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thẩm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n.</a:t>
            </a:r>
          </a:p>
        </p:txBody>
      </p:sp>
      <p:pic>
        <p:nvPicPr>
          <p:cNvPr id="18" name="图片 1">
            <a:extLst>
              <a:ext uri="{FF2B5EF4-FFF2-40B4-BE49-F238E27FC236}">
                <a16:creationId xmlns:a16="http://schemas.microsoft.com/office/drawing/2014/main" id="{F09F0453-7B08-4C41-896B-FEABCA7D6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-469069"/>
            <a:ext cx="3190915" cy="2127276"/>
          </a:xfrm>
          <a:prstGeom prst="rect">
            <a:avLst/>
          </a:prstGeom>
        </p:spPr>
      </p:pic>
      <p:sp>
        <p:nvSpPr>
          <p:cNvPr id="19" name="TextBox 6">
            <a:extLst>
              <a:ext uri="{FF2B5EF4-FFF2-40B4-BE49-F238E27FC236}">
                <a16:creationId xmlns:a16="http://schemas.microsoft.com/office/drawing/2014/main" id="{FD578041-78D2-4263-BACC-BCE1CA43A862}"/>
              </a:ext>
            </a:extLst>
          </p:cNvPr>
          <p:cNvSpPr txBox="1"/>
          <p:nvPr/>
        </p:nvSpPr>
        <p:spPr>
          <a:xfrm rot="21296488">
            <a:off x="3001427" y="695634"/>
            <a:ext cx="2310623" cy="412563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endParaRPr lang="en-US" altLang="zh-C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23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8" y="-107109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7" name="TextBox 48">
            <a:extLst>
              <a:ext uri="{FF2B5EF4-FFF2-40B4-BE49-F238E27FC236}">
                <a16:creationId xmlns:a16="http://schemas.microsoft.com/office/drawing/2014/main" id="{4B817AD0-3CAF-49F2-86B7-13EB1BA19041}"/>
              </a:ext>
            </a:extLst>
          </p:cNvPr>
          <p:cNvSpPr txBox="1"/>
          <p:nvPr/>
        </p:nvSpPr>
        <p:spPr>
          <a:xfrm>
            <a:off x="2243258" y="1023987"/>
            <a:ext cx="5328593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0070C0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Hoạt</a:t>
            </a:r>
            <a:r>
              <a:rPr lang="en-US" altLang="zh-CN" sz="4400" b="1" dirty="0">
                <a:solidFill>
                  <a:srgbClr val="0070C0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động</a:t>
            </a:r>
            <a:r>
              <a:rPr lang="en-US" altLang="zh-CN" sz="4400" b="1" dirty="0">
                <a:solidFill>
                  <a:srgbClr val="0070C0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 2: </a:t>
            </a:r>
            <a:endParaRPr lang="en-US" altLang="zh-CN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inpin heiti" charset="-122"/>
              <a:sym typeface="+mn-lt"/>
            </a:endParaRPr>
          </a:p>
          <a:p>
            <a:pPr algn="ctr"/>
            <a:r>
              <a:rPr lang="en-US" altLang="zh-CN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Kiến</a:t>
            </a:r>
            <a:r>
              <a:rPr lang="en-US" altLang="zh-CN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tạo</a:t>
            </a:r>
            <a:r>
              <a:rPr lang="en-US" altLang="zh-CN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kiến</a:t>
            </a:r>
            <a:r>
              <a:rPr lang="en-US" altLang="zh-CN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thức</a:t>
            </a:r>
            <a:r>
              <a:rPr lang="en-US" altLang="zh-CN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 – </a:t>
            </a:r>
            <a:r>
              <a:rPr lang="en-US" altLang="zh-CN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kĩ</a:t>
            </a:r>
            <a:r>
              <a:rPr lang="en-US" altLang="zh-CN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năng</a:t>
            </a:r>
            <a:endParaRPr lang="en-GB" altLang="zh-CN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inpin heiti" charset="-122"/>
              <a:sym typeface="+mn-lt"/>
            </a:endParaRPr>
          </a:p>
        </p:txBody>
      </p:sp>
      <p:pic>
        <p:nvPicPr>
          <p:cNvPr id="18" name="图片 1">
            <a:extLst>
              <a:ext uri="{FF2B5EF4-FFF2-40B4-BE49-F238E27FC236}">
                <a16:creationId xmlns:a16="http://schemas.microsoft.com/office/drawing/2014/main" id="{16C4FB3E-DA5D-499E-AB5B-F26B1347E33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163" y="3365848"/>
            <a:ext cx="1900782" cy="166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661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72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2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2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78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ướng dẫn CĐ1_T4">
            <a:hlinkClick r:id="" action="ppaction://media"/>
            <a:extLst>
              <a:ext uri="{FF2B5EF4-FFF2-40B4-BE49-F238E27FC236}">
                <a16:creationId xmlns:a16="http://schemas.microsoft.com/office/drawing/2014/main" id="{9298ADEC-9BF1-41AF-9BA3-2A32E71253E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8" y="-92546"/>
            <a:ext cx="9144000" cy="523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665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">
            <a:extLst>
              <a:ext uri="{FF2B5EF4-FFF2-40B4-BE49-F238E27FC236}">
                <a16:creationId xmlns:a16="http://schemas.microsoft.com/office/drawing/2014/main" id="{86E4EA03-1792-41C5-B0CC-66D35C230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9819" y="-347614"/>
            <a:ext cx="3190915" cy="2127276"/>
          </a:xfrm>
          <a:prstGeom prst="rect">
            <a:avLst/>
          </a:prstGeom>
        </p:spPr>
      </p:pic>
      <p:sp>
        <p:nvSpPr>
          <p:cNvPr id="20" name="TextBox 6">
            <a:extLst>
              <a:ext uri="{FF2B5EF4-FFF2-40B4-BE49-F238E27FC236}">
                <a16:creationId xmlns:a16="http://schemas.microsoft.com/office/drawing/2014/main" id="{3904CE30-3C37-4785-9074-F25D731FA0DD}"/>
              </a:ext>
            </a:extLst>
          </p:cNvPr>
          <p:cNvSpPr txBox="1"/>
          <p:nvPr/>
        </p:nvSpPr>
        <p:spPr>
          <a:xfrm rot="21296488">
            <a:off x="267840" y="800606"/>
            <a:ext cx="2310623" cy="412563"/>
          </a:xfrm>
          <a:prstGeom prst="rect">
            <a:avLst/>
          </a:prstGeom>
          <a:noFill/>
        </p:spPr>
        <p:txBody>
          <a:bodyPr wrap="none" anchor="ctr">
            <a:normAutofit fontScale="62500" lnSpcReduction="20000"/>
          </a:bodyPr>
          <a:lstStyle/>
          <a:p>
            <a:r>
              <a:rPr lang="en-US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endParaRPr lang="en-US" altLang="zh-CN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03779-426E-47DD-808E-50C3E600E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51" y="1814109"/>
            <a:ext cx="2205040" cy="1491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7E0A4E-460F-4441-B3DD-BE8E6D4405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891" y="1472187"/>
            <a:ext cx="2244661" cy="1828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55847E-32CC-4DEA-A827-E567CDA2D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821" y="1451336"/>
            <a:ext cx="1698169" cy="17786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9B6E19-530F-4466-9E89-DA99AD9A3B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259" y="1420896"/>
            <a:ext cx="1531983" cy="18091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425DF7-6C59-4BB2-A7BA-9AC072914466}"/>
              </a:ext>
            </a:extLst>
          </p:cNvPr>
          <p:cNvSpPr txBox="1"/>
          <p:nvPr/>
        </p:nvSpPr>
        <p:spPr>
          <a:xfrm>
            <a:off x="395536" y="3867894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B1: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rời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88B5CC-332F-41B6-A861-56224864BF5A}"/>
              </a:ext>
            </a:extLst>
          </p:cNvPr>
          <p:cNvSpPr txBox="1"/>
          <p:nvPr/>
        </p:nvSpPr>
        <p:spPr>
          <a:xfrm>
            <a:off x="3131840" y="3867894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B2: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Bôi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keo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5" name="TextBox 6">
            <a:extLst>
              <a:ext uri="{FF2B5EF4-FFF2-40B4-BE49-F238E27FC236}">
                <a16:creationId xmlns:a16="http://schemas.microsoft.com/office/drawing/2014/main" id="{71C28333-84E6-4BB1-A49D-B608C81CEE5F}"/>
              </a:ext>
            </a:extLst>
          </p:cNvPr>
          <p:cNvSpPr txBox="1"/>
          <p:nvPr/>
        </p:nvSpPr>
        <p:spPr>
          <a:xfrm>
            <a:off x="3217536" y="555526"/>
            <a:ext cx="3298680" cy="511067"/>
          </a:xfrm>
          <a:prstGeom prst="rect">
            <a:avLst/>
          </a:prstGeom>
          <a:noFill/>
        </p:spPr>
        <p:txBody>
          <a:bodyPr wrap="none" anchor="ctr">
            <a:normAutofit fontScale="85000" lnSpcReduction="20000"/>
          </a:bodyPr>
          <a:lstStyle/>
          <a:p>
            <a:r>
              <a:rPr lang="en-US" altLang="zh-CN" sz="4000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altLang="zh-CN" sz="40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altLang="zh-CN" sz="40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zh-CN" sz="40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endParaRPr lang="en-US" altLang="zh-CN" sz="4000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F38785D-E23E-4C5D-84F0-556340A79690}"/>
              </a:ext>
            </a:extLst>
          </p:cNvPr>
          <p:cNvSpPr txBox="1"/>
          <p:nvPr/>
        </p:nvSpPr>
        <p:spPr>
          <a:xfrm>
            <a:off x="5302805" y="3867894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B3: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sẵn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28F9C89-4242-42EF-ACDA-018FF315F623}"/>
              </a:ext>
            </a:extLst>
          </p:cNvPr>
          <p:cNvSpPr txBox="1"/>
          <p:nvPr/>
        </p:nvSpPr>
        <p:spPr>
          <a:xfrm>
            <a:off x="7216150" y="3867894"/>
            <a:ext cx="18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B4: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22039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  <p:bldP spid="44" grpId="0"/>
      <p:bldP spid="45" grpId="0"/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8370" y="-524594"/>
            <a:ext cx="3258161" cy="2172107"/>
          </a:xfrm>
          <a:prstGeom prst="rect">
            <a:avLst/>
          </a:prstGeom>
        </p:spPr>
      </p:pic>
      <p:sp>
        <p:nvSpPr>
          <p:cNvPr id="37" name="TextBox 6"/>
          <p:cNvSpPr txBox="1"/>
          <p:nvPr/>
        </p:nvSpPr>
        <p:spPr>
          <a:xfrm rot="21241245">
            <a:off x="170454" y="505201"/>
            <a:ext cx="1819873" cy="742866"/>
          </a:xfrm>
          <a:prstGeom prst="rect">
            <a:avLst/>
          </a:prstGeom>
          <a:noFill/>
        </p:spPr>
        <p:txBody>
          <a:bodyPr wrap="none" anchor="ctr">
            <a:normAutofit fontScale="62500" lnSpcReduction="20000"/>
          </a:bodyPr>
          <a:lstStyle/>
          <a:p>
            <a:r>
              <a:rPr lang="en-US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lang="en-US" altLang="zh-CN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2" descr="https://i.pinimg.com/564x/32/44/c6/3244c6e52ff947dfd844029c431af111.jpg">
            <a:extLst>
              <a:ext uri="{FF2B5EF4-FFF2-40B4-BE49-F238E27FC236}">
                <a16:creationId xmlns:a16="http://schemas.microsoft.com/office/drawing/2014/main" id="{824791FB-C6B3-47C6-A171-1968426DF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289" y="516150"/>
            <a:ext cx="1356405" cy="19171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Thesuperfunpartymom - Art">
            <a:extLst>
              <a:ext uri="{FF2B5EF4-FFF2-40B4-BE49-F238E27FC236}">
                <a16:creationId xmlns:a16="http://schemas.microsoft.com/office/drawing/2014/main" id="{FEB000FF-DA5B-4853-A114-66A6A04B3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843" y="453801"/>
            <a:ext cx="1533744" cy="1917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3" name="Picture 6" descr="Sweet Pear. Fruits. Garden. Pop-art modern illustration for your design.">
            <a:extLst>
              <a:ext uri="{FF2B5EF4-FFF2-40B4-BE49-F238E27FC236}">
                <a16:creationId xmlns:a16="http://schemas.microsoft.com/office/drawing/2014/main" id="{C0B9BE9E-2589-4C58-A07C-7BFE1AB66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4"/>
          <a:stretch/>
        </p:blipFill>
        <p:spPr bwMode="auto">
          <a:xfrm>
            <a:off x="7224348" y="412435"/>
            <a:ext cx="1831129" cy="1799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.pinimg.com/564x/62/31/f8/6231f8fdfab67b3be365fc4558102193.jpg">
            <a:extLst>
              <a:ext uri="{FF2B5EF4-FFF2-40B4-BE49-F238E27FC236}">
                <a16:creationId xmlns:a16="http://schemas.microsoft.com/office/drawing/2014/main" id="{002F9D2D-065B-42B2-AF36-A82DE9A40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208" y="428277"/>
            <a:ext cx="1343247" cy="1917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2" name="Picture 18" descr="https://i.pinimg.com/564x/8a/71/4e/8a714e5fbd64fefec578ab9958f72992.jpg">
            <a:extLst>
              <a:ext uri="{FF2B5EF4-FFF2-40B4-BE49-F238E27FC236}">
                <a16:creationId xmlns:a16="http://schemas.microsoft.com/office/drawing/2014/main" id="{45497E04-02E1-4FBB-A574-CF650778B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0" b="41319"/>
          <a:stretch/>
        </p:blipFill>
        <p:spPr bwMode="auto">
          <a:xfrm>
            <a:off x="5337679" y="2706722"/>
            <a:ext cx="1397387" cy="2165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4" name="Picture 16" descr="a little pineapple art">
            <a:extLst>
              <a:ext uri="{FF2B5EF4-FFF2-40B4-BE49-F238E27FC236}">
                <a16:creationId xmlns:a16="http://schemas.microsoft.com/office/drawing/2014/main" id="{C13BCC7A-4D70-444B-A954-44ADBEAF7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306" y="2710170"/>
            <a:ext cx="1570036" cy="2088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❁ ПЛАСТИЛИНКА ❁ Лепка и раскраски для детей">
            <a:extLst>
              <a:ext uri="{FF2B5EF4-FFF2-40B4-BE49-F238E27FC236}">
                <a16:creationId xmlns:a16="http://schemas.microsoft.com/office/drawing/2014/main" id="{0C5210C7-B9C0-4F01-9D3C-5B26516D2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491" y="2771868"/>
            <a:ext cx="1772312" cy="19759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Радужные домики. Воспитателям детских садов, школьным учителям и педагогам - Маам.ру">
            <a:extLst>
              <a:ext uri="{FF2B5EF4-FFF2-40B4-BE49-F238E27FC236}">
                <a16:creationId xmlns:a16="http://schemas.microsoft.com/office/drawing/2014/main" id="{0B901000-2FE5-4002-8F0B-A7E6E0468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10" y="2771869"/>
            <a:ext cx="2711172" cy="1975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376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8369" y="-507614"/>
            <a:ext cx="3869034" cy="2579356"/>
          </a:xfrm>
          <a:prstGeom prst="rect">
            <a:avLst/>
          </a:prstGeom>
        </p:spPr>
      </p:pic>
      <p:sp>
        <p:nvSpPr>
          <p:cNvPr id="37" name="TextBox 6"/>
          <p:cNvSpPr txBox="1"/>
          <p:nvPr/>
        </p:nvSpPr>
        <p:spPr>
          <a:xfrm rot="21241245">
            <a:off x="359533" y="651630"/>
            <a:ext cx="2160239" cy="866152"/>
          </a:xfrm>
          <a:prstGeom prst="rect">
            <a:avLst/>
          </a:prstGeom>
          <a:noFill/>
        </p:spPr>
        <p:txBody>
          <a:bodyPr wrap="none" anchor="ctr">
            <a:normAutofit fontScale="77500" lnSpcReduction="20000"/>
          </a:bodyPr>
          <a:lstStyle/>
          <a:p>
            <a:r>
              <a:rPr lang="en-US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lang="en-US" altLang="zh-CN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2" descr="https://i.pinimg.com/564x/99/1d/2d/991d2d9efaa4cbe5f122101b1c22615e.jpg">
            <a:extLst>
              <a:ext uri="{FF2B5EF4-FFF2-40B4-BE49-F238E27FC236}">
                <a16:creationId xmlns:a16="http://schemas.microsoft.com/office/drawing/2014/main" id="{B76AC423-DB53-4B34-9E0D-16BF2DCEC0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5581"/>
          <a:stretch/>
        </p:blipFill>
        <p:spPr bwMode="auto">
          <a:xfrm>
            <a:off x="106818" y="2521177"/>
            <a:ext cx="2184867" cy="2380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s://i.pinimg.com/564x/68/f3/50/68f3506bb511240a7018280f63eb4129.jpg">
            <a:extLst>
              <a:ext uri="{FF2B5EF4-FFF2-40B4-BE49-F238E27FC236}">
                <a16:creationId xmlns:a16="http://schemas.microsoft.com/office/drawing/2014/main" id="{7968B0DA-FA75-46CA-AE7D-D96DE9A11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89"/>
          <a:stretch/>
        </p:blipFill>
        <p:spPr bwMode="auto">
          <a:xfrm>
            <a:off x="2942427" y="778248"/>
            <a:ext cx="2301859" cy="156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.pinimg.com/564x/5c/49/2a/5c492a4151aa8c16d310ec4c2335cbef.jpg">
            <a:extLst>
              <a:ext uri="{FF2B5EF4-FFF2-40B4-BE49-F238E27FC236}">
                <a16:creationId xmlns:a16="http://schemas.microsoft.com/office/drawing/2014/main" id="{433B95AF-A7D6-44D4-8362-2A14FD891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402" y="645273"/>
            <a:ext cx="1680827" cy="253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3-D Art: First Grade Mobile Group Art Project  Each year our elementary school has an auction to raise money for the art program. As my daughter's classroom docent, I had to come up...">
            <a:extLst>
              <a:ext uri="{FF2B5EF4-FFF2-40B4-BE49-F238E27FC236}">
                <a16:creationId xmlns:a16="http://schemas.microsoft.com/office/drawing/2014/main" id="{91A071B0-9D1D-4E48-B680-1AFF7AA2D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30" y="721117"/>
            <a:ext cx="1680828" cy="2385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Picture 10" descr="Butterfly Washi Tape Craft-Could also use cardstock with ribbons glued on">
            <a:extLst>
              <a:ext uri="{FF2B5EF4-FFF2-40B4-BE49-F238E27FC236}">
                <a16:creationId xmlns:a16="http://schemas.microsoft.com/office/drawing/2014/main" id="{DAB683F6-2A70-4DC3-BC83-0DDEC7E6F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99" y="3120190"/>
            <a:ext cx="1805674" cy="18056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Woven bead planters                                                                                                                                                      More">
            <a:extLst>
              <a:ext uri="{FF2B5EF4-FFF2-40B4-BE49-F238E27FC236}">
                <a16:creationId xmlns:a16="http://schemas.microsoft.com/office/drawing/2014/main" id="{1775775B-FE89-41C8-AF3F-E986AEDA6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1" b="32872"/>
          <a:stretch/>
        </p:blipFill>
        <p:spPr bwMode="auto">
          <a:xfrm>
            <a:off x="6703472" y="3411942"/>
            <a:ext cx="2247900" cy="15326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2" name="Picture 18" descr="https://i.pinimg.com/564x/8a/71/4e/8a714e5fbd64fefec578ab9958f72992.jpg">
            <a:extLst>
              <a:ext uri="{FF2B5EF4-FFF2-40B4-BE49-F238E27FC236}">
                <a16:creationId xmlns:a16="http://schemas.microsoft.com/office/drawing/2014/main" id="{37BB3E5C-F693-407E-8D08-146EAB1BFF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84" b="41319"/>
          <a:stretch/>
        </p:blipFill>
        <p:spPr bwMode="auto">
          <a:xfrm>
            <a:off x="2355445" y="2797757"/>
            <a:ext cx="2478593" cy="1862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9897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8369" y="-507614"/>
            <a:ext cx="3869034" cy="2579356"/>
          </a:xfrm>
          <a:prstGeom prst="rect">
            <a:avLst/>
          </a:prstGeom>
        </p:spPr>
      </p:pic>
      <p:sp>
        <p:nvSpPr>
          <p:cNvPr id="37" name="TextBox 6"/>
          <p:cNvSpPr txBox="1"/>
          <p:nvPr/>
        </p:nvSpPr>
        <p:spPr>
          <a:xfrm rot="21241245">
            <a:off x="359533" y="651630"/>
            <a:ext cx="2160239" cy="866152"/>
          </a:xfrm>
          <a:prstGeom prst="rect">
            <a:avLst/>
          </a:prstGeom>
          <a:noFill/>
        </p:spPr>
        <p:txBody>
          <a:bodyPr wrap="none" anchor="ctr">
            <a:normAutofit fontScale="77500" lnSpcReduction="20000"/>
          </a:bodyPr>
          <a:lstStyle/>
          <a:p>
            <a:r>
              <a:rPr lang="en-US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lang="en-US" altLang="zh-CN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https://i.pinimg.com/564x/aa/69/b2/aa69b2185c540585c39bd027bb3c30cc.jpg">
            <a:extLst>
              <a:ext uri="{FF2B5EF4-FFF2-40B4-BE49-F238E27FC236}">
                <a16:creationId xmlns:a16="http://schemas.microsoft.com/office/drawing/2014/main" id="{6B8B46D0-0753-46FA-A9C0-DC1D0EF51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928" y="283129"/>
            <a:ext cx="1739776" cy="22886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2" name="Picture 4" descr="Les ateliers ARTiFun - atelier d'arts plastiques et loisirs créatifs en Guadeloupe: # TUTO - mobile tropical">
            <a:extLst>
              <a:ext uri="{FF2B5EF4-FFF2-40B4-BE49-F238E27FC236}">
                <a16:creationId xmlns:a16="http://schemas.microsoft.com/office/drawing/2014/main" id="{4C8F6B5E-EE44-49F8-9F48-686474AE9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1679"/>
            <a:ext cx="1739776" cy="2314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ục này có hình ảnh của: {{ pinTitle }}">
            <a:extLst>
              <a:ext uri="{FF2B5EF4-FFF2-40B4-BE49-F238E27FC236}">
                <a16:creationId xmlns:a16="http://schemas.microsoft.com/office/drawing/2014/main" id="{35BD63E2-B263-441C-8742-F3BC0FBCC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201" y="311679"/>
            <a:ext cx="1565300" cy="2314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écorations peintures sur chaises, idées recyclage chaise, décorer chaise.">
            <a:extLst>
              <a:ext uri="{FF2B5EF4-FFF2-40B4-BE49-F238E27FC236}">
                <a16:creationId xmlns:a16="http://schemas.microsoft.com/office/drawing/2014/main" id="{CC7DD66C-2EE3-411E-BF31-0427A1968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09" y="2653411"/>
            <a:ext cx="1233563" cy="21273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rte da Simone com releituras de Romero Brito">
            <a:extLst>
              <a:ext uri="{FF2B5EF4-FFF2-40B4-BE49-F238E27FC236}">
                <a16:creationId xmlns:a16="http://schemas.microsoft.com/office/drawing/2014/main" id="{64AA2E3F-A37A-49BD-90C6-B37013FF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91035"/>
            <a:ext cx="2895450" cy="19384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60" name="Picture 12" descr="colorful hand-painted stairs..beautifully original!  ~allendesigns">
            <a:extLst>
              <a:ext uri="{FF2B5EF4-FFF2-40B4-BE49-F238E27FC236}">
                <a16:creationId xmlns:a16="http://schemas.microsoft.com/office/drawing/2014/main" id="{8E8B19B3-13A1-4AAE-800E-3A55D731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497" y="2746546"/>
            <a:ext cx="1406518" cy="21097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62" name="Picture 14" descr="Stomping Ground Mural — Ashley Mary">
            <a:extLst>
              <a:ext uri="{FF2B5EF4-FFF2-40B4-BE49-F238E27FC236}">
                <a16:creationId xmlns:a16="http://schemas.microsoft.com/office/drawing/2014/main" id="{F43D8F4F-6FE2-4BB0-96C7-DED4B03D3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094" y="2729034"/>
            <a:ext cx="1601897" cy="21313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555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7" name="TextBox 48">
            <a:extLst>
              <a:ext uri="{FF2B5EF4-FFF2-40B4-BE49-F238E27FC236}">
                <a16:creationId xmlns:a16="http://schemas.microsoft.com/office/drawing/2014/main" id="{2D28342E-B6D0-4B39-9794-F9D0B8A39A06}"/>
              </a:ext>
            </a:extLst>
          </p:cNvPr>
          <p:cNvSpPr txBox="1"/>
          <p:nvPr/>
        </p:nvSpPr>
        <p:spPr>
          <a:xfrm>
            <a:off x="2171920" y="705462"/>
            <a:ext cx="5328593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0070C0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Hoạt</a:t>
            </a:r>
            <a:r>
              <a:rPr lang="en-US" altLang="zh-CN" sz="4400" b="1" dirty="0">
                <a:solidFill>
                  <a:srgbClr val="0070C0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động</a:t>
            </a:r>
            <a:r>
              <a:rPr lang="en-US" altLang="zh-CN" sz="4400" b="1" dirty="0">
                <a:solidFill>
                  <a:srgbClr val="0070C0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 3: </a:t>
            </a:r>
            <a:endParaRPr lang="en-US" altLang="zh-CN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inpin heiti" charset="-122"/>
              <a:sym typeface="+mn-lt"/>
            </a:endParaRPr>
          </a:p>
          <a:p>
            <a:pPr algn="ctr"/>
            <a:r>
              <a:rPr lang="en-US" altLang="zh-CN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Luyện</a:t>
            </a:r>
            <a:r>
              <a:rPr lang="en-US" altLang="zh-CN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tập</a:t>
            </a:r>
            <a:r>
              <a:rPr lang="en-US" altLang="zh-CN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 – </a:t>
            </a:r>
            <a:r>
              <a:rPr lang="en-US" altLang="zh-CN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Sáng</a:t>
            </a:r>
            <a:r>
              <a:rPr lang="en-US" altLang="zh-CN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tạo</a:t>
            </a:r>
            <a:endParaRPr lang="en-GB" altLang="zh-CN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inpin heiti" charset="-122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0AB78E-B199-4EFD-AD42-0DEF68C81A36}"/>
              </a:ext>
            </a:extLst>
          </p:cNvPr>
          <p:cNvSpPr txBox="1"/>
          <p:nvPr/>
        </p:nvSpPr>
        <p:spPr>
          <a:xfrm>
            <a:off x="2307098" y="2215954"/>
            <a:ext cx="5604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mảng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39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8" y="18227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60760" y="1577120"/>
            <a:ext cx="3387938" cy="4792294"/>
          </a:xfrm>
          <a:prstGeom prst="rect">
            <a:avLst/>
          </a:prstGeom>
        </p:spPr>
      </p:pic>
      <p:sp>
        <p:nvSpPr>
          <p:cNvPr id="17" name="TextBox 48">
            <a:extLst>
              <a:ext uri="{FF2B5EF4-FFF2-40B4-BE49-F238E27FC236}">
                <a16:creationId xmlns:a16="http://schemas.microsoft.com/office/drawing/2014/main" id="{2D28342E-B6D0-4B39-9794-F9D0B8A39A06}"/>
              </a:ext>
            </a:extLst>
          </p:cNvPr>
          <p:cNvSpPr txBox="1"/>
          <p:nvPr/>
        </p:nvSpPr>
        <p:spPr>
          <a:xfrm>
            <a:off x="2243258" y="731149"/>
            <a:ext cx="5328593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0070C0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Hoạt</a:t>
            </a:r>
            <a:r>
              <a:rPr lang="en-US" altLang="zh-CN" sz="4400" b="1" dirty="0">
                <a:solidFill>
                  <a:srgbClr val="0070C0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động</a:t>
            </a:r>
            <a:r>
              <a:rPr lang="en-US" altLang="zh-CN" sz="4400" b="1" dirty="0">
                <a:solidFill>
                  <a:srgbClr val="0070C0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 4: </a:t>
            </a:r>
            <a:endParaRPr lang="en-US" altLang="zh-CN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inpin heiti" charset="-122"/>
              <a:sym typeface="+mn-lt"/>
            </a:endParaRPr>
          </a:p>
          <a:p>
            <a:pPr algn="ctr"/>
            <a:r>
              <a:rPr lang="en-US" altLang="zh-CN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Phân</a:t>
            </a:r>
            <a:r>
              <a:rPr lang="en-US" altLang="zh-CN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tích</a:t>
            </a:r>
            <a:r>
              <a:rPr lang="en-US" altLang="zh-CN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, </a:t>
            </a:r>
            <a:r>
              <a:rPr lang="en-US" altLang="zh-CN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đánh</a:t>
            </a:r>
            <a:r>
              <a:rPr lang="en-US" altLang="zh-CN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giá</a:t>
            </a:r>
            <a:endParaRPr lang="en-GB" altLang="zh-CN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inpin heiti" charset="-122"/>
              <a:sym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A5F417-1004-4486-8C68-3CD6F7D4EAEA}"/>
              </a:ext>
            </a:extLst>
          </p:cNvPr>
          <p:cNvSpPr txBox="1"/>
          <p:nvPr/>
        </p:nvSpPr>
        <p:spPr>
          <a:xfrm>
            <a:off x="2171152" y="2224680"/>
            <a:ext cx="5929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sản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sẻ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sản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nhé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vi-VN" sz="2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502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72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2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2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8" y="-107109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57" y="219776"/>
            <a:ext cx="1901121" cy="787111"/>
          </a:xfrm>
          <a:prstGeom prst="rect">
            <a:avLst/>
          </a:prstGeom>
        </p:spPr>
      </p:pic>
      <p:sp>
        <p:nvSpPr>
          <p:cNvPr id="37" name="TextBox 71"/>
          <p:cNvSpPr txBox="1"/>
          <p:nvPr/>
        </p:nvSpPr>
        <p:spPr>
          <a:xfrm>
            <a:off x="2548186" y="811198"/>
            <a:ext cx="5264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altLang="zh-CN" sz="28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altLang="zh-CN" sz="28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altLang="zh-CN" sz="28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altLang="zh-CN" sz="28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altLang="zh-CN" sz="28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altLang="zh-CN" sz="28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endParaRPr lang="zh-CN" altLang="en-US" sz="2800" b="1" dirty="0">
              <a:ln w="0"/>
              <a:solidFill>
                <a:srgbClr val="002060"/>
              </a:solidFill>
              <a:latin typeface="Cambria" panose="02040503050406030204" pitchFamily="18" charset="0"/>
              <a:ea typeface="inpin heiti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466938" y="1701863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168151" y="1996521"/>
            <a:ext cx="1080120" cy="1034189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078932" y="1988029"/>
            <a:ext cx="1080120" cy="1034189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4040362" y="1963958"/>
            <a:ext cx="1207074" cy="1084903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168277" y="1995817"/>
            <a:ext cx="1159279" cy="1018351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170802" y="1945807"/>
            <a:ext cx="1119954" cy="1084903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334251" y="2257456"/>
            <a:ext cx="4619296" cy="764762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dist"/>
            <a:r>
              <a:rPr lang="en-US" altLang="zh-CN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GÓC MĨ THUẬT CỦA EM</a:t>
            </a:r>
            <a:endParaRPr lang="zh-CN" altLang="en-US" sz="2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inpin heiti" charset="-122"/>
            </a:endParaRPr>
          </a:p>
        </p:txBody>
      </p:sp>
      <p:sp>
        <p:nvSpPr>
          <p:cNvPr id="21" name="TextBox 71">
            <a:extLst>
              <a:ext uri="{FF2B5EF4-FFF2-40B4-BE49-F238E27FC236}">
                <a16:creationId xmlns:a16="http://schemas.microsoft.com/office/drawing/2014/main" id="{D5E2574D-C71A-443D-95BB-7E31CCEAFD61}"/>
              </a:ext>
            </a:extLst>
          </p:cNvPr>
          <p:cNvSpPr txBox="1"/>
          <p:nvPr/>
        </p:nvSpPr>
        <p:spPr>
          <a:xfrm>
            <a:off x="2523480" y="1437275"/>
            <a:ext cx="4464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altLang="zh-CN" sz="28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  <a:endParaRPr lang="zh-CN" altLang="en-US" sz="28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mbria" panose="0204050305040603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3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491630"/>
            <a:ext cx="3244494" cy="3318184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11AF711B-02D3-4562-A2CD-5761E3DD11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123478"/>
            <a:ext cx="3528392" cy="1476017"/>
          </a:xfrm>
          <a:prstGeom prst="rect">
            <a:avLst/>
          </a:prstGeom>
        </p:spPr>
      </p:pic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5EDD5CAE-7FDF-4C51-8890-FDCE7AD09653}"/>
              </a:ext>
            </a:extLst>
          </p:cNvPr>
          <p:cNvSpPr txBox="1">
            <a:spLocks/>
          </p:cNvSpPr>
          <p:nvPr/>
        </p:nvSpPr>
        <p:spPr>
          <a:xfrm>
            <a:off x="611560" y="1779662"/>
            <a:ext cx="5832648" cy="25202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chụp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!</a:t>
            </a:r>
          </a:p>
          <a:p>
            <a:endParaRPr lang="vi-VN" sz="24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48">
            <a:extLst>
              <a:ext uri="{FF2B5EF4-FFF2-40B4-BE49-F238E27FC236}">
                <a16:creationId xmlns:a16="http://schemas.microsoft.com/office/drawing/2014/main" id="{F74E4A4E-E7ED-4197-ABA0-3C421E6E2A8E}"/>
              </a:ext>
            </a:extLst>
          </p:cNvPr>
          <p:cNvSpPr txBox="1"/>
          <p:nvPr/>
        </p:nvSpPr>
        <p:spPr>
          <a:xfrm>
            <a:off x="2303747" y="505004"/>
            <a:ext cx="288032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0070C0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Dặn</a:t>
            </a:r>
            <a:r>
              <a:rPr lang="en-US" altLang="zh-CN" sz="4400" b="1" dirty="0">
                <a:solidFill>
                  <a:srgbClr val="0070C0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dò</a:t>
            </a:r>
            <a:endParaRPr lang="en-GB" altLang="zh-CN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inpin heiti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5925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369000" y="1271583"/>
            <a:ext cx="68954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spc="300" dirty="0">
                <a:solidFill>
                  <a:srgbClr val="0070C0"/>
                </a:solidFill>
                <a:latin typeface="Jokerman" panose="04090605060006020702" pitchFamily="82" charset="0"/>
                <a:ea typeface="inpin heiti" charset="-122"/>
                <a:sym typeface="微软雅黑" pitchFamily="34" charset="-122"/>
              </a:rPr>
              <a:t>Xin </a:t>
            </a:r>
            <a:r>
              <a:rPr lang="en-US" altLang="zh-CN" sz="4800" spc="300" dirty="0" err="1">
                <a:solidFill>
                  <a:srgbClr val="0070C0"/>
                </a:solidFill>
                <a:latin typeface="Jokerman" panose="04090605060006020702" pitchFamily="82" charset="0"/>
                <a:ea typeface="inpin heiti" charset="-122"/>
                <a:sym typeface="微软雅黑" pitchFamily="34" charset="-122"/>
              </a:rPr>
              <a:t>chào</a:t>
            </a:r>
            <a:r>
              <a:rPr lang="en-US" altLang="zh-CN" sz="4800" spc="300" dirty="0">
                <a:solidFill>
                  <a:srgbClr val="0070C0"/>
                </a:solidFill>
                <a:latin typeface="Jokerman" panose="04090605060006020702" pitchFamily="82" charset="0"/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>
                <a:solidFill>
                  <a:srgbClr val="0070C0"/>
                </a:solidFill>
                <a:latin typeface="Jokerman" panose="04090605060006020702" pitchFamily="82" charset="0"/>
                <a:ea typeface="inpin heiti" charset="-122"/>
                <a:sym typeface="微软雅黑" pitchFamily="34" charset="-122"/>
              </a:rPr>
              <a:t>tạm</a:t>
            </a:r>
            <a:r>
              <a:rPr lang="en-US" altLang="zh-CN" sz="4800" spc="300" dirty="0">
                <a:solidFill>
                  <a:srgbClr val="0070C0"/>
                </a:solidFill>
                <a:latin typeface="Jokerman" panose="04090605060006020702" pitchFamily="82" charset="0"/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>
                <a:solidFill>
                  <a:srgbClr val="0070C0"/>
                </a:solidFill>
                <a:latin typeface="Jokerman" panose="04090605060006020702" pitchFamily="82" charset="0"/>
                <a:ea typeface="inpin heiti" charset="-122"/>
                <a:sym typeface="微软雅黑" pitchFamily="34" charset="-122"/>
              </a:rPr>
              <a:t>biệt</a:t>
            </a:r>
            <a:r>
              <a:rPr lang="en-US" altLang="zh-CN" sz="4800" spc="300" dirty="0">
                <a:solidFill>
                  <a:srgbClr val="0070C0"/>
                </a:solidFill>
                <a:latin typeface="Jokerman" panose="04090605060006020702" pitchFamily="82" charset="0"/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>
                <a:solidFill>
                  <a:srgbClr val="0070C0"/>
                </a:solidFill>
                <a:latin typeface="Jokerman" panose="04090605060006020702" pitchFamily="82" charset="0"/>
                <a:ea typeface="inpin heiti" charset="-122"/>
                <a:sym typeface="微软雅黑" pitchFamily="34" charset="-122"/>
              </a:rPr>
              <a:t>và</a:t>
            </a:r>
            <a:r>
              <a:rPr lang="en-US" altLang="zh-CN" sz="4800" spc="300" dirty="0">
                <a:solidFill>
                  <a:srgbClr val="0070C0"/>
                </a:solidFill>
                <a:latin typeface="Jokerman" panose="04090605060006020702" pitchFamily="82" charset="0"/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>
                <a:solidFill>
                  <a:srgbClr val="0070C0"/>
                </a:solidFill>
                <a:latin typeface="Jokerman" panose="04090605060006020702" pitchFamily="82" charset="0"/>
                <a:ea typeface="inpin heiti" charset="-122"/>
                <a:sym typeface="微软雅黑" pitchFamily="34" charset="-122"/>
              </a:rPr>
              <a:t>hẹn</a:t>
            </a:r>
            <a:r>
              <a:rPr lang="en-US" altLang="zh-CN" sz="4800" spc="300" dirty="0">
                <a:solidFill>
                  <a:srgbClr val="0070C0"/>
                </a:solidFill>
                <a:latin typeface="Jokerman" panose="04090605060006020702" pitchFamily="82" charset="0"/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>
                <a:solidFill>
                  <a:srgbClr val="0070C0"/>
                </a:solidFill>
                <a:latin typeface="Jokerman" panose="04090605060006020702" pitchFamily="82" charset="0"/>
                <a:ea typeface="inpin heiti" charset="-122"/>
                <a:sym typeface="微软雅黑" pitchFamily="34" charset="-122"/>
              </a:rPr>
              <a:t>gặp</a:t>
            </a:r>
            <a:r>
              <a:rPr lang="en-US" altLang="zh-CN" sz="4800" spc="300" dirty="0">
                <a:solidFill>
                  <a:srgbClr val="0070C0"/>
                </a:solidFill>
                <a:latin typeface="Jokerman" panose="04090605060006020702" pitchFamily="82" charset="0"/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>
                <a:solidFill>
                  <a:srgbClr val="0070C0"/>
                </a:solidFill>
                <a:latin typeface="Jokerman" panose="04090605060006020702" pitchFamily="82" charset="0"/>
                <a:ea typeface="inpin heiti" charset="-122"/>
                <a:sym typeface="微软雅黑" pitchFamily="34" charset="-122"/>
              </a:rPr>
              <a:t>lại</a:t>
            </a:r>
            <a:r>
              <a:rPr lang="en-US" altLang="zh-CN" sz="4800" spc="300" dirty="0">
                <a:solidFill>
                  <a:srgbClr val="0070C0"/>
                </a:solidFill>
                <a:latin typeface="Jokerman" panose="04090605060006020702" pitchFamily="82" charset="0"/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>
                <a:solidFill>
                  <a:srgbClr val="0070C0"/>
                </a:solidFill>
                <a:latin typeface="Jokerman" panose="04090605060006020702" pitchFamily="82" charset="0"/>
                <a:ea typeface="inpin heiti" charset="-122"/>
                <a:sym typeface="微软雅黑" pitchFamily="34" charset="-122"/>
              </a:rPr>
              <a:t>các</a:t>
            </a:r>
            <a:r>
              <a:rPr lang="en-US" altLang="zh-CN" sz="4800" spc="300" dirty="0">
                <a:solidFill>
                  <a:srgbClr val="0070C0"/>
                </a:solidFill>
                <a:latin typeface="Jokerman" panose="04090605060006020702" pitchFamily="82" charset="0"/>
                <a:ea typeface="inpin heiti" charset="-122"/>
                <a:sym typeface="微软雅黑" pitchFamily="34" charset="-122"/>
              </a:rPr>
              <a:t> con!</a:t>
            </a:r>
            <a:endParaRPr lang="zh-CN" altLang="en-US" sz="4800" spc="300" dirty="0">
              <a:solidFill>
                <a:srgbClr val="0070C0"/>
              </a:solidFill>
              <a:latin typeface="Jokerman" panose="04090605060006020702" pitchFamily="82" charset="0"/>
              <a:ea typeface="inpin heiti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49632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100B20F-FF77-4807-B71C-53CD7B9D7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09" y="997607"/>
            <a:ext cx="3330628" cy="2532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id="{48B1AEEA-484C-42D5-8F77-1877D86EB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7779">
            <a:off x="6112817" y="767676"/>
            <a:ext cx="2318187" cy="2318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233A081-BC3B-4E0A-B9DD-1907E3E2A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79" y="2715492"/>
            <a:ext cx="3106904" cy="2414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E:\GIAO AN\SGV lop 2\sgv chân trời sáng tạo lớp 2\hình minh họa giáo án\11\unnamed.png">
            <a:extLst>
              <a:ext uri="{FF2B5EF4-FFF2-40B4-BE49-F238E27FC236}">
                <a16:creationId xmlns:a16="http://schemas.microsoft.com/office/drawing/2014/main" id="{7F1909C1-8DB4-4531-837B-3A8E6B604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6960">
            <a:off x="4147127" y="2701942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B15DB5C-2D91-4DBB-BC53-4A82752D4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9533">
            <a:off x="-130909" y="599887"/>
            <a:ext cx="4114690" cy="33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GÔM TẨY BÚT CHÌ Artline cao cấp tẩy sạch vết chì không làm rách giấy...">
            <a:extLst>
              <a:ext uri="{FF2B5EF4-FFF2-40B4-BE49-F238E27FC236}">
                <a16:creationId xmlns:a16="http://schemas.microsoft.com/office/drawing/2014/main" id="{186C2560-B068-4E5D-90B8-ADC258AB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663" y="3003798"/>
            <a:ext cx="1263521" cy="12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31">
            <a:extLst>
              <a:ext uri="{FF2B5EF4-FFF2-40B4-BE49-F238E27FC236}">
                <a16:creationId xmlns:a16="http://schemas.microsoft.com/office/drawing/2014/main" id="{67990C19-911B-4D52-B1F5-E7F6B58E23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624" y="-487348"/>
            <a:ext cx="4557187" cy="2147307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3F5362AD-715B-43D0-AD37-4AF79A946846}"/>
              </a:ext>
            </a:extLst>
          </p:cNvPr>
          <p:cNvSpPr txBox="1"/>
          <p:nvPr/>
        </p:nvSpPr>
        <p:spPr>
          <a:xfrm rot="21219742">
            <a:off x="2764619" y="603958"/>
            <a:ext cx="3282414" cy="61848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 ĐỒ DÙNG</a:t>
            </a:r>
            <a:endParaRPr lang="zh-CN" altLang="en-US" sz="2400" b="1" dirty="0">
              <a:solidFill>
                <a:srgbClr val="00B050"/>
              </a:solidFill>
              <a:latin typeface="Cambria" panose="0204050305040603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29596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796447" y="1332946"/>
            <a:ext cx="3731754" cy="5278627"/>
          </a:xfrm>
          <a:prstGeom prst="rect">
            <a:avLst/>
          </a:prstGeom>
        </p:spPr>
      </p:pic>
      <p:grpSp>
        <p:nvGrpSpPr>
          <p:cNvPr id="29" name="Group 3">
            <a:extLst>
              <a:ext uri="{FF2B5EF4-FFF2-40B4-BE49-F238E27FC236}">
                <a16:creationId xmlns:a16="http://schemas.microsoft.com/office/drawing/2014/main" id="{0E141408-8918-4573-BC01-78F96194A4F6}"/>
              </a:ext>
            </a:extLst>
          </p:cNvPr>
          <p:cNvGrpSpPr/>
          <p:nvPr/>
        </p:nvGrpSpPr>
        <p:grpSpPr>
          <a:xfrm>
            <a:off x="1321826" y="1222522"/>
            <a:ext cx="3250174" cy="1306304"/>
            <a:chOff x="2649904" y="1554483"/>
            <a:chExt cx="3257892" cy="1583515"/>
          </a:xfrm>
        </p:grpSpPr>
        <p:sp>
          <p:nvSpPr>
            <p:cNvPr id="30" name="Rectangle: Rounded Corners 4">
              <a:extLst>
                <a:ext uri="{FF2B5EF4-FFF2-40B4-BE49-F238E27FC236}">
                  <a16:creationId xmlns:a16="http://schemas.microsoft.com/office/drawing/2014/main" id="{9867E43F-43F0-4352-A923-AC492581A9F4}"/>
                </a:ext>
              </a:extLst>
            </p:cNvPr>
            <p:cNvSpPr/>
            <p:nvPr/>
          </p:nvSpPr>
          <p:spPr bwMode="auto">
            <a:xfrm>
              <a:off x="2649904" y="1945308"/>
              <a:ext cx="1192691" cy="1192690"/>
            </a:xfrm>
            <a:prstGeom prst="sun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fontScale="62500" lnSpcReduction="20000"/>
            </a:bodyPr>
            <a:lstStyle/>
            <a:p>
              <a:pPr algn="ctr"/>
              <a:r>
                <a:rPr lang="en-US" altLang="zh-CN" sz="3200" dirty="0">
                  <a:solidFill>
                    <a:schemeClr val="bg1">
                      <a:lumMod val="100000"/>
                    </a:schemeClr>
                  </a:solidFill>
                  <a:latin typeface="inpin heiti" charset="-122"/>
                  <a:ea typeface="inpin heiti" charset="-122"/>
                </a:rPr>
                <a:t>01</a:t>
              </a:r>
            </a:p>
          </p:txBody>
        </p:sp>
        <p:sp>
          <p:nvSpPr>
            <p:cNvPr id="40" name="TextBox 6">
              <a:extLst>
                <a:ext uri="{FF2B5EF4-FFF2-40B4-BE49-F238E27FC236}">
                  <a16:creationId xmlns:a16="http://schemas.microsoft.com/office/drawing/2014/main" id="{BB2D4273-9012-4F84-9023-A0627ECC60EF}"/>
                </a:ext>
              </a:extLst>
            </p:cNvPr>
            <p:cNvSpPr txBox="1"/>
            <p:nvPr/>
          </p:nvSpPr>
          <p:spPr>
            <a:xfrm>
              <a:off x="3559983" y="1554483"/>
              <a:ext cx="2347813" cy="1224462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Autofit/>
            </a:bodyPr>
            <a:lstStyle/>
            <a:p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Nắm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đ</a:t>
              </a:r>
              <a:r>
                <a:rPr lang="vi-VN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ợc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Mĩ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thuật</a:t>
              </a:r>
              <a:endParaRPr lang="en-GB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8" name="Rectangle: Rounded Corners 9">
            <a:extLst>
              <a:ext uri="{FF2B5EF4-FFF2-40B4-BE49-F238E27FC236}">
                <a16:creationId xmlns:a16="http://schemas.microsoft.com/office/drawing/2014/main" id="{041CE1F1-3112-4076-A0C5-3E1C0E071F23}"/>
              </a:ext>
            </a:extLst>
          </p:cNvPr>
          <p:cNvSpPr/>
          <p:nvPr/>
        </p:nvSpPr>
        <p:spPr bwMode="auto">
          <a:xfrm>
            <a:off x="1419556" y="2698629"/>
            <a:ext cx="894518" cy="894518"/>
          </a:xfrm>
          <a:prstGeom prst="su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rot="0" spcFirstLastPara="0" vert="horz" wrap="none" lIns="91440" tIns="45720" rIns="91440" bIns="45720" anchor="ctr" anchorCtr="1" forceAA="0" compatLnSpc="1">
            <a:prstTxWarp prst="textNoShape">
              <a:avLst/>
            </a:prstTxWarp>
            <a:normAutofit fontScale="55000" lnSpcReduction="20000"/>
          </a:bodyPr>
          <a:lstStyle/>
          <a:p>
            <a:pPr algn="ctr"/>
            <a:r>
              <a:rPr lang="en-US" altLang="zh-CN" sz="3200" dirty="0">
                <a:solidFill>
                  <a:schemeClr val="bg1">
                    <a:lumMod val="100000"/>
                  </a:schemeClr>
                </a:solidFill>
                <a:latin typeface="inpin heiti" charset="-122"/>
                <a:ea typeface="inpin heiti" charset="-122"/>
              </a:rPr>
              <a:t>02</a:t>
            </a:r>
          </a:p>
        </p:txBody>
      </p:sp>
      <p:sp>
        <p:nvSpPr>
          <p:cNvPr id="59" name="Rectangle: Rounded Corners 14">
            <a:extLst>
              <a:ext uri="{FF2B5EF4-FFF2-40B4-BE49-F238E27FC236}">
                <a16:creationId xmlns:a16="http://schemas.microsoft.com/office/drawing/2014/main" id="{64A55A73-A43B-4E75-9260-AEAF9AF2A9DD}"/>
              </a:ext>
            </a:extLst>
          </p:cNvPr>
          <p:cNvSpPr/>
          <p:nvPr/>
        </p:nvSpPr>
        <p:spPr bwMode="auto">
          <a:xfrm>
            <a:off x="5085031" y="1611601"/>
            <a:ext cx="894518" cy="894518"/>
          </a:xfrm>
          <a:prstGeom prst="sun">
            <a:avLst/>
          </a:prstGeom>
          <a:solidFill>
            <a:schemeClr val="accent3"/>
          </a:solidFill>
          <a:ln w="19050">
            <a:noFill/>
            <a:round/>
            <a:headEnd/>
            <a:tailEnd/>
          </a:ln>
        </p:spPr>
        <p:txBody>
          <a:bodyPr rot="0" spcFirstLastPara="0" vert="horz" wrap="none" lIns="91440" tIns="45720" rIns="91440" bIns="45720" anchor="ctr" anchorCtr="1" forceAA="0" compatLnSpc="1">
            <a:prstTxWarp prst="textNoShape">
              <a:avLst/>
            </a:prstTxWarp>
            <a:normAutofit fontScale="55000" lnSpcReduction="20000"/>
          </a:bodyPr>
          <a:lstStyle/>
          <a:p>
            <a:pPr algn="ctr"/>
            <a:r>
              <a:rPr lang="en-US" altLang="zh-CN" sz="3200" dirty="0">
                <a:solidFill>
                  <a:schemeClr val="bg1">
                    <a:lumMod val="100000"/>
                  </a:schemeClr>
                </a:solidFill>
                <a:latin typeface="inpin heiti" charset="-122"/>
                <a:ea typeface="inpin heiti" charset="-122"/>
              </a:rPr>
              <a:t>03</a:t>
            </a:r>
          </a:p>
        </p:txBody>
      </p:sp>
      <p:grpSp>
        <p:nvGrpSpPr>
          <p:cNvPr id="63" name="Group 18">
            <a:extLst>
              <a:ext uri="{FF2B5EF4-FFF2-40B4-BE49-F238E27FC236}">
                <a16:creationId xmlns:a16="http://schemas.microsoft.com/office/drawing/2014/main" id="{C3A54D5D-3532-4C03-B7E3-04B5AA117AB3}"/>
              </a:ext>
            </a:extLst>
          </p:cNvPr>
          <p:cNvGrpSpPr/>
          <p:nvPr/>
        </p:nvGrpSpPr>
        <p:grpSpPr>
          <a:xfrm>
            <a:off x="5097718" y="2719636"/>
            <a:ext cx="3732575" cy="909268"/>
            <a:chOff x="2640071" y="4345030"/>
            <a:chExt cx="4976767" cy="1212356"/>
          </a:xfrm>
        </p:grpSpPr>
        <p:sp>
          <p:nvSpPr>
            <p:cNvPr id="64" name="Rectangle: Rounded Corners 19">
              <a:extLst>
                <a:ext uri="{FF2B5EF4-FFF2-40B4-BE49-F238E27FC236}">
                  <a16:creationId xmlns:a16="http://schemas.microsoft.com/office/drawing/2014/main" id="{38C2BA43-8D2C-4428-A977-DF7A04436CBF}"/>
                </a:ext>
              </a:extLst>
            </p:cNvPr>
            <p:cNvSpPr/>
            <p:nvPr/>
          </p:nvSpPr>
          <p:spPr bwMode="auto">
            <a:xfrm>
              <a:off x="2640071" y="4345030"/>
              <a:ext cx="1212357" cy="1212356"/>
            </a:xfrm>
            <a:prstGeom prst="sun">
              <a:avLst/>
            </a:prstGeom>
            <a:solidFill>
              <a:schemeClr val="accent4"/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1100" dirty="0">
                  <a:solidFill>
                    <a:schemeClr val="bg1">
                      <a:lumMod val="100000"/>
                    </a:schemeClr>
                  </a:solidFill>
                  <a:latin typeface="inpin heiti" charset="-122"/>
                  <a:ea typeface="inpin heiti" charset="-122"/>
                </a:rPr>
                <a:t>04</a:t>
              </a:r>
            </a:p>
          </p:txBody>
        </p:sp>
        <p:sp>
          <p:nvSpPr>
            <p:cNvPr id="66" name="TextBox 21">
              <a:extLst>
                <a:ext uri="{FF2B5EF4-FFF2-40B4-BE49-F238E27FC236}">
                  <a16:creationId xmlns:a16="http://schemas.microsoft.com/office/drawing/2014/main" id="{E614754F-DDED-4B58-8118-34355482F855}"/>
                </a:ext>
              </a:extLst>
            </p:cNvPr>
            <p:cNvSpPr txBox="1"/>
            <p:nvPr/>
          </p:nvSpPr>
          <p:spPr>
            <a:xfrm>
              <a:off x="3654264" y="4345030"/>
              <a:ext cx="3962574" cy="88779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en-US" altLang="zh-CN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tr</a:t>
              </a:r>
              <a:r>
                <a:rPr lang="vi-V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 </a:t>
              </a:r>
              <a:r>
                <a:rPr lang="en-US" altLang="zh-CN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inpin heiti" charset="-122"/>
              </a:endParaRPr>
            </a:p>
          </p:txBody>
        </p:sp>
      </p:grpSp>
      <p:sp>
        <p:nvSpPr>
          <p:cNvPr id="26" name="TextBox 11">
            <a:extLst>
              <a:ext uri="{FF2B5EF4-FFF2-40B4-BE49-F238E27FC236}">
                <a16:creationId xmlns:a16="http://schemas.microsoft.com/office/drawing/2014/main" id="{1201057E-BB5A-4C12-87D0-28262FB92E3E}"/>
              </a:ext>
            </a:extLst>
          </p:cNvPr>
          <p:cNvSpPr txBox="1"/>
          <p:nvPr/>
        </p:nvSpPr>
        <p:spPr>
          <a:xfrm>
            <a:off x="5858361" y="1582243"/>
            <a:ext cx="2971932" cy="90926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rmAutofit fontScale="92500" lnSpcReduction="10000"/>
          </a:bodyPr>
          <a:lstStyle/>
          <a:p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ợc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mảng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inpin heiti" charset="-122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B50D5B96-207B-4112-B35A-56579483F41E}"/>
              </a:ext>
            </a:extLst>
          </p:cNvPr>
          <p:cNvSpPr txBox="1"/>
          <p:nvPr/>
        </p:nvSpPr>
        <p:spPr>
          <a:xfrm>
            <a:off x="2038670" y="2623530"/>
            <a:ext cx="2971931" cy="742991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rmAutofit/>
          </a:bodyPr>
          <a:lstStyle/>
          <a:p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ợc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mảng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5" name="图片 31">
            <a:extLst>
              <a:ext uri="{FF2B5EF4-FFF2-40B4-BE49-F238E27FC236}">
                <a16:creationId xmlns:a16="http://schemas.microsoft.com/office/drawing/2014/main" id="{994E4413-B2E3-47EA-9311-19157C0124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875" y="-308570"/>
            <a:ext cx="3220960" cy="2147307"/>
          </a:xfrm>
          <a:prstGeom prst="rect">
            <a:avLst/>
          </a:prstGeom>
        </p:spPr>
      </p:pic>
      <p:sp>
        <p:nvSpPr>
          <p:cNvPr id="36" name="TextBox 7">
            <a:extLst>
              <a:ext uri="{FF2B5EF4-FFF2-40B4-BE49-F238E27FC236}">
                <a16:creationId xmlns:a16="http://schemas.microsoft.com/office/drawing/2014/main" id="{8D9448B5-58AC-4AB7-B027-2CC32A373765}"/>
              </a:ext>
            </a:extLst>
          </p:cNvPr>
          <p:cNvSpPr txBox="1"/>
          <p:nvPr/>
        </p:nvSpPr>
        <p:spPr>
          <a:xfrm rot="21219742">
            <a:off x="3226283" y="855152"/>
            <a:ext cx="2306486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</a:t>
            </a:r>
            <a:endParaRPr lang="zh-CN" altLang="en-US" sz="2800" b="1" dirty="0">
              <a:solidFill>
                <a:srgbClr val="00B050"/>
              </a:solidFill>
              <a:latin typeface="Cambria" panose="0204050305040603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6169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9" grpId="0" animBg="1"/>
      <p:bldP spid="26" grpId="0"/>
      <p:bldP spid="27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pic>
        <p:nvPicPr>
          <p:cNvPr id="2" name="Bài hát Hoa Tay">
            <a:hlinkClick r:id="" action="ppaction://media"/>
            <a:extLst>
              <a:ext uri="{FF2B5EF4-FFF2-40B4-BE49-F238E27FC236}">
                <a16:creationId xmlns:a16="http://schemas.microsoft.com/office/drawing/2014/main" id="{19F2B319-2CDB-4C5E-BD95-B2D3FBD760C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791" y="-64161"/>
            <a:ext cx="9231490" cy="519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4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8" y="10602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2771800" y="1359474"/>
            <a:ext cx="4032448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0070C0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Hoạt</a:t>
            </a:r>
            <a:r>
              <a:rPr lang="en-US" altLang="zh-CN" sz="4400" b="1" dirty="0">
                <a:solidFill>
                  <a:srgbClr val="0070C0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động</a:t>
            </a:r>
            <a:r>
              <a:rPr lang="en-US" altLang="zh-CN" sz="4400" b="1" dirty="0">
                <a:solidFill>
                  <a:srgbClr val="0070C0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 1: </a:t>
            </a:r>
            <a:r>
              <a:rPr lang="en-US" altLang="zh-CN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KHÁM PHÁ</a:t>
            </a:r>
            <a:endParaRPr lang="en-GB" altLang="zh-CN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inpin heiti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692826"/>
            <a:ext cx="3528392" cy="34698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3DC8A5-2DC1-4C2E-9556-9F3C6D093CE7}"/>
              </a:ext>
            </a:extLst>
          </p:cNvPr>
          <p:cNvSpPr txBox="1"/>
          <p:nvPr/>
        </p:nvSpPr>
        <p:spPr>
          <a:xfrm>
            <a:off x="2915816" y="2427734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74102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39"/>
          <p:cNvCxnSpPr/>
          <p:nvPr/>
        </p:nvCxnSpPr>
        <p:spPr bwMode="auto">
          <a:xfrm flipV="1">
            <a:off x="5405284" y="2924747"/>
            <a:ext cx="392572" cy="159114"/>
          </a:xfrm>
          <a:prstGeom prst="line">
            <a:avLst/>
          </a:prstGeom>
          <a:solidFill>
            <a:schemeClr val="accent1"/>
          </a:solidFill>
          <a:ln w="15875" cap="rnd" cmpd="sng" algn="ctr">
            <a:solidFill>
              <a:schemeClr val="bg1">
                <a:lumMod val="75000"/>
              </a:schemeClr>
            </a:solidFill>
            <a:prstDash val="sysDot"/>
            <a:round/>
            <a:headEnd type="oval" w="sm" len="sm"/>
            <a:tailEnd type="oval" w="sm" len="sm"/>
          </a:ln>
          <a:effectLst/>
        </p:spPr>
      </p:cxnSp>
      <p:cxnSp>
        <p:nvCxnSpPr>
          <p:cNvPr id="86" name="Straight Connector 77"/>
          <p:cNvCxnSpPr/>
          <p:nvPr/>
        </p:nvCxnSpPr>
        <p:spPr bwMode="auto">
          <a:xfrm>
            <a:off x="3134248" y="2774251"/>
            <a:ext cx="205618" cy="71509"/>
          </a:xfrm>
          <a:prstGeom prst="line">
            <a:avLst/>
          </a:prstGeom>
          <a:solidFill>
            <a:schemeClr val="accent1"/>
          </a:solidFill>
          <a:ln w="15875" cap="rnd" cmpd="sng" algn="ctr">
            <a:solidFill>
              <a:schemeClr val="bg1">
                <a:lumMod val="75000"/>
              </a:schemeClr>
            </a:solidFill>
            <a:prstDash val="sysDot"/>
            <a:round/>
            <a:headEnd type="oval" w="sm" len="sm"/>
            <a:tailEnd type="oval" w="sm" len="sm"/>
          </a:ln>
          <a:effectLst/>
        </p:spPr>
      </p:cxnSp>
      <p:sp>
        <p:nvSpPr>
          <p:cNvPr id="95" name="TextBox 6"/>
          <p:cNvSpPr txBox="1"/>
          <p:nvPr/>
        </p:nvSpPr>
        <p:spPr>
          <a:xfrm>
            <a:off x="239557" y="232816"/>
            <a:ext cx="3522947" cy="530915"/>
          </a:xfrm>
          <a:prstGeom prst="rect">
            <a:avLst/>
          </a:prstGeom>
          <a:noFill/>
        </p:spPr>
        <p:txBody>
          <a:bodyPr wrap="none" anchor="ctr">
            <a:normAutofit fontScale="85000" lnSpcReduction="20000"/>
          </a:bodyPr>
          <a:lstStyle/>
          <a:p>
            <a:r>
              <a:rPr lang="en-US" altLang="zh-CN" sz="4000" b="1" u="sng" dirty="0">
                <a:solidFill>
                  <a:srgbClr val="FF0000"/>
                </a:solidFill>
                <a:latin typeface="inpin heiti" charset="-122"/>
                <a:ea typeface="inpin heiti" charset="-122"/>
              </a:rPr>
              <a:t>Quan </a:t>
            </a:r>
            <a:r>
              <a:rPr lang="en-US" altLang="zh-CN" sz="4000" b="1" u="sng" dirty="0" err="1">
                <a:solidFill>
                  <a:srgbClr val="FF0000"/>
                </a:solidFill>
                <a:latin typeface="inpin heiti" charset="-122"/>
                <a:ea typeface="inpin heiti" charset="-122"/>
              </a:rPr>
              <a:t>sát</a:t>
            </a:r>
            <a:r>
              <a:rPr lang="en-US" altLang="zh-CN" sz="4000" b="1" u="sng" dirty="0">
                <a:solidFill>
                  <a:srgbClr val="FF0000"/>
                </a:solidFill>
                <a:latin typeface="inpin heiti" charset="-122"/>
                <a:ea typeface="inpin heiti" charset="-122"/>
              </a:rPr>
              <a:t> </a:t>
            </a:r>
            <a:r>
              <a:rPr lang="en-US" altLang="zh-CN" sz="4000" b="1" u="sng" dirty="0" err="1">
                <a:solidFill>
                  <a:srgbClr val="FF0000"/>
                </a:solidFill>
                <a:latin typeface="inpin heiti" charset="-122"/>
                <a:ea typeface="inpin heiti" charset="-122"/>
              </a:rPr>
              <a:t>tranh</a:t>
            </a:r>
            <a:endParaRPr lang="en-US" altLang="zh-CN" sz="4000" b="1" u="sng" dirty="0">
              <a:solidFill>
                <a:srgbClr val="FF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1026" name="Picture 2" descr="https://i.pinimg.com/564x/ab/e0/36/abe036c647858e3aa78450e131187e2b.jpg">
            <a:extLst>
              <a:ext uri="{FF2B5EF4-FFF2-40B4-BE49-F238E27FC236}">
                <a16:creationId xmlns:a16="http://schemas.microsoft.com/office/drawing/2014/main" id="{0DC12E0A-DB99-446A-812C-10E63D33D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950" y="863553"/>
            <a:ext cx="1992576" cy="1494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6F048E-6DFA-4414-9558-313FE5E84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715" y="2571750"/>
            <a:ext cx="2011653" cy="1483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0030FB28-9679-46B1-9106-62E2254305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935" y="763731"/>
            <a:ext cx="1992576" cy="1572157"/>
          </a:xfrm>
          <a:prstGeom prst="roundRect">
            <a:avLst>
              <a:gd name="adj" fmla="val 1181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https://i.pinimg.com/564x/f1/e1/ab/f1e1abc63939806191a4fc0e6bd9daf1.jpg">
            <a:extLst>
              <a:ext uri="{FF2B5EF4-FFF2-40B4-BE49-F238E27FC236}">
                <a16:creationId xmlns:a16="http://schemas.microsoft.com/office/drawing/2014/main" id="{1529CF7C-BA85-48C0-9AEC-CD48891B5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24" y="805757"/>
            <a:ext cx="1262408" cy="161002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eachKidsArt: March 2009">
            <a:extLst>
              <a:ext uri="{FF2B5EF4-FFF2-40B4-BE49-F238E27FC236}">
                <a16:creationId xmlns:a16="http://schemas.microsoft.com/office/drawing/2014/main" id="{D249C01C-17B1-4AF4-8B45-99DE09EFF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02" y="2571750"/>
            <a:ext cx="1906526" cy="1437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8" name="Picture 14" descr="Terke | Flickr - Photo Sharing!">
            <a:extLst>
              <a:ext uri="{FF2B5EF4-FFF2-40B4-BE49-F238E27FC236}">
                <a16:creationId xmlns:a16="http://schemas.microsoft.com/office/drawing/2014/main" id="{8DB11B7B-F015-45B6-8AA7-346B3CE4B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275" y="2429795"/>
            <a:ext cx="1201214" cy="1627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40" name="Picture 16" descr="https://i.pinimg.com/564x/54/95/4c/54954c866b326695932ba82618ca6c8b.jpg">
            <a:extLst>
              <a:ext uri="{FF2B5EF4-FFF2-40B4-BE49-F238E27FC236}">
                <a16:creationId xmlns:a16="http://schemas.microsoft.com/office/drawing/2014/main" id="{C9705433-6090-49C8-8BE2-BB3A58BD8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8" t="295" r="52153" b="48767"/>
          <a:stretch/>
        </p:blipFill>
        <p:spPr bwMode="auto">
          <a:xfrm>
            <a:off x="4567163" y="740421"/>
            <a:ext cx="1600940" cy="1675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olk art landscape. Crayon with watercolor wash.                                                                                                                                                                                 More">
            <a:extLst>
              <a:ext uri="{FF2B5EF4-FFF2-40B4-BE49-F238E27FC236}">
                <a16:creationId xmlns:a16="http://schemas.microsoft.com/office/drawing/2014/main" id="{70870CC6-6F04-42BF-ADCE-CE81F0C38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456047"/>
            <a:ext cx="1262409" cy="1735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6">
            <a:extLst>
              <a:ext uri="{FF2B5EF4-FFF2-40B4-BE49-F238E27FC236}">
                <a16:creationId xmlns:a16="http://schemas.microsoft.com/office/drawing/2014/main" id="{3B232479-C003-41EF-9623-CB5E92F6A146}"/>
              </a:ext>
            </a:extLst>
          </p:cNvPr>
          <p:cNvSpPr txBox="1"/>
          <p:nvPr/>
        </p:nvSpPr>
        <p:spPr>
          <a:xfrm>
            <a:off x="1115616" y="3932180"/>
            <a:ext cx="5672234" cy="1092139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</a:t>
            </a:r>
            <a:r>
              <a:rPr lang="vi-VN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ợng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altLang="zh-C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893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39"/>
          <p:cNvCxnSpPr/>
          <p:nvPr/>
        </p:nvCxnSpPr>
        <p:spPr bwMode="auto">
          <a:xfrm flipV="1">
            <a:off x="5405284" y="2924747"/>
            <a:ext cx="392572" cy="159114"/>
          </a:xfrm>
          <a:prstGeom prst="line">
            <a:avLst/>
          </a:prstGeom>
          <a:solidFill>
            <a:schemeClr val="accent1"/>
          </a:solidFill>
          <a:ln w="15875" cap="rnd" cmpd="sng" algn="ctr">
            <a:solidFill>
              <a:schemeClr val="bg1">
                <a:lumMod val="75000"/>
              </a:schemeClr>
            </a:solidFill>
            <a:prstDash val="sysDot"/>
            <a:round/>
            <a:headEnd type="oval" w="sm" len="sm"/>
            <a:tailEnd type="oval" w="sm" len="sm"/>
          </a:ln>
          <a:effectLst/>
        </p:spPr>
      </p:cxnSp>
      <p:cxnSp>
        <p:nvCxnSpPr>
          <p:cNvPr id="86" name="Straight Connector 77"/>
          <p:cNvCxnSpPr/>
          <p:nvPr/>
        </p:nvCxnSpPr>
        <p:spPr bwMode="auto">
          <a:xfrm>
            <a:off x="3134248" y="2774251"/>
            <a:ext cx="205618" cy="71509"/>
          </a:xfrm>
          <a:prstGeom prst="line">
            <a:avLst/>
          </a:prstGeom>
          <a:solidFill>
            <a:schemeClr val="accent1"/>
          </a:solidFill>
          <a:ln w="15875" cap="rnd" cmpd="sng" algn="ctr">
            <a:solidFill>
              <a:schemeClr val="bg1">
                <a:lumMod val="75000"/>
              </a:schemeClr>
            </a:solidFill>
            <a:prstDash val="sysDot"/>
            <a:round/>
            <a:headEnd type="oval" w="sm" len="sm"/>
            <a:tailEnd type="oval" w="sm" len="sm"/>
          </a:ln>
          <a:effectLst/>
        </p:spPr>
      </p:cxnSp>
      <p:pic>
        <p:nvPicPr>
          <p:cNvPr id="2" name="CĐ1 có nhạc">
            <a:hlinkClick r:id="" action="ppaction://media"/>
            <a:extLst>
              <a:ext uri="{FF2B5EF4-FFF2-40B4-BE49-F238E27FC236}">
                <a16:creationId xmlns:a16="http://schemas.microsoft.com/office/drawing/2014/main" id="{CE9A65AF-B235-4D82-9518-AA55A604B79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822" y="324683"/>
            <a:ext cx="7848356" cy="4494134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853111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  <p:tag name="INKNOELEADERBOARD" val="-914425185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3539</TotalTime>
  <Words>486</Words>
  <Application>Microsoft Office PowerPoint</Application>
  <PresentationFormat>On-screen Show (16:9)</PresentationFormat>
  <Paragraphs>71</Paragraphs>
  <Slides>21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微软雅黑</vt:lpstr>
      <vt:lpstr>Arial</vt:lpstr>
      <vt:lpstr>Cambria</vt:lpstr>
      <vt:lpstr>inpin heiti</vt:lpstr>
      <vt:lpstr>Jokerman</vt:lpstr>
      <vt:lpstr>Lucida Handwriting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Dương Bảo An</cp:lastModifiedBy>
  <cp:revision>309</cp:revision>
  <dcterms:created xsi:type="dcterms:W3CDTF">2015-12-11T17:46:17Z</dcterms:created>
  <dcterms:modified xsi:type="dcterms:W3CDTF">2021-09-22T01:26:58Z</dcterms:modified>
</cp:coreProperties>
</file>