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64" r:id="rId3"/>
    <p:sldId id="260" r:id="rId4"/>
    <p:sldId id="294" r:id="rId5"/>
    <p:sldId id="274" r:id="rId6"/>
    <p:sldId id="263" r:id="rId7"/>
    <p:sldId id="266" r:id="rId8"/>
    <p:sldId id="265" r:id="rId9"/>
    <p:sldId id="275" r:id="rId10"/>
    <p:sldId id="297" r:id="rId11"/>
    <p:sldId id="276" r:id="rId12"/>
    <p:sldId id="277" r:id="rId13"/>
    <p:sldId id="279" r:id="rId14"/>
    <p:sldId id="280" r:id="rId15"/>
    <p:sldId id="281" r:id="rId16"/>
    <p:sldId id="283" r:id="rId17"/>
    <p:sldId id="284" r:id="rId18"/>
    <p:sldId id="285" r:id="rId19"/>
    <p:sldId id="295" r:id="rId20"/>
    <p:sldId id="286" r:id="rId21"/>
    <p:sldId id="288" r:id="rId22"/>
    <p:sldId id="267" r:id="rId23"/>
    <p:sldId id="298" r:id="rId24"/>
    <p:sldId id="268" r:id="rId25"/>
    <p:sldId id="296" r:id="rId26"/>
    <p:sldId id="291" r:id="rId27"/>
    <p:sldId id="290" r:id="rId28"/>
    <p:sldId id="299" r:id="rId29"/>
    <p:sldId id="272" r:id="rId30"/>
    <p:sldId id="269" r:id="rId31"/>
    <p:sldId id="271" r:id="rId32"/>
    <p:sldId id="270" r:id="rId3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662" autoAdjust="0"/>
  </p:normalViewPr>
  <p:slideViewPr>
    <p:cSldViewPr>
      <p:cViewPr varScale="1">
        <p:scale>
          <a:sx n="108" d="100"/>
          <a:sy n="108" d="100"/>
        </p:scale>
        <p:origin x="730" y="6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ình Nguyễn" userId="42460c48ac02019c" providerId="LiveId" clId="{B3FBCAF9-45A6-4F08-87BD-C35F7FE33E63}"/>
    <pc:docChg chg="modSld">
      <pc:chgData name="Bình Nguyễn" userId="42460c48ac02019c" providerId="LiveId" clId="{B3FBCAF9-45A6-4F08-87BD-C35F7FE33E63}" dt="2021-08-26T05:14:13.040" v="13"/>
      <pc:docMkLst>
        <pc:docMk/>
      </pc:docMkLst>
      <pc:sldChg chg="addSp modSp mod modAnim">
        <pc:chgData name="Bình Nguyễn" userId="42460c48ac02019c" providerId="LiveId" clId="{B3FBCAF9-45A6-4F08-87BD-C35F7FE33E63}" dt="2021-08-26T05:14:13.040" v="13"/>
        <pc:sldMkLst>
          <pc:docMk/>
          <pc:sldMk cId="423352613" sldId="286"/>
        </pc:sldMkLst>
        <pc:picChg chg="add mod">
          <ac:chgData name="Bình Nguyễn" userId="42460c48ac02019c" providerId="LiveId" clId="{B3FBCAF9-45A6-4F08-87BD-C35F7FE33E63}" dt="2021-08-26T05:13:57.189" v="12" actId="14100"/>
          <ac:picMkLst>
            <pc:docMk/>
            <pc:sldMk cId="423352613" sldId="286"/>
            <ac:picMk id="3" creationId="{DB574671-7532-4ADC-9BB0-F3AB1D5DA27B}"/>
          </ac:picMkLst>
        </pc:picChg>
        <pc:picChg chg="mod">
          <ac:chgData name="Bình Nguyễn" userId="42460c48ac02019c" providerId="LiveId" clId="{B3FBCAF9-45A6-4F08-87BD-C35F7FE33E63}" dt="2021-08-26T05:12:33.959" v="7" actId="1076"/>
          <ac:picMkLst>
            <pc:docMk/>
            <pc:sldMk cId="423352613" sldId="286"/>
            <ac:picMk id="12" creationId="{4C704656-44A8-40F4-9C7B-66024728C63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61D46-5B6E-451C-B05C-5A369673EA42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5D177-4380-4308-877F-FDC047AFB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67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21B0A-BB4F-47A2-9A4B-06726BF13D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78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3406040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926452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2048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0483" name="文本占位符 2048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912870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2048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0483" name="文本占位符 2048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9128702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032855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032855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3406040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240132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77133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2048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0483" name="文本占位符 2048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912870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DE45-7B91-4B6D-818F-0A047675D5D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668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549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362394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280654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280654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280654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280654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18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79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399" y="205979"/>
            <a:ext cx="2057401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1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20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94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603FCE3-FDB9-45E4-A885-57ED98BD8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8" t="131" r="17556" b="2750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854D391-6AEA-4540-B544-67F2A8B342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86" y="14250"/>
            <a:ext cx="1097781" cy="10512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2DAFDB-B959-47C0-AD8E-ACD1D83FF2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11" y="3182379"/>
            <a:ext cx="983531" cy="19611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A32D0DE-B445-4926-92F8-08B717FF63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120" y="3182381"/>
            <a:ext cx="1189191" cy="119452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B0CA456-B950-4F81-90A4-38C7E2F0197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355" y="4162939"/>
            <a:ext cx="2818645" cy="9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3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29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6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6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15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23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4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67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19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87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0"/>
            <a:ext cx="5111749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23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68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6501F-181C-46A1-BFC8-13DA3C06C793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4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0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wav"/><Relationship Id="rId7" Type="http://schemas.openxmlformats.org/officeDocument/2006/relationships/image" Target="../media/image6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10" Type="http://schemas.microsoft.com/office/2007/relationships/hdphoto" Target="../media/hdphoto1.wdp"/><Relationship Id="rId4" Type="http://schemas.openxmlformats.org/officeDocument/2006/relationships/audio" Target="../media/media2.wav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0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3.png"/><Relationship Id="rId5" Type="http://schemas.openxmlformats.org/officeDocument/2006/relationships/image" Target="../media/image10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2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openxmlformats.org/officeDocument/2006/relationships/image" Target="../media/image43.jpg"/><Relationship Id="rId4" Type="http://schemas.openxmlformats.org/officeDocument/2006/relationships/image" Target="../media/image41.jpg"/><Relationship Id="rId9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image" Target="../media/image10.pn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png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10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eg"/><Relationship Id="rId10" Type="http://schemas.openxmlformats.org/officeDocument/2006/relationships/image" Target="../media/image13.png"/><Relationship Id="rId4" Type="http://schemas.openxmlformats.org/officeDocument/2006/relationships/image" Target="../media/image47.png"/><Relationship Id="rId9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7.png"/><Relationship Id="rId7" Type="http://schemas.openxmlformats.org/officeDocument/2006/relationships/image" Target="../media/image6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7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7.jpg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8F7B39F2-2C43-480C-992A-8C7673043DD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3" y="1626453"/>
            <a:ext cx="91439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6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6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6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4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</a:p>
        </p:txBody>
      </p:sp>
      <p:pic>
        <p:nvPicPr>
          <p:cNvPr id="5" name="Lop chung ta doan ket - Nhac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19200" y="4763152"/>
            <a:ext cx="487364" cy="3655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76403" y="905266"/>
            <a:ext cx="5799678" cy="467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34600" y="4257018"/>
            <a:ext cx="609600" cy="457200"/>
          </a:xfrm>
          <a:prstGeom prst="rect">
            <a:avLst/>
          </a:prstGeom>
        </p:spPr>
      </p:pic>
      <p:pic>
        <p:nvPicPr>
          <p:cNvPr id="20" name="Picture 19" descr="Graphical user interface&#10;&#10;Description automatically generated">
            <a:extLst>
              <a:ext uri="{FF2B5EF4-FFF2-40B4-BE49-F238E27FC236}">
                <a16:creationId xmlns:a16="http://schemas.microsoft.com/office/drawing/2014/main" id="{668CA6BF-EC6E-4E1F-BB68-D91C6F4F68C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049" b="64621" l="5556" r="97585">
                        <a14:foregroundMark x1="26329" y1="41016" x2="14855" y2="43471"/>
                        <a14:foregroundMark x1="14855" y1="43471" x2="15580" y2="49554"/>
                        <a14:foregroundMark x1="15580" y1="49554" x2="25845" y2="52623"/>
                        <a14:foregroundMark x1="25845" y1="52623" x2="37198" y2="48605"/>
                        <a14:foregroundMark x1="37198" y1="48605" x2="30314" y2="43025"/>
                        <a14:foregroundMark x1="30314" y1="43025" x2="18357" y2="42243"/>
                        <a14:foregroundMark x1="18357" y1="42243" x2="7246" y2="46596"/>
                        <a14:foregroundMark x1="7246" y1="46596" x2="8937" y2="52232"/>
                        <a14:foregroundMark x1="8937" y1="52232" x2="19686" y2="56529"/>
                        <a14:foregroundMark x1="19686" y1="56529" x2="33213" y2="55301"/>
                        <a14:foregroundMark x1="33213" y1="55301" x2="37319" y2="49721"/>
                        <a14:foregroundMark x1="37319" y1="49721" x2="28744" y2="45982"/>
                        <a14:foregroundMark x1="28744" y1="45982" x2="18961" y2="50725"/>
                        <a14:foregroundMark x1="18961" y1="50725" x2="20894" y2="56641"/>
                        <a14:foregroundMark x1="20894" y1="56641" x2="32246" y2="58092"/>
                        <a14:foregroundMark x1="32246" y1="58092" x2="32729" y2="57589"/>
                        <a14:foregroundMark x1="24517" y1="58036" x2="20531" y2="63002"/>
                        <a14:foregroundMark x1="20531" y1="63002" x2="32609" y2="64621"/>
                        <a14:foregroundMark x1="32609" y1="64621" x2="33092" y2="61440"/>
                        <a14:foregroundMark x1="5435" y1="53795" x2="1208" y2="48661"/>
                        <a14:foregroundMark x1="1208" y1="48661" x2="6039" y2="43917"/>
                        <a14:foregroundMark x1="6039" y1="43917" x2="5676" y2="43806"/>
                        <a14:foregroundMark x1="89251" y1="54241" x2="97705" y2="57478"/>
                        <a14:foregroundMark x1="97705" y1="57478" x2="94686" y2="53962"/>
                        <a14:foregroundMark x1="18116" y1="14286" x2="29710" y2="15179"/>
                        <a14:foregroundMark x1="29710" y1="15179" x2="40700" y2="13393"/>
                        <a14:foregroundMark x1="40700" y1="13393" x2="53382" y2="13281"/>
                        <a14:foregroundMark x1="53382" y1="13281" x2="65821" y2="13393"/>
                        <a14:foregroundMark x1="65821" y1="13393" x2="76208" y2="15792"/>
                        <a14:foregroundMark x1="76208" y1="15792" x2="77899" y2="15792"/>
                        <a14:foregroundMark x1="36836" y1="11942" x2="48068" y2="11049"/>
                        <a14:foregroundMark x1="48068" y1="11049" x2="59783" y2="11049"/>
                        <a14:foregroundMark x1="59783" y1="11049" x2="59783" y2="11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74" b="32748"/>
          <a:stretch/>
        </p:blipFill>
        <p:spPr>
          <a:xfrm>
            <a:off x="7148946" y="2889327"/>
            <a:ext cx="1995054" cy="113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3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7"/>
    </mc:Choice>
    <mc:Fallback xmlns="">
      <p:transition spd="slow" advTm="10337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pauseEvt time="4143" objId="5"/>
        <p14:seekEvt time="4143" objId="5" seek="3757"/>
        <p14:resumeEvt time="4143" objId="5"/>
        <p14:pauseEvt time="10337" objId="5"/>
        <p14:stopEvt time="10337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71"/>
            <a:ext cx="9144000" cy="511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73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2601" cy="51435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359" y="819150"/>
            <a:ext cx="6039883" cy="3168650"/>
          </a:xfrm>
        </p:spPr>
      </p:pic>
      <p:sp>
        <p:nvSpPr>
          <p:cNvPr id="5" name="TextBox 4"/>
          <p:cNvSpPr txBox="1"/>
          <p:nvPr/>
        </p:nvSpPr>
        <p:spPr>
          <a:xfrm>
            <a:off x="-76196" y="209551"/>
            <a:ext cx="9143998" cy="536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1.2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3804" y="432435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HÌNH 1.2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4453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7"/>
            <a:ext cx="9144001" cy="51435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190750"/>
            <a:ext cx="6400800" cy="2403835"/>
          </a:xfrm>
        </p:spPr>
      </p:pic>
      <p:sp>
        <p:nvSpPr>
          <p:cNvPr id="5" name="TextBox 4"/>
          <p:cNvSpPr txBox="1"/>
          <p:nvPr/>
        </p:nvSpPr>
        <p:spPr>
          <a:xfrm>
            <a:off x="-76196" y="209551"/>
            <a:ext cx="9143998" cy="536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1.2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4694513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HÌNH 1.2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890885"/>
            <a:ext cx="853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marL="457200" indent="-457200">
              <a:buFontTx/>
              <a:buChar char="-"/>
            </a:pP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144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7"/>
            <a:ext cx="9144001" cy="51435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13" y="1352550"/>
            <a:ext cx="7907580" cy="2799283"/>
          </a:xfrm>
        </p:spPr>
      </p:pic>
      <p:sp>
        <p:nvSpPr>
          <p:cNvPr id="5" name="TextBox 4"/>
          <p:cNvSpPr txBox="1"/>
          <p:nvPr/>
        </p:nvSpPr>
        <p:spPr>
          <a:xfrm>
            <a:off x="-76198" y="647640"/>
            <a:ext cx="9143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1.3,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4694513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HÌNH 1.3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9054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7"/>
            <a:ext cx="9144001" cy="51435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504" y="1276350"/>
            <a:ext cx="5782593" cy="2047038"/>
          </a:xfrm>
        </p:spPr>
      </p:pic>
      <p:sp>
        <p:nvSpPr>
          <p:cNvPr id="5" name="TextBox 4"/>
          <p:cNvSpPr txBox="1"/>
          <p:nvPr/>
        </p:nvSpPr>
        <p:spPr>
          <a:xfrm>
            <a:off x="-76198" y="647640"/>
            <a:ext cx="9143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1.3,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4694513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HÌNH 1.3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4400" y="3484424"/>
            <a:ext cx="853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141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518554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" r="69130"/>
          <a:stretch/>
        </p:blipFill>
        <p:spPr>
          <a:xfrm>
            <a:off x="914400" y="1238907"/>
            <a:ext cx="1628265" cy="2047038"/>
          </a:xfrm>
        </p:spPr>
      </p:pic>
      <p:sp>
        <p:nvSpPr>
          <p:cNvPr id="5" name="TextBox 4"/>
          <p:cNvSpPr txBox="1"/>
          <p:nvPr/>
        </p:nvSpPr>
        <p:spPr>
          <a:xfrm>
            <a:off x="-76198" y="647640"/>
            <a:ext cx="9143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1.3,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4694513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HÌNH 1.3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3721953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endParaRPr lang="en-US" sz="2400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2" r="43774"/>
          <a:stretch/>
        </p:blipFill>
        <p:spPr>
          <a:xfrm>
            <a:off x="3930869" y="1276350"/>
            <a:ext cx="1513489" cy="20470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19400" y="3694713"/>
            <a:ext cx="31163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endParaRPr lang="en-US" sz="2400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00800" y="3694713"/>
            <a:ext cx="2819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400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8" r="18420"/>
          <a:stretch/>
        </p:blipFill>
        <p:spPr>
          <a:xfrm>
            <a:off x="6858000" y="1273069"/>
            <a:ext cx="1537137" cy="204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31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220196" cy="5143500"/>
          </a:xfrm>
          <a:prstGeom prst="rect">
            <a:avLst/>
          </a:prstGeom>
        </p:spPr>
      </p:pic>
      <p:pic>
        <p:nvPicPr>
          <p:cNvPr id="71697" name="图片 71696" descr="21"/>
          <p:cNvPicPr>
            <a:picLocks noChangeAspect="1"/>
          </p:cNvPicPr>
          <p:nvPr/>
        </p:nvPicPr>
        <p:blipFill rotWithShape="1">
          <a:blip r:embed="rId4"/>
          <a:srcRect b="7652"/>
          <a:stretch/>
        </p:blipFill>
        <p:spPr>
          <a:xfrm>
            <a:off x="1" y="360380"/>
            <a:ext cx="9220200" cy="47865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4825063" y="1282212"/>
            <a:ext cx="2101502" cy="314522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2" name="文本框 71691"/>
          <p:cNvSpPr txBox="1"/>
          <p:nvPr/>
        </p:nvSpPr>
        <p:spPr>
          <a:xfrm>
            <a:off x="4786130" y="2180969"/>
            <a:ext cx="2101502" cy="314521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在此输文字</a:t>
            </a:r>
          </a:p>
        </p:txBody>
      </p:sp>
      <p:sp>
        <p:nvSpPr>
          <p:cNvPr id="71693" name="文本框 71692"/>
          <p:cNvSpPr txBox="1"/>
          <p:nvPr/>
        </p:nvSpPr>
        <p:spPr>
          <a:xfrm>
            <a:off x="4825063" y="3158139"/>
            <a:ext cx="2297896" cy="314521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4" name="文本框 71693"/>
          <p:cNvSpPr txBox="1"/>
          <p:nvPr/>
        </p:nvSpPr>
        <p:spPr>
          <a:xfrm>
            <a:off x="4825063" y="4056893"/>
            <a:ext cx="2140435" cy="314522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" y="140398"/>
            <a:ext cx="2819395" cy="20405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 rot="414308">
            <a:off x="2310788" y="2452360"/>
            <a:ext cx="6241668" cy="72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 rot="355453">
            <a:off x="2565847" y="1358718"/>
            <a:ext cx="6594365" cy="72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just" eaLnBrk="1" hangingPunct="1">
              <a:buFont typeface="Arial" pitchFamily="34" charset="0"/>
              <a:buChar char="•"/>
            </a:pP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cáp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 rot="336582">
            <a:off x="2079444" y="3547328"/>
            <a:ext cx="6896855" cy="72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4224" y="978393"/>
            <a:ext cx="2200376" cy="542690"/>
          </a:xfrm>
          <a:prstGeom prst="rect">
            <a:avLst/>
          </a:prstGeom>
          <a:noFill/>
        </p:spPr>
        <p:txBody>
          <a:bodyPr wrap="square" lIns="49762" tIns="24881" rIns="49762" bIns="24881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389116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687" y="1214448"/>
            <a:ext cx="3551530" cy="2647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0244" descr="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5168" y="129679"/>
            <a:ext cx="6550905" cy="503692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4572433" y="1203731"/>
            <a:ext cx="3609982" cy="115824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</p:txBody>
      </p:sp>
      <p:pic>
        <p:nvPicPr>
          <p:cNvPr id="10" name="图片 37893" descr="1-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3571" y="2369982"/>
            <a:ext cx="2388739" cy="2150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956" y="109315"/>
            <a:ext cx="2242525" cy="19853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11270"/>
          <p:cNvSpPr txBox="1"/>
          <p:nvPr/>
        </p:nvSpPr>
        <p:spPr>
          <a:xfrm>
            <a:off x="2971800" y="1281904"/>
            <a:ext cx="5317642" cy="1435242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 KIẾN TẠO KIẾN THỨC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KĨ NĂNG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650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43" y="1101996"/>
            <a:ext cx="3551530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4572433" y="1203731"/>
            <a:ext cx="3609982" cy="115824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</p:txBody>
      </p:sp>
      <p:pic>
        <p:nvPicPr>
          <p:cNvPr id="10" name="图片 37893" descr="1-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506" y="2728149"/>
            <a:ext cx="2388739" cy="2150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956" y="109315"/>
            <a:ext cx="2242525" cy="1985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782853"/>
            <a:ext cx="6622367" cy="2221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4267200" y="432435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HÌNH 1.4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81200" y="550843"/>
            <a:ext cx="624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1.4 – 1.5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54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43" y="1101996"/>
            <a:ext cx="3551530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4572433" y="1203731"/>
            <a:ext cx="3609982" cy="115824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</p:txBody>
      </p:sp>
      <p:pic>
        <p:nvPicPr>
          <p:cNvPr id="10" name="图片 37893" descr="1-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506" y="2728149"/>
            <a:ext cx="2388739" cy="2150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956" y="109315"/>
            <a:ext cx="2242525" cy="1985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782853"/>
            <a:ext cx="6400800" cy="2221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4267200" y="432435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HÌNH 1.5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81200" y="550843"/>
            <a:ext cx="624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1.4 – 1.5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9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09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28353" y="0"/>
            <a:ext cx="9364716" cy="5143500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43" y="1101996"/>
            <a:ext cx="3551530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4572433" y="1203731"/>
            <a:ext cx="3609982" cy="115824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</p:txBody>
      </p:sp>
      <p:pic>
        <p:nvPicPr>
          <p:cNvPr id="10" name="图片 37893" descr="1-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506" y="2728149"/>
            <a:ext cx="2388739" cy="2150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956" y="109315"/>
            <a:ext cx="2242525" cy="19853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4267200" y="432435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HÌNH 1.4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4" name="图片 37894" descr="1-29"/>
          <p:cNvPicPr>
            <a:picLocks noChangeAspect="1"/>
          </p:cNvPicPr>
          <p:nvPr/>
        </p:nvPicPr>
        <p:blipFill rotWithShape="1">
          <a:blip r:embed="rId9"/>
          <a:srcRect l="-8884" t="-143" r="-8884" b="-5432"/>
          <a:stretch/>
        </p:blipFill>
        <p:spPr>
          <a:xfrm>
            <a:off x="2466364" y="199184"/>
            <a:ext cx="6424337" cy="505792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3671925" y="2514421"/>
            <a:ext cx="32704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Video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4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CACH VE CHU T1">
            <a:hlinkClick r:id="" action="ppaction://media"/>
            <a:extLst>
              <a:ext uri="{FF2B5EF4-FFF2-40B4-BE49-F238E27FC236}">
                <a16:creationId xmlns:a16="http://schemas.microsoft.com/office/drawing/2014/main" id="{DB574671-7532-4ADC-9BB0-F3AB1D5DA2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05200" y="1733550"/>
            <a:ext cx="3437172" cy="259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0"/>
            <a:ext cx="9144001" cy="5258457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378" y="1693544"/>
            <a:ext cx="2786547" cy="1757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 rotWithShape="1">
          <a:blip r:embed="rId5"/>
          <a:srcRect b="47108"/>
          <a:stretch/>
        </p:blipFill>
        <p:spPr>
          <a:xfrm rot="20925695">
            <a:off x="129433" y="475099"/>
            <a:ext cx="3704978" cy="14501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37895" descr="1-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4652" y="112363"/>
            <a:ext cx="1752600" cy="15516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1752600" y="209550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581400" y="1089531"/>
            <a:ext cx="5029200" cy="419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marL="0" indent="0" eaLnBrk="1" hangingPunct="1"/>
            <a:r>
              <a:rPr lang="en-GB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GB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GB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GB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GB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GB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GB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thích</a:t>
            </a:r>
            <a:endParaRPr lang="en-GB" sz="24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52400" y="3867150"/>
            <a:ext cx="2514600" cy="91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marL="0" indent="0" algn="ctr" eaLnBrk="1" hangingPunct="1"/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GB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GB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ctr" eaLnBrk="1" hangingPunct="1"/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GB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GB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GB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200400" y="3867150"/>
            <a:ext cx="2514600" cy="91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marL="0" indent="0" algn="ctr" eaLnBrk="1" hangingPunct="1"/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GB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GB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endParaRPr lang="en-GB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/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GB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GB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endParaRPr lang="en-GB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297773" y="3864647"/>
            <a:ext cx="2514600" cy="91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marL="0" indent="0" algn="ctr" eaLnBrk="1" hangingPunct="1"/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GB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GB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ctr" eaLnBrk="1" hangingPunct="1"/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GB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GB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409700" y="3635358"/>
            <a:ext cx="0" cy="2292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343400" y="3638550"/>
            <a:ext cx="0" cy="2292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620000" y="3638550"/>
            <a:ext cx="0" cy="2292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6"/>
          <p:cNvCxnSpPr/>
          <p:nvPr/>
        </p:nvCxnSpPr>
        <p:spPr>
          <a:xfrm rot="16200000" flipH="1">
            <a:off x="3288719" y="907469"/>
            <a:ext cx="356761" cy="228600"/>
          </a:xfrm>
          <a:prstGeom prst="curvedConnector3">
            <a:avLst>
              <a:gd name="adj1" fmla="val 36742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896" y="1569235"/>
            <a:ext cx="1386052" cy="10031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9338" y="1320625"/>
            <a:ext cx="1386052" cy="10031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50" y="1693544"/>
            <a:ext cx="2598699" cy="1757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hlinkClick r:id="" action="ppaction://noaction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576" y="1712594"/>
            <a:ext cx="2616847" cy="1757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6136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9402" b="27501"/>
          <a:stretch/>
        </p:blipFill>
        <p:spPr>
          <a:xfrm>
            <a:off x="0" y="19050"/>
            <a:ext cx="9144000" cy="5143500"/>
          </a:xfrm>
          <a:prstGeom prst="rect">
            <a:avLst/>
          </a:prstGeom>
        </p:spPr>
      </p:pic>
      <p:pic>
        <p:nvPicPr>
          <p:cNvPr id="73733" name="图片 73732" descr="PPT素材-12"/>
          <p:cNvPicPr>
            <a:picLocks noChangeAspect="1"/>
          </p:cNvPicPr>
          <p:nvPr/>
        </p:nvPicPr>
        <p:blipFill rotWithShape="1">
          <a:blip r:embed="rId4"/>
          <a:srcRect l="34669" t="4666" r="857" b="35700"/>
          <a:stretch/>
        </p:blipFill>
        <p:spPr>
          <a:xfrm>
            <a:off x="1" y="-2875"/>
            <a:ext cx="9296400" cy="51616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11268" descr="2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51129" t="-981" r="-1294" b="57839"/>
          <a:stretch/>
        </p:blipFill>
        <p:spPr>
          <a:xfrm flipH="1">
            <a:off x="5867399" y="1336177"/>
            <a:ext cx="3276600" cy="38073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1962150"/>
            <a:ext cx="7696200" cy="973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 numCol="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eaLnBrk="1" hangingPunct="1"/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95400" y="1129304"/>
            <a:ext cx="2590800" cy="604246"/>
          </a:xfrm>
          <a:prstGeom prst="rect">
            <a:avLst/>
          </a:prstGeom>
          <a:noFill/>
        </p:spPr>
        <p:txBody>
          <a:bodyPr wrap="square" lIns="49762" tIns="24881" rIns="49762" bIns="24881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 NHỚ</a:t>
            </a:r>
          </a:p>
        </p:txBody>
      </p:sp>
      <p:pic>
        <p:nvPicPr>
          <p:cNvPr id="16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234" y="229219"/>
            <a:ext cx="1365966" cy="10694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2952750"/>
            <a:ext cx="6248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4019550"/>
            <a:ext cx="7010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239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5" name="图片 41995" descr="13"/>
          <p:cNvPicPr>
            <a:picLocks noChangeAspect="1"/>
          </p:cNvPicPr>
          <p:nvPr/>
        </p:nvPicPr>
        <p:blipFill rotWithShape="1">
          <a:blip r:embed="rId3"/>
          <a:srcRect l="538" t="1284" r="27013" b="-1284"/>
          <a:stretch/>
        </p:blipFill>
        <p:spPr>
          <a:xfrm>
            <a:off x="4267200" y="742950"/>
            <a:ext cx="5029200" cy="350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4800600" y="2038350"/>
            <a:ext cx="3709718" cy="2081573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GB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3000" y="2190750"/>
            <a:ext cx="2095750" cy="279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1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3" name="图片 41995" descr="13"/>
          <p:cNvPicPr>
            <a:picLocks noChangeAspect="1"/>
          </p:cNvPicPr>
          <p:nvPr/>
        </p:nvPicPr>
        <p:blipFill rotWithShape="1">
          <a:blip r:embed="rId4"/>
          <a:srcRect l="538" t="1284" r="27013" b="-1284"/>
          <a:stretch/>
        </p:blipFill>
        <p:spPr>
          <a:xfrm>
            <a:off x="6096000" y="-517170"/>
            <a:ext cx="3224482" cy="25590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6790530" y="514350"/>
            <a:ext cx="1743869" cy="1342910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GB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13" y="3199487"/>
            <a:ext cx="1181349" cy="185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80029"/>
            <a:ext cx="1524000" cy="2130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07" y="2843730"/>
            <a:ext cx="1737393" cy="2146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23" y="2899994"/>
            <a:ext cx="1536041" cy="2090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821874"/>
            <a:ext cx="1605438" cy="2141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241" y="2881416"/>
            <a:ext cx="1569426" cy="2071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361950"/>
            <a:ext cx="1676399" cy="2213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415" y="261042"/>
            <a:ext cx="1885386" cy="2423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2"/>
          <a:stretch/>
        </p:blipFill>
        <p:spPr>
          <a:xfrm>
            <a:off x="373236" y="224924"/>
            <a:ext cx="1824053" cy="245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348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3" name="图片 41995" descr="13"/>
          <p:cNvPicPr>
            <a:picLocks noChangeAspect="1"/>
          </p:cNvPicPr>
          <p:nvPr/>
        </p:nvPicPr>
        <p:blipFill rotWithShape="1">
          <a:blip r:embed="rId4"/>
          <a:srcRect l="538" t="1284" r="27013" b="-1284"/>
          <a:stretch/>
        </p:blipFill>
        <p:spPr>
          <a:xfrm>
            <a:off x="5638800" y="-517170"/>
            <a:ext cx="3681682" cy="26877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6317382" y="514350"/>
            <a:ext cx="2217018" cy="1527575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1" y="269617"/>
            <a:ext cx="2474818" cy="23055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17" y="269617"/>
            <a:ext cx="2577483" cy="2305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479" y="2723263"/>
            <a:ext cx="2049521" cy="22669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743" y="2693948"/>
            <a:ext cx="1973416" cy="22962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113" y="2723263"/>
            <a:ext cx="1947740" cy="2266949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051" y="3133796"/>
            <a:ext cx="1600197" cy="185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0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27" name="Content Placeholder 2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3" r="49566"/>
          <a:stretch/>
        </p:blipFill>
        <p:spPr>
          <a:xfrm>
            <a:off x="2936492" y="189563"/>
            <a:ext cx="1635508" cy="2177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图片 41995" descr="13"/>
          <p:cNvPicPr>
            <a:picLocks noChangeAspect="1"/>
          </p:cNvPicPr>
          <p:nvPr/>
        </p:nvPicPr>
        <p:blipFill rotWithShape="1">
          <a:blip r:embed="rId4"/>
          <a:srcRect l="538" t="1284" r="27013" b="-1284"/>
          <a:stretch/>
        </p:blipFill>
        <p:spPr>
          <a:xfrm>
            <a:off x="5638800" y="-517170"/>
            <a:ext cx="3681682" cy="26877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Rectangle 25"/>
          <p:cNvSpPr/>
          <p:nvPr/>
        </p:nvSpPr>
        <p:spPr>
          <a:xfrm>
            <a:off x="6317382" y="514350"/>
            <a:ext cx="2217018" cy="1527575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997988" y="2477887"/>
            <a:ext cx="1993612" cy="2472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08"/>
          <a:stretch/>
        </p:blipFill>
        <p:spPr>
          <a:xfrm>
            <a:off x="145933" y="2593215"/>
            <a:ext cx="1911467" cy="235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Content Placeholder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43"/>
          <a:stretch/>
        </p:blipFill>
        <p:spPr>
          <a:xfrm>
            <a:off x="2389517" y="2569853"/>
            <a:ext cx="1877683" cy="2380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2"/>
          <a:stretch/>
        </p:blipFill>
        <p:spPr>
          <a:xfrm>
            <a:off x="4731618" y="2593215"/>
            <a:ext cx="1897782" cy="235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08"/>
          <a:stretch/>
        </p:blipFill>
        <p:spPr>
          <a:xfrm>
            <a:off x="644827" y="193315"/>
            <a:ext cx="1869773" cy="2169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963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5" name="图片 41995" descr="13"/>
          <p:cNvPicPr>
            <a:picLocks noChangeAspect="1"/>
          </p:cNvPicPr>
          <p:nvPr/>
        </p:nvPicPr>
        <p:blipFill rotWithShape="1">
          <a:blip r:embed="rId3"/>
          <a:srcRect l="538" t="1284" r="27013" b="-1284"/>
          <a:stretch/>
        </p:blipFill>
        <p:spPr>
          <a:xfrm>
            <a:off x="5638800" y="-517170"/>
            <a:ext cx="3681682" cy="26877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6317382" y="514350"/>
            <a:ext cx="2217018" cy="1527575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352" y="2594571"/>
            <a:ext cx="3309848" cy="23623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411" y="2594571"/>
            <a:ext cx="3512389" cy="23623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35209"/>
            <a:ext cx="2624388" cy="17353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410" y="435209"/>
            <a:ext cx="2621190" cy="1735377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344" y="2594571"/>
            <a:ext cx="1600197" cy="233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7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2139" b="27501"/>
          <a:stretch/>
        </p:blipFill>
        <p:spPr>
          <a:xfrm>
            <a:off x="5" y="3412"/>
            <a:ext cx="9143998" cy="5143500"/>
          </a:xfrm>
          <a:prstGeom prst="rect">
            <a:avLst/>
          </a:prstGeom>
        </p:spPr>
      </p:pic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69283" y="3009925"/>
            <a:ext cx="10595758" cy="21809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541" y="50254"/>
            <a:ext cx="7782240" cy="514522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553" y="3627079"/>
            <a:ext cx="1742414" cy="11777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021164" y="1594593"/>
            <a:ext cx="5258649" cy="358025"/>
          </a:xfrm>
          <a:prstGeom prst="rect">
            <a:avLst/>
          </a:prstGeom>
          <a:noFill/>
        </p:spPr>
        <p:txBody>
          <a:bodyPr wrap="square" lIns="49762" tIns="24881" rIns="49762" bIns="24881">
            <a:spAutoFit/>
          </a:bodyPr>
          <a:lstStyle/>
          <a:p>
            <a:pPr algn="just">
              <a:defRPr/>
            </a:pPr>
            <a:r>
              <a:rPr lang="en-GB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GB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71600" y="1733550"/>
            <a:ext cx="6477000" cy="942800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2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LUYỆN TẬP – SÁNG TẠO</a:t>
            </a:r>
          </a:p>
          <a:p>
            <a:pPr algn="ctr"/>
            <a:endParaRPr lang="en-GB" sz="29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70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2139" b="27501"/>
          <a:stretch/>
        </p:blipFill>
        <p:spPr>
          <a:xfrm>
            <a:off x="5" y="3412"/>
            <a:ext cx="9143998" cy="5143500"/>
          </a:xfrm>
          <a:prstGeom prst="rect">
            <a:avLst/>
          </a:prstGeom>
        </p:spPr>
      </p:pic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69283" y="3009925"/>
            <a:ext cx="10595758" cy="21809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541" y="50254"/>
            <a:ext cx="7782240" cy="514522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553" y="3627079"/>
            <a:ext cx="1742414" cy="11777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021164" y="1594593"/>
            <a:ext cx="5258649" cy="358025"/>
          </a:xfrm>
          <a:prstGeom prst="rect">
            <a:avLst/>
          </a:prstGeom>
          <a:noFill/>
        </p:spPr>
        <p:txBody>
          <a:bodyPr wrap="square" lIns="49762" tIns="24881" rIns="49762" bIns="24881">
            <a:spAutoFit/>
          </a:bodyPr>
          <a:lstStyle/>
          <a:p>
            <a:pPr algn="just">
              <a:defRPr/>
            </a:pPr>
            <a:r>
              <a:rPr lang="en-GB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GB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71600" y="1733550"/>
            <a:ext cx="6477000" cy="942800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2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LUYỆN TẬP – SÁNG TẠO</a:t>
            </a:r>
          </a:p>
          <a:p>
            <a:pPr algn="ctr"/>
            <a:endParaRPr lang="en-GB" sz="29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52600" y="2495550"/>
            <a:ext cx="5596504" cy="1835352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GB" sz="29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1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248132"/>
            <a:ext cx="3810000" cy="3562352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3E8DE155-0A04-4DB0-A9E3-F39C28640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3" y="-37443"/>
            <a:ext cx="4681602" cy="130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66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Khởi</a:t>
            </a:r>
            <a:r>
              <a:rPr lang="en-US" altLang="zh-CN" sz="66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động</a:t>
            </a:r>
            <a:endParaRPr lang="zh-CN" altLang="en-US" sz="6600" b="1" dirty="0">
              <a:solidFill>
                <a:srgbClr val="2A8910"/>
              </a:solidFill>
              <a:latin typeface="+mn-lt"/>
              <a:cs typeface="+mn-ea"/>
              <a:sym typeface="+mn-lt"/>
            </a:endParaRPr>
          </a:p>
        </p:txBody>
      </p:sp>
      <p:pic>
        <p:nvPicPr>
          <p:cNvPr id="8" name="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121"/>
          <a:stretch/>
        </p:blipFill>
        <p:spPr>
          <a:xfrm>
            <a:off x="330980" y="1436329"/>
            <a:ext cx="5023285" cy="2916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722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33400" y="1733550"/>
            <a:ext cx="8458200" cy="665801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>
              <a:buFont typeface="Arial" charset="0"/>
              <a:buChar char="•"/>
            </a:pPr>
            <a:r>
              <a:rPr lang="en-GB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GB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GB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GB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GB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GB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4" name="矩形 3"/>
          <p:cNvSpPr/>
          <p:nvPr/>
        </p:nvSpPr>
        <p:spPr>
          <a:xfrm>
            <a:off x="76200" y="2566396"/>
            <a:ext cx="8991600" cy="128135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>
              <a:buFont typeface="Arial" charset="0"/>
              <a:buChar char="•"/>
            </a:pPr>
            <a:r>
              <a:rPr lang="en-GB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GB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GB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GB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GB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GB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GB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endParaRPr lang="en-GB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GB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GB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GB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GB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GB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4400" y="472794"/>
            <a:ext cx="7239000" cy="727356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PHÂN TÍCH- ĐÁNH GIÁ</a:t>
            </a:r>
          </a:p>
        </p:txBody>
      </p:sp>
      <p:pic>
        <p:nvPicPr>
          <p:cNvPr id="13" name="图片 4109" descr="封面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1714" y="3562350"/>
            <a:ext cx="1742414" cy="13949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3259887"/>
            <a:ext cx="1166256" cy="169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2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143995" cy="5143500"/>
          </a:xfrm>
          <a:prstGeom prst="rect">
            <a:avLst/>
          </a:prstGeom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 rotWithShape="1">
          <a:blip r:embed="rId4"/>
          <a:srcRect l="1069" t="13122" r="-1069"/>
          <a:stretch/>
        </p:blipFill>
        <p:spPr>
          <a:xfrm>
            <a:off x="1524000" y="-124448"/>
            <a:ext cx="7097908" cy="53992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7174"/>
          <p:cNvSpPr txBox="1"/>
          <p:nvPr/>
        </p:nvSpPr>
        <p:spPr>
          <a:xfrm>
            <a:off x="1976428" y="1962150"/>
            <a:ext cx="4652972" cy="2081573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marL="342900" indent="-342900" defTabSz="816575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defTabSz="816575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zh-CN" alt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文本框 7174"/>
          <p:cNvSpPr txBox="1"/>
          <p:nvPr/>
        </p:nvSpPr>
        <p:spPr>
          <a:xfrm>
            <a:off x="3429000" y="1200150"/>
            <a:ext cx="2167118" cy="604246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802" y="2190751"/>
            <a:ext cx="1706544" cy="2534528"/>
          </a:xfrm>
          <a:prstGeom prst="rect">
            <a:avLst/>
          </a:prstGeom>
        </p:spPr>
      </p:pic>
      <p:pic>
        <p:nvPicPr>
          <p:cNvPr id="14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281658"/>
            <a:ext cx="1537485" cy="122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014" y="0"/>
            <a:ext cx="5993246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230" y="3079871"/>
            <a:ext cx="3067596" cy="1500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2" name="文本框 11271"/>
          <p:cNvSpPr txBox="1"/>
          <p:nvPr/>
        </p:nvSpPr>
        <p:spPr>
          <a:xfrm>
            <a:off x="3108955" y="2024542"/>
            <a:ext cx="5847303" cy="1743019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CHÀO 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 HẸN GẶP LẠI</a:t>
            </a:r>
          </a:p>
        </p:txBody>
      </p:sp>
      <p:pic>
        <p:nvPicPr>
          <p:cNvPr id="6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284" y="180098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4822" y="1680938"/>
            <a:ext cx="1687084" cy="96941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8251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050" y="2419350"/>
            <a:ext cx="1600197" cy="2570863"/>
          </a:xfrm>
          <a:prstGeom prst="rect">
            <a:avLst/>
          </a:prstGeom>
        </p:spPr>
      </p:pic>
      <p:pic>
        <p:nvPicPr>
          <p:cNvPr id="21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281658"/>
            <a:ext cx="1828800" cy="1451891"/>
          </a:xfrm>
          <a:prstGeom prst="rect">
            <a:avLst/>
          </a:prstGeom>
        </p:spPr>
      </p:pic>
      <p:pic>
        <p:nvPicPr>
          <p:cNvPr id="22" name="图片 17">
            <a:extLst>
              <a:ext uri="{FF2B5EF4-FFF2-40B4-BE49-F238E27FC236}">
                <a16:creationId xmlns:a16="http://schemas.microsoft.com/office/drawing/2014/main" id="{67013761-C605-4C54-B675-FAD2099219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291" y="3329450"/>
            <a:ext cx="1394832" cy="1641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105400" y="1337950"/>
            <a:ext cx="2483777" cy="3372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4" t="20906" r="19560" b="23213"/>
          <a:stretch/>
        </p:blipFill>
        <p:spPr>
          <a:xfrm>
            <a:off x="2208190" y="1337950"/>
            <a:ext cx="2549496" cy="3372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3588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" y="3412"/>
            <a:ext cx="9364716" cy="5143500"/>
            <a:chOff x="1" y="3412"/>
            <a:chExt cx="9364717" cy="5143500"/>
          </a:xfrm>
        </p:grpSpPr>
        <p:pic>
          <p:nvPicPr>
            <p:cNvPr id="7" name="图片 15">
              <a:extLst>
                <a:ext uri="{FF2B5EF4-FFF2-40B4-BE49-F238E27FC236}">
                  <a16:creationId xmlns:a16="http://schemas.microsoft.com/office/drawing/2014/main" id="{4C704656-44A8-40F4-9C7B-66024728C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6" t="131" r="24301" b="27501"/>
            <a:stretch/>
          </p:blipFill>
          <p:spPr>
            <a:xfrm>
              <a:off x="1" y="3412"/>
              <a:ext cx="9364717" cy="5143500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095A68D-41CE-47FE-A8C4-C8399928A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959" y="2579480"/>
              <a:ext cx="3185030" cy="2438221"/>
            </a:xfrm>
            <a:prstGeom prst="rect">
              <a:avLst/>
            </a:prstGeom>
          </p:spPr>
        </p:pic>
        <p:pic>
          <p:nvPicPr>
            <p:cNvPr id="12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3672141"/>
              <a:ext cx="1081101" cy="1272326"/>
            </a:xfrm>
            <a:prstGeom prst="rect">
              <a:avLst/>
            </a:prstGeom>
          </p:spPr>
        </p:pic>
        <p:pic>
          <p:nvPicPr>
            <p:cNvPr id="13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93" y="2813474"/>
              <a:ext cx="1394832" cy="164155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752600" y="205085"/>
              <a:ext cx="5799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MĨ THUẬT LỚP 3</a:t>
              </a:r>
            </a:p>
          </p:txBody>
        </p:sp>
        <p:pic>
          <p:nvPicPr>
            <p:cNvPr id="16" name="图片 11269" descr="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86266" y="3612011"/>
              <a:ext cx="2786693" cy="136271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52399" y="1340644"/>
              <a:ext cx="9143999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1: </a:t>
              </a:r>
            </a:p>
            <a:p>
              <a:pPr algn="ctr"/>
              <a:r>
                <a:rPr lang="en-US" sz="4200" b="1" i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4200" b="1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00" b="1" i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4200" b="1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00" b="1" i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cái</a:t>
              </a:r>
              <a:r>
                <a:rPr lang="en-US" sz="4200" b="1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00" b="1" i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đáng</a:t>
              </a:r>
              <a:r>
                <a:rPr lang="en-US" sz="4200" b="1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00" b="1" i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r>
                <a:rPr lang="en-US" sz="4200" b="1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– </a:t>
              </a:r>
              <a:r>
                <a:rPr lang="en-US" sz="4200" b="1" i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Tiết</a:t>
              </a:r>
              <a:r>
                <a:rPr lang="en-US" sz="4200" b="1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1</a:t>
              </a:r>
            </a:p>
          </p:txBody>
        </p:sp>
        <p:pic>
          <p:nvPicPr>
            <p:cNvPr id="17" name="图片 71695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0646" y="405140"/>
              <a:ext cx="1666643" cy="112869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" name="图片 71695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18957" y="605194"/>
              <a:ext cx="1462493" cy="990435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22120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36">
            <a:extLst>
              <a:ext uri="{FF2B5EF4-FFF2-40B4-BE49-F238E27FC236}">
                <a16:creationId xmlns:a16="http://schemas.microsoft.com/office/drawing/2014/main" id="{D1571DCA-48EF-4336-9C52-5CC5306C5A21}"/>
              </a:ext>
            </a:extLst>
          </p:cNvPr>
          <p:cNvSpPr txBox="1"/>
          <p:nvPr/>
        </p:nvSpPr>
        <p:spPr>
          <a:xfrm>
            <a:off x="1079664" y="342900"/>
            <a:ext cx="3520540" cy="830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4799" b="1" dirty="0" err="1">
                <a:solidFill>
                  <a:srgbClr val="78B543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Chuẩn</a:t>
            </a:r>
            <a:r>
              <a:rPr lang="en-US" altLang="zh-CN" sz="4799" b="1" dirty="0">
                <a:solidFill>
                  <a:srgbClr val="78B543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4799" b="1" dirty="0" err="1">
                <a:solidFill>
                  <a:srgbClr val="78B543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bị</a:t>
            </a:r>
            <a:endParaRPr lang="zh-CN" altLang="en-US" sz="4799" b="1" dirty="0">
              <a:solidFill>
                <a:srgbClr val="78B543"/>
              </a:solidFill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pic>
        <p:nvPicPr>
          <p:cNvPr id="14" name="Picture 6" descr="Hồ dán khô (Keo dán) 8rg | Shopee Việt Nam">
            <a:extLst>
              <a:ext uri="{FF2B5EF4-FFF2-40B4-BE49-F238E27FC236}">
                <a16:creationId xmlns:a16="http://schemas.microsoft.com/office/drawing/2014/main" id="{C01BD82D-F23A-4C08-B3F3-E62E8CFAF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759" y="2805941"/>
            <a:ext cx="1553995" cy="109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249" y="3650203"/>
            <a:ext cx="1171483" cy="8786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212" y="1171129"/>
            <a:ext cx="2707200" cy="16210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2907" r="16552" b="4817"/>
          <a:stretch/>
        </p:blipFill>
        <p:spPr>
          <a:xfrm>
            <a:off x="1618200" y="1271284"/>
            <a:ext cx="1221737" cy="126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914399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4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281659"/>
            <a:ext cx="1828800" cy="126139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7013761-C605-4C54-B675-FAD2099219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171" y="3329450"/>
            <a:ext cx="1394832" cy="1641550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D1571DCA-48EF-4336-9C52-5CC5306C5A21}"/>
              </a:ext>
            </a:extLst>
          </p:cNvPr>
          <p:cNvSpPr txBox="1"/>
          <p:nvPr/>
        </p:nvSpPr>
        <p:spPr>
          <a:xfrm>
            <a:off x="1078416" y="882044"/>
            <a:ext cx="3520540" cy="830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4799" b="1" u="sng" dirty="0" err="1">
                <a:solidFill>
                  <a:srgbClr val="78B543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Mục</a:t>
            </a:r>
            <a:r>
              <a:rPr lang="en-US" altLang="zh-CN" sz="4799" b="1" u="sng" dirty="0">
                <a:solidFill>
                  <a:srgbClr val="78B543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4799" b="1" u="sng" dirty="0" err="1">
                <a:solidFill>
                  <a:srgbClr val="78B543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tiêu</a:t>
            </a:r>
            <a:r>
              <a:rPr lang="en-US" altLang="zh-CN" sz="4799" b="1" u="sng" dirty="0">
                <a:solidFill>
                  <a:srgbClr val="78B543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:</a:t>
            </a:r>
            <a:endParaRPr lang="zh-CN" altLang="en-US" sz="4799" b="1" u="sng" dirty="0">
              <a:solidFill>
                <a:srgbClr val="78B543"/>
              </a:solidFill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06" y="3222018"/>
            <a:ext cx="1600197" cy="18564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8DE155-0A04-4DB0-A9E3-F39C28640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419" y="1716375"/>
            <a:ext cx="7455984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 eaLnBrk="1" hangingPunct="1">
              <a:lnSpc>
                <a:spcPct val="130000"/>
              </a:lnSpc>
              <a:buFont typeface="Arial" pitchFamily="34" charset="0"/>
              <a:buChar char="•"/>
            </a:pP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Nhận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ra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và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nêu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được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đặc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điểm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của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chữ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nét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đều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vẻ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đẹp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của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chữ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trang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trí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.</a:t>
            </a:r>
          </a:p>
          <a:p>
            <a:pPr marL="457200" indent="-457200" eaLnBrk="1" hangingPunct="1">
              <a:lnSpc>
                <a:spcPct val="130000"/>
              </a:lnSpc>
              <a:buFont typeface="Arial" pitchFamily="34" charset="0"/>
              <a:buChar char="•"/>
            </a:pP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Tạo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dáng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và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trang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trí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được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chữ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theo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ý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thích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.</a:t>
            </a:r>
          </a:p>
          <a:p>
            <a:pPr marL="457200" indent="-457200" eaLnBrk="1" hangingPunct="1">
              <a:lnSpc>
                <a:spcPct val="130000"/>
              </a:lnSpc>
              <a:buFont typeface="Arial" pitchFamily="34" charset="0"/>
              <a:buChar char="•"/>
            </a:pP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Giới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thiệu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, chia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sẻ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và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nêu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cảm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nhận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về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    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sản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phẩm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của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mình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.</a:t>
            </a:r>
            <a:endParaRPr lang="zh-CN" altLang="en-US" sz="2800" b="1" dirty="0">
              <a:solidFill>
                <a:srgbClr val="2A8910"/>
              </a:solidFill>
              <a:latin typeface="+mn-lt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081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6"/>
          <a:stretch/>
        </p:blipFill>
        <p:spPr>
          <a:xfrm>
            <a:off x="-6044" y="0"/>
            <a:ext cx="9150044" cy="5143500"/>
          </a:xfrm>
        </p:spPr>
      </p:pic>
    </p:spTree>
    <p:extLst>
      <p:ext uri="{BB962C8B-B14F-4D97-AF65-F5344CB8AC3E}">
        <p14:creationId xmlns:p14="http://schemas.microsoft.com/office/powerpoint/2010/main" val="1877296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80394" cy="5143500"/>
          </a:xfrm>
        </p:spPr>
      </p:pic>
      <p:sp>
        <p:nvSpPr>
          <p:cNvPr id="6" name="TextBox 5"/>
          <p:cNvSpPr txBox="1"/>
          <p:nvPr/>
        </p:nvSpPr>
        <p:spPr>
          <a:xfrm>
            <a:off x="-76196" y="209551"/>
            <a:ext cx="91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4" y="50669"/>
            <a:ext cx="9144000" cy="511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832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2407</TotalTime>
  <Words>615</Words>
  <Application>Microsoft Office PowerPoint</Application>
  <PresentationFormat>On-screen Show (16:9)</PresentationFormat>
  <Paragraphs>103</Paragraphs>
  <Slides>32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等线</vt:lpstr>
      <vt:lpstr>黑体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aaaaa</dc:creator>
  <cp:lastModifiedBy>Bình Nguyễn</cp:lastModifiedBy>
  <cp:revision>54</cp:revision>
  <dcterms:created xsi:type="dcterms:W3CDTF">2021-08-23T13:19:13Z</dcterms:created>
  <dcterms:modified xsi:type="dcterms:W3CDTF">2021-08-26T05:14:20Z</dcterms:modified>
</cp:coreProperties>
</file>