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4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5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4C54-EF19-4ED9-BAB2-D7FE72EA4C7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5DB0-1FDF-4D37-9269-3CE11A8CE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3671184" y="542148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8955" y="80366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5152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37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7547" y="66018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8196" y="1924246"/>
            <a:ext cx="89765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2175" y="49463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30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181" y="829622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9410" y="1151413"/>
            <a:ext cx="749550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4</a:t>
            </a:r>
          </a:p>
          <a:p>
            <a:pPr algn="ctr"/>
            <a:r>
              <a:rPr lang="en-US" sz="4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41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TẠO HÌNH TRƯỜNG HỌC BẰNG VỎ HỘP, BÌA MÀU, GIẤY MÀU</a:t>
            </a:r>
            <a:endParaRPr lang="en-US" sz="41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3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70222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414" y="237757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5020" y="3503141"/>
            <a:ext cx="6186309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277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"/>
            <a:ext cx="12191999" cy="6859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25" y="1532566"/>
            <a:ext cx="10058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5494" y="739273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2107" y="507644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1446851"/>
            <a:ext cx="328066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4" y="3550683"/>
            <a:ext cx="3280663" cy="171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20" y="1446851"/>
            <a:ext cx="3289740" cy="172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>
            <a:off x="4476220" y="3550683"/>
            <a:ext cx="3289740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78" y="1446852"/>
            <a:ext cx="3212183" cy="172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73" y="3550683"/>
            <a:ext cx="3125888" cy="17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25765" y="5396244"/>
            <a:ext cx="88232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89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7143" y="63104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9054" y="44518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54608" r="54777" b="8483"/>
          <a:stretch/>
        </p:blipFill>
        <p:spPr>
          <a:xfrm rot="5400000">
            <a:off x="1623098" y="959499"/>
            <a:ext cx="1866042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3857" r="55961" b="52445"/>
          <a:stretch/>
        </p:blipFill>
        <p:spPr>
          <a:xfrm rot="5400000">
            <a:off x="4951139" y="907371"/>
            <a:ext cx="1859404" cy="299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1" t="3857" r="18208" b="51962"/>
          <a:stretch/>
        </p:blipFill>
        <p:spPr>
          <a:xfrm rot="5400000">
            <a:off x="8305491" y="933188"/>
            <a:ext cx="1859404" cy="2945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6" t="54281" r="18208" b="7316"/>
          <a:stretch/>
        </p:blipFill>
        <p:spPr>
          <a:xfrm rot="5400000">
            <a:off x="1374891" y="3485091"/>
            <a:ext cx="2362453" cy="288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97602" y="3461994"/>
            <a:ext cx="66915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30" y="1951370"/>
            <a:ext cx="29972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69" y="1951370"/>
            <a:ext cx="2997200" cy="299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8534" b="13423"/>
          <a:stretch/>
        </p:blipFill>
        <p:spPr>
          <a:xfrm>
            <a:off x="7868608" y="1951370"/>
            <a:ext cx="3196957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2232466"/>
            <a:ext cx="3188065" cy="2391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2232466"/>
            <a:ext cx="4250754" cy="2391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49" y="2232466"/>
            <a:ext cx="3284113" cy="23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91999" cy="68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89343" y="193108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0253" y="171855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244" y="2871046"/>
            <a:ext cx="8007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440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40</cp:revision>
  <dcterms:created xsi:type="dcterms:W3CDTF">2021-11-14T02:16:18Z</dcterms:created>
  <dcterms:modified xsi:type="dcterms:W3CDTF">2021-11-19T09:24:06Z</dcterms:modified>
</cp:coreProperties>
</file>