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3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7422B-CADF-4168-B802-73A4C3823492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3EB5-2F8C-4902-85D1-5142E2C527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4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D8E0-9F16-4352-ADE6-E05E007536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00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5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37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57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465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51613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6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7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2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9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35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7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1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0F6E-F006-4413-A37D-3A8F86CBFDEA}" type="datetimeFigureOut">
              <a:rPr lang="vi-VN" smtClean="0"/>
              <a:t>23/11/2021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985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276" y="4010834"/>
            <a:ext cx="4899769" cy="2068307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858" y="2216676"/>
            <a:ext cx="2066373" cy="2828311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609600"/>
            <a:ext cx="1331951" cy="1287388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310" y="295583"/>
            <a:ext cx="1224735" cy="215203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2126" y="3962179"/>
            <a:ext cx="3155303" cy="2974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8388" y="753035"/>
            <a:ext cx="7193197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72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MĨ THUẬT 1</a:t>
            </a:r>
          </a:p>
          <a:p>
            <a:pPr algn="ctr"/>
            <a:r>
              <a:rPr lang="en-US" altLang="zh-CN" sz="32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CHỦ ĐỀ 3: THIÊN NHIÊN VÀ BẦU TRỜI</a:t>
            </a:r>
          </a:p>
          <a:p>
            <a:pPr algn="ctr"/>
            <a:r>
              <a:rPr lang="en-US" altLang="zh-CN" sz="3200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Bài</a:t>
            </a:r>
            <a:r>
              <a:rPr lang="en-US" altLang="zh-CN" sz="3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altLang="zh-CN" sz="3200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4: GÓC MĨ THUẬT CỦA EM </a:t>
            </a:r>
            <a:endParaRPr lang="en-US" altLang="zh-CN" sz="3200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1903" y="3962179"/>
            <a:ext cx="3155303" cy="29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4000" y="3"/>
            <a:ext cx="146304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4937" y="0"/>
            <a:ext cx="1653064" cy="1661218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58A318B0-2D75-407F-923B-E118E6258FDE}"/>
              </a:ext>
            </a:extLst>
          </p:cNvPr>
          <p:cNvGrpSpPr/>
          <p:nvPr/>
        </p:nvGrpSpPr>
        <p:grpSpPr>
          <a:xfrm>
            <a:off x="7522028" y="5460727"/>
            <a:ext cx="384317" cy="1133534"/>
            <a:chOff x="1174693" y="2702670"/>
            <a:chExt cx="652142" cy="1651354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2" name="同侧圆角矩形 90">
              <a:extLst>
                <a:ext uri="{FF2B5EF4-FFF2-40B4-BE49-F238E27FC236}">
                  <a16:creationId xmlns:a16="http://schemas.microsoft.com/office/drawing/2014/main" id="{04DE162F-0F4E-4FA6-82EC-17B92240B255}"/>
                </a:ext>
              </a:extLst>
            </p:cNvPr>
            <p:cNvSpPr/>
            <p:nvPr/>
          </p:nvSpPr>
          <p:spPr>
            <a:xfrm flipV="1">
              <a:off x="1174693" y="2702670"/>
              <a:ext cx="652142" cy="165135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5">
              <a:extLst>
                <a:ext uri="{FF2B5EF4-FFF2-40B4-BE49-F238E27FC236}">
                  <a16:creationId xmlns:a16="http://schemas.microsoft.com/office/drawing/2014/main" id="{977D710A-8438-4296-A064-9C74E546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07" y="3839426"/>
              <a:ext cx="372708" cy="3727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95F7454-B71B-4052-A1F7-206FCB575B51}"/>
              </a:ext>
            </a:extLst>
          </p:cNvPr>
          <p:cNvGrpSpPr/>
          <p:nvPr/>
        </p:nvGrpSpPr>
        <p:grpSpPr>
          <a:xfrm>
            <a:off x="8229627" y="4876800"/>
            <a:ext cx="489107" cy="1648010"/>
            <a:chOff x="3584210" y="2482150"/>
            <a:chExt cx="652142" cy="1871874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59" name="同侧圆角矩形 48">
              <a:extLst>
                <a:ext uri="{FF2B5EF4-FFF2-40B4-BE49-F238E27FC236}">
                  <a16:creationId xmlns:a16="http://schemas.microsoft.com/office/drawing/2014/main" id="{1A65E646-B677-488F-822A-4C41D2B8EBDC}"/>
                </a:ext>
              </a:extLst>
            </p:cNvPr>
            <p:cNvSpPr/>
            <p:nvPr/>
          </p:nvSpPr>
          <p:spPr>
            <a:xfrm flipV="1">
              <a:off x="3584210" y="2482150"/>
              <a:ext cx="652142" cy="18718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14">
              <a:extLst>
                <a:ext uri="{FF2B5EF4-FFF2-40B4-BE49-F238E27FC236}">
                  <a16:creationId xmlns:a16="http://schemas.microsoft.com/office/drawing/2014/main" id="{0EF28E52-9A06-40AD-A452-045E7562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653" y="3839429"/>
              <a:ext cx="372708" cy="372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F4C3C485-AC3D-4BD3-AD80-9F0869423552}"/>
              </a:ext>
            </a:extLst>
          </p:cNvPr>
          <p:cNvGrpSpPr/>
          <p:nvPr/>
        </p:nvGrpSpPr>
        <p:grpSpPr>
          <a:xfrm>
            <a:off x="9016914" y="4664988"/>
            <a:ext cx="489106" cy="2400937"/>
            <a:chOff x="5993727" y="2041114"/>
            <a:chExt cx="652141" cy="2312910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76" name="同侧圆角矩形 76">
              <a:extLst>
                <a:ext uri="{FF2B5EF4-FFF2-40B4-BE49-F238E27FC236}">
                  <a16:creationId xmlns:a16="http://schemas.microsoft.com/office/drawing/2014/main" id="{D813E392-FC1E-4072-B812-2699A65C87F0}"/>
                </a:ext>
              </a:extLst>
            </p:cNvPr>
            <p:cNvSpPr/>
            <p:nvPr/>
          </p:nvSpPr>
          <p:spPr>
            <a:xfrm flipV="1">
              <a:off x="5993727" y="2041114"/>
              <a:ext cx="652141" cy="231291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8">
              <a:extLst>
                <a:ext uri="{FF2B5EF4-FFF2-40B4-BE49-F238E27FC236}">
                  <a16:creationId xmlns:a16="http://schemas.microsoft.com/office/drawing/2014/main" id="{6DF40B21-8CB3-4487-AA73-CE71785C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445" y="3839429"/>
              <a:ext cx="372708" cy="3727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573057"/>
            <a:ext cx="381000" cy="12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66344"/>
            <a:ext cx="243681" cy="8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587373"/>
            <a:ext cx="370649" cy="12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8708" y="1175366"/>
            <a:ext cx="1049397" cy="939705"/>
          </a:xfrm>
          <a:prstGeom prst="rect">
            <a:avLst/>
          </a:prstGeom>
        </p:spPr>
      </p:pic>
      <p:pic>
        <p:nvPicPr>
          <p:cNvPr id="83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76560" y="574217"/>
            <a:ext cx="800867" cy="717153"/>
          </a:xfrm>
          <a:prstGeom prst="rect">
            <a:avLst/>
          </a:prstGeom>
        </p:spPr>
      </p:pic>
      <p:sp>
        <p:nvSpPr>
          <p:cNvPr id="84" name="TextBox 37"/>
          <p:cNvSpPr txBox="1"/>
          <p:nvPr/>
        </p:nvSpPr>
        <p:spPr>
          <a:xfrm>
            <a:off x="2987041" y="709125"/>
            <a:ext cx="6518980" cy="630942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3200" b="1" dirty="0" smtClean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YÊU CẦU CẦN ĐẠT   </a:t>
            </a:r>
            <a:endParaRPr lang="zh-CN" altLang="en-US" sz="32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BB2D4273-9012-4F84-9023-A0627ECC60EF}"/>
              </a:ext>
            </a:extLst>
          </p:cNvPr>
          <p:cNvSpPr txBox="1"/>
          <p:nvPr/>
        </p:nvSpPr>
        <p:spPr>
          <a:xfrm>
            <a:off x="927847" y="1291371"/>
            <a:ext cx="10192871" cy="346462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endParaRPr lang="en-US" altLang="zh-CN" sz="28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8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endParaRPr lang="en-US" altLang="zh-CN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zh-C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zh-CN" sz="2800" b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endParaRPr lang="en-US" altLang="zh-CN" sz="2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altLang="zh-CN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9804" y="4903281"/>
            <a:ext cx="2731548" cy="1894512"/>
          </a:xfrm>
          <a:prstGeom prst="rect">
            <a:avLst/>
          </a:prstGeom>
        </p:spPr>
      </p:pic>
      <p:pic>
        <p:nvPicPr>
          <p:cNvPr id="29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9183" y="217259"/>
            <a:ext cx="2418821" cy="22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339616"/>
            <a:ext cx="9144000" cy="43166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37689" y="0"/>
            <a:ext cx="7154307" cy="2286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3999" y="16042"/>
            <a:ext cx="2505161" cy="30319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447" y="1256893"/>
            <a:ext cx="3133164" cy="548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9159" y="2169856"/>
            <a:ext cx="5988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4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9843" y="3878240"/>
            <a:ext cx="3155303" cy="2974980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2111188" cy="4437529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5" y="204021"/>
            <a:ext cx="3316466" cy="32055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3371" y="4963488"/>
            <a:ext cx="2731548" cy="18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4000" y="3"/>
            <a:ext cx="146304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4937" y="0"/>
            <a:ext cx="1653064" cy="16612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70680"/>
            <a:ext cx="9144000" cy="431664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58A318B0-2D75-407F-923B-E118E6258FDE}"/>
              </a:ext>
            </a:extLst>
          </p:cNvPr>
          <p:cNvGrpSpPr/>
          <p:nvPr/>
        </p:nvGrpSpPr>
        <p:grpSpPr>
          <a:xfrm>
            <a:off x="7522028" y="5460727"/>
            <a:ext cx="384317" cy="1133534"/>
            <a:chOff x="1174693" y="2702670"/>
            <a:chExt cx="652142" cy="1651354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42" name="同侧圆角矩形 90">
              <a:extLst>
                <a:ext uri="{FF2B5EF4-FFF2-40B4-BE49-F238E27FC236}">
                  <a16:creationId xmlns:a16="http://schemas.microsoft.com/office/drawing/2014/main" id="{04DE162F-0F4E-4FA6-82EC-17B92240B255}"/>
                </a:ext>
              </a:extLst>
            </p:cNvPr>
            <p:cNvSpPr/>
            <p:nvPr/>
          </p:nvSpPr>
          <p:spPr>
            <a:xfrm flipV="1">
              <a:off x="1174693" y="2702670"/>
              <a:ext cx="652142" cy="165135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5">
              <a:extLst>
                <a:ext uri="{FF2B5EF4-FFF2-40B4-BE49-F238E27FC236}">
                  <a16:creationId xmlns:a16="http://schemas.microsoft.com/office/drawing/2014/main" id="{977D710A-8438-4296-A064-9C74E546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07" y="3839426"/>
              <a:ext cx="372708" cy="37270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95F7454-B71B-4052-A1F7-206FCB575B51}"/>
              </a:ext>
            </a:extLst>
          </p:cNvPr>
          <p:cNvGrpSpPr/>
          <p:nvPr/>
        </p:nvGrpSpPr>
        <p:grpSpPr>
          <a:xfrm>
            <a:off x="8229627" y="4876800"/>
            <a:ext cx="489107" cy="1648010"/>
            <a:chOff x="3584210" y="2482150"/>
            <a:chExt cx="652142" cy="1871874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59" name="同侧圆角矩形 48">
              <a:extLst>
                <a:ext uri="{FF2B5EF4-FFF2-40B4-BE49-F238E27FC236}">
                  <a16:creationId xmlns:a16="http://schemas.microsoft.com/office/drawing/2014/main" id="{1A65E646-B677-488F-822A-4C41D2B8EBDC}"/>
                </a:ext>
              </a:extLst>
            </p:cNvPr>
            <p:cNvSpPr/>
            <p:nvPr/>
          </p:nvSpPr>
          <p:spPr>
            <a:xfrm flipV="1">
              <a:off x="3584210" y="2482150"/>
              <a:ext cx="652142" cy="18718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 14">
              <a:extLst>
                <a:ext uri="{FF2B5EF4-FFF2-40B4-BE49-F238E27FC236}">
                  <a16:creationId xmlns:a16="http://schemas.microsoft.com/office/drawing/2014/main" id="{0EF28E52-9A06-40AD-A452-045E7562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653" y="3839429"/>
              <a:ext cx="372708" cy="37270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F4C3C485-AC3D-4BD3-AD80-9F0869423552}"/>
              </a:ext>
            </a:extLst>
          </p:cNvPr>
          <p:cNvGrpSpPr/>
          <p:nvPr/>
        </p:nvGrpSpPr>
        <p:grpSpPr>
          <a:xfrm>
            <a:off x="9016914" y="4664988"/>
            <a:ext cx="489106" cy="2400937"/>
            <a:chOff x="5993727" y="2041114"/>
            <a:chExt cx="652141" cy="2312910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76" name="同侧圆角矩形 76">
              <a:extLst>
                <a:ext uri="{FF2B5EF4-FFF2-40B4-BE49-F238E27FC236}">
                  <a16:creationId xmlns:a16="http://schemas.microsoft.com/office/drawing/2014/main" id="{D813E392-FC1E-4072-B812-2699A65C87F0}"/>
                </a:ext>
              </a:extLst>
            </p:cNvPr>
            <p:cNvSpPr/>
            <p:nvPr/>
          </p:nvSpPr>
          <p:spPr>
            <a:xfrm flipV="1">
              <a:off x="5993727" y="2041114"/>
              <a:ext cx="652141" cy="231291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8">
              <a:extLst>
                <a:ext uri="{FF2B5EF4-FFF2-40B4-BE49-F238E27FC236}">
                  <a16:creationId xmlns:a16="http://schemas.microsoft.com/office/drawing/2014/main" id="{6DF40B21-8CB3-4487-AA73-CE71785C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445" y="3839429"/>
              <a:ext cx="372708" cy="37270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573057"/>
            <a:ext cx="381000" cy="12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66344"/>
            <a:ext cx="243681" cy="8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587373"/>
            <a:ext cx="370649" cy="12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18708" y="1175366"/>
            <a:ext cx="1049397" cy="939705"/>
          </a:xfrm>
          <a:prstGeom prst="rect">
            <a:avLst/>
          </a:prstGeom>
        </p:spPr>
      </p:pic>
      <p:pic>
        <p:nvPicPr>
          <p:cNvPr id="83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76560" y="574217"/>
            <a:ext cx="800867" cy="717153"/>
          </a:xfrm>
          <a:prstGeom prst="rect">
            <a:avLst/>
          </a:prstGeom>
        </p:spPr>
      </p:pic>
      <p:sp>
        <p:nvSpPr>
          <p:cNvPr id="21" name="TextBox 48"/>
          <p:cNvSpPr txBox="1"/>
          <p:nvPr/>
        </p:nvSpPr>
        <p:spPr>
          <a:xfrm>
            <a:off x="611559" y="1359474"/>
            <a:ext cx="105763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1: </a:t>
            </a:r>
          </a:p>
          <a:p>
            <a:pPr algn="ctr"/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bày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sản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phẩm</a:t>
            </a:r>
            <a:endParaRPr lang="en-GB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3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61133"/>
            <a:ext cx="6804212" cy="42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413923" y="32818"/>
            <a:ext cx="4697263" cy="707887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5333" b="1" u="sng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5333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5333" b="1" u="sng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endParaRPr lang="en-US" altLang="zh-CN" sz="5333" b="1" u="sng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583499" y="5422569"/>
            <a:ext cx="7562979" cy="145618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189" indent="-457189">
              <a:buFontTx/>
              <a:buChar char="-"/>
            </a:pP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3" y="920475"/>
            <a:ext cx="3216889" cy="216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56" y="939327"/>
            <a:ext cx="3527687" cy="2142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8" y="920475"/>
            <a:ext cx="3749039" cy="216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80" y="3629080"/>
            <a:ext cx="3550238" cy="2013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" y="3586181"/>
            <a:ext cx="3620051" cy="20560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60672" y="3586181"/>
            <a:ext cx="3216889" cy="2056062"/>
            <a:chOff x="611560" y="634282"/>
            <a:chExt cx="2088232" cy="15862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6451" r="7240" b="6454"/>
            <a:stretch>
              <a:fillRect/>
            </a:stretch>
          </p:blipFill>
          <p:spPr bwMode="auto">
            <a:xfrm>
              <a:off x="611560" y="634282"/>
              <a:ext cx="2088232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33066" y="1966058"/>
              <a:ext cx="288032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57881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120545"/>
            <a:ext cx="9161896" cy="3867451"/>
          </a:xfrm>
          <a:prstGeom prst="rect">
            <a:avLst/>
          </a:prstGeom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39130" y="457200"/>
            <a:ext cx="583744" cy="522726"/>
          </a:xfrm>
          <a:prstGeom prst="rect">
            <a:avLst/>
          </a:prstGeom>
        </p:spPr>
      </p:pic>
      <p:pic>
        <p:nvPicPr>
          <p:cNvPr id="16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38323" y="1339556"/>
            <a:ext cx="1049397" cy="939705"/>
          </a:xfrm>
          <a:prstGeom prst="rect">
            <a:avLst/>
          </a:prstGeom>
        </p:spPr>
      </p:pic>
      <p:pic>
        <p:nvPicPr>
          <p:cNvPr id="17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44858" y="1203131"/>
            <a:ext cx="464258" cy="41573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412" y="1846979"/>
            <a:ext cx="703712" cy="630154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399" y="3365275"/>
            <a:ext cx="1228148" cy="1099771"/>
          </a:xfrm>
          <a:prstGeom prst="rect">
            <a:avLst/>
          </a:prstGeom>
        </p:spPr>
      </p:pic>
      <p:pic>
        <p:nvPicPr>
          <p:cNvPr id="20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39444" y="5181600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10789" y="1288523"/>
            <a:ext cx="10580913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,…)?</a:t>
            </a:r>
            <a:endParaRPr lang="en-US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11" y="29860"/>
            <a:ext cx="11173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2: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giá</a:t>
            </a:r>
            <a:endParaRPr lang="en-GB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319410" y="1"/>
            <a:ext cx="6064623" cy="67331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24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326711" y="5535937"/>
            <a:ext cx="11617291" cy="110795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vụn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altLang="zh-CN" sz="2667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altLang="zh-CN" sz="2667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164" y="209006"/>
            <a:ext cx="5559969" cy="5145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6" y="673317"/>
            <a:ext cx="2429552" cy="2082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08" y="332449"/>
            <a:ext cx="2746765" cy="2763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66" y="2936298"/>
            <a:ext cx="5491008" cy="24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559" y="-2673442"/>
            <a:ext cx="6870882" cy="12192002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822700" y="1447799"/>
            <a:ext cx="506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D5CAE-7FDF-4C51-8890-FDCE7AD09653}"/>
              </a:ext>
            </a:extLst>
          </p:cNvPr>
          <p:cNvSpPr txBox="1">
            <a:spLocks/>
          </p:cNvSpPr>
          <p:nvPr/>
        </p:nvSpPr>
        <p:spPr>
          <a:xfrm>
            <a:off x="1358537" y="2599508"/>
            <a:ext cx="9653452" cy="17004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559" y="-2673442"/>
            <a:ext cx="6870882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5300" y="1571079"/>
            <a:ext cx="916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1571080"/>
            <a:ext cx="5818909" cy="4751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678">
            <a:off x="1139444" y="2209284"/>
            <a:ext cx="2136900" cy="21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305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等线</vt:lpstr>
      <vt:lpstr>iCiel Cadena</vt:lpstr>
      <vt:lpstr>inpin heiti</vt:lpstr>
      <vt:lpstr>KaiTi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2021-11-23T00:36:18Z</dcterms:created>
  <dcterms:modified xsi:type="dcterms:W3CDTF">2021-11-23T06:56:37Z</dcterms:modified>
</cp:coreProperties>
</file>