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4" r:id="rId1"/>
  </p:sldMasterIdLst>
  <p:notesMasterIdLst>
    <p:notesMasterId r:id="rId36"/>
  </p:notesMasterIdLst>
  <p:sldIdLst>
    <p:sldId id="332" r:id="rId2"/>
    <p:sldId id="257" r:id="rId3"/>
    <p:sldId id="323" r:id="rId4"/>
    <p:sldId id="317" r:id="rId5"/>
    <p:sldId id="325" r:id="rId6"/>
    <p:sldId id="318" r:id="rId7"/>
    <p:sldId id="326" r:id="rId8"/>
    <p:sldId id="319" r:id="rId9"/>
    <p:sldId id="327" r:id="rId10"/>
    <p:sldId id="321" r:id="rId11"/>
    <p:sldId id="328" r:id="rId12"/>
    <p:sldId id="256" r:id="rId13"/>
    <p:sldId id="258" r:id="rId14"/>
    <p:sldId id="276" r:id="rId15"/>
    <p:sldId id="260" r:id="rId16"/>
    <p:sldId id="289" r:id="rId17"/>
    <p:sldId id="293" r:id="rId18"/>
    <p:sldId id="274" r:id="rId19"/>
    <p:sldId id="281" r:id="rId20"/>
    <p:sldId id="284" r:id="rId21"/>
    <p:sldId id="273" r:id="rId22"/>
    <p:sldId id="263" r:id="rId23"/>
    <p:sldId id="285" r:id="rId24"/>
    <p:sldId id="298" r:id="rId25"/>
    <p:sldId id="266" r:id="rId26"/>
    <p:sldId id="295" r:id="rId27"/>
    <p:sldId id="283" r:id="rId28"/>
    <p:sldId id="313" r:id="rId29"/>
    <p:sldId id="304" r:id="rId30"/>
    <p:sldId id="291" r:id="rId31"/>
    <p:sldId id="288" r:id="rId32"/>
    <p:sldId id="268" r:id="rId33"/>
    <p:sldId id="331" r:id="rId34"/>
    <p:sldId id="315" r:id="rId35"/>
  </p:sldIdLst>
  <p:sldSz cx="9144000" cy="5143500" type="screen16x9"/>
  <p:notesSz cx="6858000" cy="9144000"/>
  <p:embeddedFontLst>
    <p:embeddedFont>
      <p:font typeface="Zilla Slab Light" panose="020B0604020202020204" charset="0"/>
      <p:bold r:id="rId37"/>
      <p:boldItalic r:id="rId38"/>
    </p:embeddedFont>
    <p:embeddedFont>
      <p:font typeface="Fira Sans Extra Condensed Medium" panose="020B0604020202020204" charset="0"/>
      <p:regular r:id="rId39"/>
      <p:bold r:id="rId40"/>
      <p:italic r:id="rId41"/>
      <p:boldItalic r:id="rId42"/>
    </p:embeddedFont>
    <p:embeddedFont>
      <p:font typeface="Fira Sans Extra Condensed" panose="020B0604020202020204" charset="0"/>
      <p:regular r:id="rId43"/>
      <p:bold r:id="rId44"/>
      <p:italic r:id="rId45"/>
      <p:boldItalic r:id="rId46"/>
    </p:embeddedFont>
    <p:embeddedFont>
      <p:font typeface="Bahnschrift SemiLight SemiConde" panose="020B0604020202020204" charset="0"/>
      <p:regular r:id="rId47"/>
    </p:embeddedFont>
    <p:embeddedFont>
      <p:font typeface="Bahnschrift SemiBold" panose="020B0604020202020204" charset="0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Oswald Light" panose="020B0604020202020204" charset="0"/>
      <p:regular r:id="rId53"/>
      <p:bold r:id="rId54"/>
    </p:embeddedFont>
    <p:embeddedFont>
      <p:font typeface="Bahnschrift" panose="020B0604020202020204" charset="0"/>
      <p:regular r:id="rId55"/>
      <p:bold r:id="rId56"/>
    </p:embeddedFont>
    <p:embeddedFont>
      <p:font typeface="Bahnschrift SemiLight" panose="020B0604020202020204" charset="0"/>
      <p:regular r:id="rId57"/>
    </p:embeddedFont>
    <p:embeddedFont>
      <p:font typeface="Englebert" panose="020B0604020202020204" charset="0"/>
      <p:regular r:id="rId58"/>
    </p:embeddedFont>
    <p:embeddedFont>
      <p:font typeface="Ebrima" panose="02000000000000000000" pitchFamily="2" charset="0"/>
      <p:regular r:id="rId59"/>
      <p:bold r:id="rId60"/>
    </p:embeddedFont>
    <p:embeddedFont>
      <p:font typeface="Roboto" panose="020B0604020202020204" charset="0"/>
      <p:regular r:id="rId61"/>
      <p:bold r:id="rId62"/>
      <p:italic r:id="rId63"/>
      <p:boldItalic r:id="rId64"/>
    </p:embeddedFont>
    <p:embeddedFont>
      <p:font typeface="Roboto Slab Light" panose="020B0604020202020204" charset="0"/>
      <p:regular r:id="rId65"/>
      <p:bold r:id="rId66"/>
    </p:embeddedFont>
    <p:embeddedFont>
      <p:font typeface="Oswald SemiBold" panose="020B0604020202020204" charset="0"/>
      <p:regular r:id="rId67"/>
      <p:bold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64">
          <p15:clr>
            <a:srgbClr val="9AA0A6"/>
          </p15:clr>
        </p15:guide>
        <p15:guide id="2" orient="horz" pos="340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A381B1"/>
    <a:srgbClr val="8679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72" autoAdjust="0"/>
    <p:restoredTop sz="94660"/>
  </p:normalViewPr>
  <p:slideViewPr>
    <p:cSldViewPr snapToGrid="0">
      <p:cViewPr varScale="1">
        <p:scale>
          <a:sx n="90" d="100"/>
          <a:sy n="90" d="100"/>
        </p:scale>
        <p:origin x="90" y="204"/>
      </p:cViewPr>
      <p:guideLst>
        <p:guide orient="horz" pos="864"/>
        <p:guide orient="horz" pos="3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63" Type="http://schemas.openxmlformats.org/officeDocument/2006/relationships/font" Target="fonts/font27.fntdata"/><Relationship Id="rId68" Type="http://schemas.openxmlformats.org/officeDocument/2006/relationships/font" Target="fonts/font32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font" Target="fonts/font30.fntdata"/><Relationship Id="rId5" Type="http://schemas.openxmlformats.org/officeDocument/2006/relationships/slide" Target="slides/slide4.xml"/><Relationship Id="rId61" Type="http://schemas.openxmlformats.org/officeDocument/2006/relationships/font" Target="fonts/font2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font" Target="fonts/font28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font" Target="fonts/font31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font" Target="fonts/font2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3.fntdata"/><Relationship Id="rId34" Type="http://schemas.openxmlformats.org/officeDocument/2006/relationships/slide" Target="slides/slide33.xml"/><Relationship Id="rId50" Type="http://schemas.openxmlformats.org/officeDocument/2006/relationships/font" Target="fonts/font14.fntdata"/><Relationship Id="rId55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86720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9d2aea77ef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9d2aea77ef_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4380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g9d2aea77ef_0_5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7" name="Google Shape;1167;g9d2aea77ef_0_5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7380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9d2aea77ef_0_3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9d2aea77ef_0_3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8788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9d2aea77ef_0_8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9d2aea77ef_0_8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6156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g9d2aea77ef_0_58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0" name="Google Shape;1230;g9d2aea77ef_0_58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8284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9d2aea77ef_0_6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9d2aea77ef_0_65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3242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9d2aea77ef_0_3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9d2aea77ef_0_3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8941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g9d2aea77ef_0_6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7" name="Google Shape;1557;g9d2aea77ef_0_6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871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9d2aea77ef_0_5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0" name="Google Shape;1160;g9d2aea77ef_0_5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9109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g9d2aea77ef_0_7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2" name="Google Shape;1982;g9d2aea77ef_0_7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77316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g9d2aea77ef_0_6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6" name="Google Shape;1846;g9d2aea77ef_0_67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975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1521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9d2aea77ef_0_6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3" name="Google Shape;1403;g9d2aea77ef_0_6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9402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9d2aea77ef_0_59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9d2aea77ef_0_59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90866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9d2aea77ef_0_3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9d2aea77ef_0_3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75599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9d2aea77ef_0_7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9d2aea77ef_0_7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2972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9d2aea77ef_0_2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9d2aea77ef_0_2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5267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9d2aea77ef_0_4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9d2aea77ef_0_4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7640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9d2aea77ef_0_8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9d2aea77ef_0_8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9468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9d2aea77ef_0_5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9d2aea77ef_0_5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7706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g9d2aea77ef_0_6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8" name="Google Shape;1518;g9d2aea77ef_0_6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2024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9d2aea77ef_0_3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9d2aea77ef_0_3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1764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9d2aea77ef_0_5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Google Shape;1092;g9d2aea77ef_0_5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9994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3531625" y="3119750"/>
            <a:ext cx="5056800" cy="10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9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5296225" y="3772325"/>
            <a:ext cx="32922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1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768450" y="499475"/>
            <a:ext cx="7607100" cy="3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2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20580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2927826" y="940050"/>
            <a:ext cx="1652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2927819" y="1218050"/>
            <a:ext cx="1652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1927225" y="940250"/>
            <a:ext cx="1031100" cy="75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5495701" y="940050"/>
            <a:ext cx="1652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5495694" y="1218050"/>
            <a:ext cx="1652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4497600" y="940250"/>
            <a:ext cx="1031100" cy="75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2927826" y="2052350"/>
            <a:ext cx="1652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2927819" y="2330350"/>
            <a:ext cx="1652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1927225" y="2052500"/>
            <a:ext cx="1031100" cy="75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5495701" y="2052350"/>
            <a:ext cx="1652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5495694" y="2330350"/>
            <a:ext cx="1652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4497600" y="2052500"/>
            <a:ext cx="1031100" cy="75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2927826" y="3164650"/>
            <a:ext cx="1652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2927819" y="3442650"/>
            <a:ext cx="1652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1927225" y="3164650"/>
            <a:ext cx="1031100" cy="75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5495701" y="3164650"/>
            <a:ext cx="1652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5495694" y="3442650"/>
            <a:ext cx="1652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4497600" y="3164650"/>
            <a:ext cx="1031100" cy="75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CUSTOM_33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 rot="-5400000">
            <a:off x="1423544" y="2360500"/>
            <a:ext cx="609900" cy="6099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5"/>
          <p:cNvSpPr/>
          <p:nvPr/>
        </p:nvSpPr>
        <p:spPr>
          <a:xfrm rot="-5400000">
            <a:off x="1423544" y="688550"/>
            <a:ext cx="609900" cy="6099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5"/>
          <p:cNvSpPr/>
          <p:nvPr/>
        </p:nvSpPr>
        <p:spPr>
          <a:xfrm rot="-5400000">
            <a:off x="4267044" y="2360500"/>
            <a:ext cx="609900" cy="6099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5"/>
          <p:cNvSpPr/>
          <p:nvPr/>
        </p:nvSpPr>
        <p:spPr>
          <a:xfrm rot="-5400000">
            <a:off x="4267044" y="688550"/>
            <a:ext cx="609900" cy="6099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5"/>
          <p:cNvSpPr/>
          <p:nvPr/>
        </p:nvSpPr>
        <p:spPr>
          <a:xfrm rot="-5400000">
            <a:off x="7110556" y="2360500"/>
            <a:ext cx="609900" cy="6099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5"/>
          <p:cNvSpPr/>
          <p:nvPr/>
        </p:nvSpPr>
        <p:spPr>
          <a:xfrm rot="-5400000">
            <a:off x="7110556" y="688550"/>
            <a:ext cx="609900" cy="6099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3171813"/>
            <a:ext cx="3067050" cy="19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3629694" y="1712150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2"/>
          </p:nvPr>
        </p:nvSpPr>
        <p:spPr>
          <a:xfrm>
            <a:off x="3629694" y="1404825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3"/>
          </p:nvPr>
        </p:nvSpPr>
        <p:spPr>
          <a:xfrm>
            <a:off x="6473206" y="1712150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4"/>
          </p:nvPr>
        </p:nvSpPr>
        <p:spPr>
          <a:xfrm>
            <a:off x="6473206" y="1404825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5"/>
          </p:nvPr>
        </p:nvSpPr>
        <p:spPr>
          <a:xfrm>
            <a:off x="3629694" y="3390375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6"/>
          </p:nvPr>
        </p:nvSpPr>
        <p:spPr>
          <a:xfrm>
            <a:off x="3629694" y="3083050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7"/>
          </p:nvPr>
        </p:nvSpPr>
        <p:spPr>
          <a:xfrm>
            <a:off x="6473206" y="3390375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8"/>
          </p:nvPr>
        </p:nvSpPr>
        <p:spPr>
          <a:xfrm>
            <a:off x="6473206" y="3083050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9"/>
          </p:nvPr>
        </p:nvSpPr>
        <p:spPr>
          <a:xfrm>
            <a:off x="786194" y="1712152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3"/>
          </p:nvPr>
        </p:nvSpPr>
        <p:spPr>
          <a:xfrm>
            <a:off x="786194" y="1404825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4"/>
          </p:nvPr>
        </p:nvSpPr>
        <p:spPr>
          <a:xfrm>
            <a:off x="786194" y="3390373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5"/>
          </p:nvPr>
        </p:nvSpPr>
        <p:spPr>
          <a:xfrm>
            <a:off x="786194" y="3083046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16" hasCustomPrompt="1"/>
          </p:nvPr>
        </p:nvSpPr>
        <p:spPr>
          <a:xfrm>
            <a:off x="1390400" y="812600"/>
            <a:ext cx="676200" cy="36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>
            <a:spLocks noGrp="1"/>
          </p:cNvSpPr>
          <p:nvPr>
            <p:ph type="title" idx="17" hasCustomPrompt="1"/>
          </p:nvPr>
        </p:nvSpPr>
        <p:spPr>
          <a:xfrm>
            <a:off x="4233900" y="812600"/>
            <a:ext cx="676200" cy="36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 idx="18" hasCustomPrompt="1"/>
          </p:nvPr>
        </p:nvSpPr>
        <p:spPr>
          <a:xfrm>
            <a:off x="7077400" y="812600"/>
            <a:ext cx="676200" cy="36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 idx="19" hasCustomPrompt="1"/>
          </p:nvPr>
        </p:nvSpPr>
        <p:spPr>
          <a:xfrm>
            <a:off x="1390400" y="2484550"/>
            <a:ext cx="676200" cy="36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 idx="20" hasCustomPrompt="1"/>
          </p:nvPr>
        </p:nvSpPr>
        <p:spPr>
          <a:xfrm>
            <a:off x="4233900" y="2484550"/>
            <a:ext cx="676200" cy="36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1" hasCustomPrompt="1"/>
          </p:nvPr>
        </p:nvSpPr>
        <p:spPr>
          <a:xfrm>
            <a:off x="7077400" y="2484550"/>
            <a:ext cx="676200" cy="36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3010050" y="2621375"/>
            <a:ext cx="3123900" cy="105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3469125" y="3660850"/>
            <a:ext cx="21684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5633900" y="1625938"/>
            <a:ext cx="5128575" cy="189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1618475" y="1625938"/>
            <a:ext cx="5128575" cy="189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3527777" y="1592033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682876" y="1744797"/>
            <a:ext cx="1897875" cy="2695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07600" y="1296500"/>
            <a:ext cx="1940875" cy="319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9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076450" y="0"/>
            <a:ext cx="7067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4527651" y="2374875"/>
            <a:ext cx="3123900" cy="10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5005400" y="3423279"/>
            <a:ext cx="21684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5064051" y="1333125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CUSTOM_17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1819275"/>
            <a:ext cx="5267325" cy="332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5908650" y="2762250"/>
            <a:ext cx="2622600" cy="11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4580275" y="4128125"/>
            <a:ext cx="3951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CUSTOM_18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612650" y="2709450"/>
            <a:ext cx="2668200" cy="13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612650" y="4128125"/>
            <a:ext cx="3478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4248150" y="288"/>
            <a:ext cx="4895850" cy="389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8160" y="828911"/>
            <a:ext cx="3333154" cy="277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_1_1_2_1_2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2623687" y="1218100"/>
            <a:ext cx="18108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2623687" y="8983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5619587" y="1218100"/>
            <a:ext cx="18108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5619587" y="8983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2623687" y="2875850"/>
            <a:ext cx="18108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2623687" y="25560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5619588" y="2875850"/>
            <a:ext cx="18108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5619587" y="25560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20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304900" y="1537200"/>
            <a:ext cx="18057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304901" y="1217400"/>
            <a:ext cx="1413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3987223" y="1537200"/>
            <a:ext cx="18057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3987240" y="1217400"/>
            <a:ext cx="1413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3987223" y="3007850"/>
            <a:ext cx="18057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3987225" y="2688050"/>
            <a:ext cx="1413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6627100" y="3007850"/>
            <a:ext cx="18057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6627101" y="2688050"/>
            <a:ext cx="1413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2650350" y="4128125"/>
            <a:ext cx="5880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2" y="2543163"/>
            <a:ext cx="4486275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162663" y="288"/>
            <a:ext cx="2981325" cy="191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_1_1_2_1_2_1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184450" y="2491000"/>
            <a:ext cx="31782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1745525" y="942675"/>
            <a:ext cx="20562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4781275" y="2491000"/>
            <a:ext cx="31782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5342275" y="942675"/>
            <a:ext cx="20562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609427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6094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609425" y="3649684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27_2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6049141" y="1390325"/>
            <a:ext cx="1916100" cy="19161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178878" y="1390325"/>
            <a:ext cx="1916100" cy="19161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4470125" y="3514050"/>
            <a:ext cx="4673875" cy="162945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348375" y="2148803"/>
            <a:ext cx="1577100" cy="8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348216" y="1719363"/>
            <a:ext cx="1577100" cy="53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6218675" y="2148773"/>
            <a:ext cx="1577100" cy="8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6218662" y="1719350"/>
            <a:ext cx="1577100" cy="53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06650" y="106647"/>
            <a:ext cx="1867380" cy="165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CUSTOM_27_1_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357100" y="300"/>
            <a:ext cx="4786899" cy="302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178887" y="1390337"/>
            <a:ext cx="1916100" cy="19161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6049162" y="1390337"/>
            <a:ext cx="1916100" cy="19161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348375" y="2148803"/>
            <a:ext cx="1577100" cy="8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348216" y="1719363"/>
            <a:ext cx="1577100" cy="53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6218675" y="2148773"/>
            <a:ext cx="1577100" cy="8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6218662" y="1719350"/>
            <a:ext cx="1577100" cy="53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1" y="4040825"/>
            <a:ext cx="3024550" cy="110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CUSTOM_13_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4657713" y="-12"/>
            <a:ext cx="4486275" cy="26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956375" y="3379950"/>
            <a:ext cx="29424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956325" y="1593150"/>
            <a:ext cx="3354000" cy="19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200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1_1_1_2_2_2">
    <p:bg>
      <p:bgPr>
        <a:solidFill>
          <a:schemeClr val="lt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75278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27"/>
          <p:cNvSpPr txBox="1">
            <a:spLocks noGrp="1"/>
          </p:cNvSpPr>
          <p:nvPr>
            <p:ph type="ctrTitle" idx="2"/>
          </p:nvPr>
        </p:nvSpPr>
        <p:spPr>
          <a:xfrm flipH="1">
            <a:off x="1710625" y="25580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"/>
          </p:nvPr>
        </p:nvSpPr>
        <p:spPr>
          <a:xfrm>
            <a:off x="6278675" y="3598800"/>
            <a:ext cx="22530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CUSTOM_22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612650" y="4128125"/>
            <a:ext cx="7918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558475" y="3233753"/>
            <a:ext cx="1577100" cy="6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558475" y="29274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2682670" y="3233732"/>
            <a:ext cx="1577100" cy="6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2682670" y="29274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4829448" y="3233724"/>
            <a:ext cx="1577100" cy="6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4829448" y="29274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6953650" y="3233732"/>
            <a:ext cx="1577100" cy="6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6953650" y="29274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CUSTOM_16_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4388550" y="1651474"/>
            <a:ext cx="1679700" cy="5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4388550" y="1460175"/>
            <a:ext cx="1679700" cy="2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6769400" y="1651474"/>
            <a:ext cx="1679700" cy="5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6769400" y="1460175"/>
            <a:ext cx="1679700" cy="2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4388525" y="3305459"/>
            <a:ext cx="1679700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4388525" y="3114088"/>
            <a:ext cx="1679700" cy="2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6769375" y="3305459"/>
            <a:ext cx="1679700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6769375" y="3114088"/>
            <a:ext cx="1679700" cy="2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612650" y="3921375"/>
            <a:ext cx="7918800" cy="7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2"/>
            <a:ext cx="4895850" cy="389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8_1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4710075" y="0"/>
            <a:ext cx="44339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612650" y="4128125"/>
            <a:ext cx="7918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CUSTOM_1_1_1_2_1_1_1_1_1_1_1_1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2274575" y="3981301"/>
            <a:ext cx="6869420" cy="1162198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subTitle" idx="1"/>
          </p:nvPr>
        </p:nvSpPr>
        <p:spPr>
          <a:xfrm>
            <a:off x="1366125" y="2724700"/>
            <a:ext cx="15771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2"/>
          </p:nvPr>
        </p:nvSpPr>
        <p:spPr>
          <a:xfrm>
            <a:off x="1366125" y="24229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3"/>
          </p:nvPr>
        </p:nvSpPr>
        <p:spPr>
          <a:xfrm>
            <a:off x="3079875" y="2724665"/>
            <a:ext cx="14256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ubTitle" idx="4"/>
          </p:nvPr>
        </p:nvSpPr>
        <p:spPr>
          <a:xfrm>
            <a:off x="3004125" y="24229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ubTitle" idx="5"/>
          </p:nvPr>
        </p:nvSpPr>
        <p:spPr>
          <a:xfrm>
            <a:off x="4642125" y="2724665"/>
            <a:ext cx="15771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6"/>
          </p:nvPr>
        </p:nvSpPr>
        <p:spPr>
          <a:xfrm>
            <a:off x="4642125" y="24229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7"/>
          </p:nvPr>
        </p:nvSpPr>
        <p:spPr>
          <a:xfrm>
            <a:off x="6326650" y="2724665"/>
            <a:ext cx="14841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8"/>
          </p:nvPr>
        </p:nvSpPr>
        <p:spPr>
          <a:xfrm>
            <a:off x="6280125" y="24229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l="-7359" t="18396" r="-8905" b="36778"/>
          <a:stretch/>
        </p:blipFill>
        <p:spPr>
          <a:xfrm rot="10800000">
            <a:off x="1339245" y="7423"/>
            <a:ext cx="5885180" cy="1276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30_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7276625" y="3497847"/>
            <a:ext cx="1867380" cy="1654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8894029" y="3353552"/>
            <a:ext cx="162544" cy="726213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06650" y="3382772"/>
            <a:ext cx="1867380" cy="1654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7690259" y="3992675"/>
            <a:ext cx="1040109" cy="848682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279327" y="3799684"/>
            <a:ext cx="796521" cy="1105287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8566339" y="4182278"/>
            <a:ext cx="329065" cy="67404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963531" y="4428009"/>
            <a:ext cx="858919" cy="496120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CUSTOM_1_1_1_2_3_1">
    <p:bg>
      <p:bgPr>
        <a:solidFill>
          <a:schemeClr val="lt2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3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1776125" y="0"/>
            <a:ext cx="7256070" cy="48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>
            <a:spLocks noGrp="1"/>
          </p:cNvSpPr>
          <p:nvPr>
            <p:ph type="title" hasCustomPrompt="1"/>
          </p:nvPr>
        </p:nvSpPr>
        <p:spPr>
          <a:xfrm>
            <a:off x="609427" y="157580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3" name="Google Shape;343;p33"/>
          <p:cNvSpPr txBox="1">
            <a:spLocks noGrp="1"/>
          </p:cNvSpPr>
          <p:nvPr>
            <p:ph type="ctrTitle" idx="2"/>
          </p:nvPr>
        </p:nvSpPr>
        <p:spPr>
          <a:xfrm>
            <a:off x="6094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1"/>
          </p:nvPr>
        </p:nvSpPr>
        <p:spPr>
          <a:xfrm flipH="1">
            <a:off x="609425" y="364455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7276625" y="-3"/>
            <a:ext cx="1867380" cy="165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06650" y="3382772"/>
            <a:ext cx="1867380" cy="165409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2699100" y="797025"/>
            <a:ext cx="3745800" cy="11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5_1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0" y="0"/>
            <a:ext cx="475085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6202201" y="3429375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6202201" y="3125050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612650" y="4128125"/>
            <a:ext cx="7918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6202201" y="2281300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6202201" y="1976975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6202201" y="1133225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6202201" y="828900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988425" y="3429375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988424" y="3125050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988425" y="2281300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988424" y="1976975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988425" y="1133225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988424" y="828900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3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7710000" y="0"/>
            <a:ext cx="1434000" cy="109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2602" y="3925425"/>
            <a:ext cx="4339201" cy="121807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612650" y="4128125"/>
            <a:ext cx="7918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CUSTOM_24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232218" y="1560200"/>
            <a:ext cx="22269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232218" y="1254325"/>
            <a:ext cx="22269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5684888" y="1560193"/>
            <a:ext cx="22269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5684888" y="1254325"/>
            <a:ext cx="22269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232212" y="3051075"/>
            <a:ext cx="22269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232212" y="2745175"/>
            <a:ext cx="22269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137288" y="1"/>
            <a:ext cx="6869420" cy="1162198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5684887" y="3051075"/>
            <a:ext cx="22269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5684887" y="2745175"/>
            <a:ext cx="22269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7949447" y="3638719"/>
            <a:ext cx="1614954" cy="1463198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7682441" y="3412973"/>
            <a:ext cx="1583971" cy="1517502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8307538" y="3447981"/>
            <a:ext cx="1376706" cy="1447482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CUSTOM_1_1_1_2_2_1_1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0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605825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5423425" y="364645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_1_1_2_1_1_1_1_1_1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CUSTOM_2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44337" y="1415000"/>
            <a:ext cx="6255325" cy="3728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2572050" y="3316325"/>
            <a:ext cx="3999900" cy="13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696300" y="1907048"/>
            <a:ext cx="1577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2754407" y="813080"/>
            <a:ext cx="1577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6870622" y="1907030"/>
            <a:ext cx="1577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4812515" y="813080"/>
            <a:ext cx="1577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696300" y="1587834"/>
            <a:ext cx="15771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2754400" y="494002"/>
            <a:ext cx="15771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6870624" y="1587824"/>
            <a:ext cx="15771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4812517" y="494002"/>
            <a:ext cx="15771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1_1_1_2_1_1_1_1_1_1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1_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8675" y="1"/>
            <a:ext cx="1434000" cy="1099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CUSTOM_29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2595575" y="1480407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2595575" y="1166500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5657725" y="1480406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5657725" y="1166500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2595575" y="2899575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2595575" y="2587319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5657725" y="2899575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5657725" y="2587319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612650" y="3921375"/>
            <a:ext cx="7918800" cy="7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5633900" y="1625938"/>
            <a:ext cx="5128575" cy="189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1" y="9700"/>
            <a:ext cx="3024550" cy="110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CUSTOM_2_1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4923375" y="4520450"/>
            <a:ext cx="4220620" cy="623047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CUSTOM_2_1_1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2611875" cy="2234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CUSTOM_23_1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438488" y="3046550"/>
            <a:ext cx="15771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438488" y="27418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3794748" y="3046540"/>
            <a:ext cx="15771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3794748" y="27418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6128400" y="3046550"/>
            <a:ext cx="15771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6128400" y="274177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438512" y="1232750"/>
            <a:ext cx="1577100" cy="1005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3794762" y="1232750"/>
            <a:ext cx="1577100" cy="1005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6128412" y="1232750"/>
            <a:ext cx="1577100" cy="1005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3307376" y="300"/>
            <a:ext cx="2529250" cy="112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CUSTOM_5_1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2202" y="0"/>
            <a:ext cx="5851430" cy="4136001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8080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5423425" y="3643625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CUSTOM_8_2_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414775" y="3939450"/>
            <a:ext cx="3892500" cy="76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414774" y="3057875"/>
            <a:ext cx="2693100" cy="8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2" y="288"/>
            <a:ext cx="4486275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4428700" y="2158275"/>
            <a:ext cx="4715300" cy="298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USTOM_1_1_1_2_1_1_1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874583" y="2639640"/>
            <a:ext cx="19935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874583" y="2349995"/>
            <a:ext cx="19935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6275920" y="2639640"/>
            <a:ext cx="19935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6275920" y="2349995"/>
            <a:ext cx="19935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CUSTOM_16_1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3389900" y="3136876"/>
            <a:ext cx="1871100" cy="7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3389900" y="2938675"/>
            <a:ext cx="1871100" cy="2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6461200" y="3136876"/>
            <a:ext cx="1871100" cy="7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6461200" y="2938675"/>
            <a:ext cx="1871100" cy="2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3124350" y="3921375"/>
            <a:ext cx="5324700" cy="7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2"/>
            <a:ext cx="4895850" cy="389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_1_1_2_1_1_1_1_1_1_1_1_1_3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5652281" y="1286845"/>
            <a:ext cx="3108300" cy="31083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645C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5653500" y="1820625"/>
            <a:ext cx="3103200" cy="6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5759925" y="2752425"/>
            <a:ext cx="2890500" cy="6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2592900" y="527975"/>
            <a:ext cx="39582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lt1"/>
              </a:solidFill>
              <a:latin typeface="Zilla Slab"/>
              <a:ea typeface="Zilla Slab"/>
              <a:cs typeface="Zilla Slab"/>
              <a:sym typeface="Zilla Slab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CUSTOM_31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160922" y="1631422"/>
            <a:ext cx="2973000" cy="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0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160912" y="1171850"/>
            <a:ext cx="2973000" cy="4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0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5031072" y="1631422"/>
            <a:ext cx="2973000" cy="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0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5031062" y="1171850"/>
            <a:ext cx="2973000" cy="4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0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1_2_1_1_1_1_1_1_1_1_1_3_2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_2_1_1_1_1_1_1_1_1_1_3_2_1_1_1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2" y="288"/>
            <a:ext cx="4486275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162663" y="3228963"/>
            <a:ext cx="2981325" cy="191452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5183600" y="3517550"/>
            <a:ext cx="3347700" cy="118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5183700" y="1018525"/>
            <a:ext cx="3347700" cy="19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6ABD190-56AD-4C55-BBCA-1554B872117B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33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p24"/>
          <p:cNvSpPr txBox="1">
            <a:spLocks noGrp="1"/>
          </p:cNvSpPr>
          <p:nvPr>
            <p:ph type="title" hasCustomPrompt="1"/>
          </p:nvPr>
        </p:nvSpPr>
        <p:spPr>
          <a:xfrm>
            <a:off x="2043800" y="3397375"/>
            <a:ext cx="5056500" cy="7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01" name="Google Shape;2801;p24"/>
          <p:cNvSpPr txBox="1">
            <a:spLocks noGrp="1"/>
          </p:cNvSpPr>
          <p:nvPr>
            <p:ph type="subTitle" idx="1"/>
          </p:nvPr>
        </p:nvSpPr>
        <p:spPr>
          <a:xfrm>
            <a:off x="2043800" y="4228975"/>
            <a:ext cx="5056500" cy="3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802" name="Google Shape;2802;p24"/>
          <p:cNvSpPr txBox="1">
            <a:spLocks noGrp="1"/>
          </p:cNvSpPr>
          <p:nvPr>
            <p:ph type="title" idx="2" hasCustomPrompt="1"/>
          </p:nvPr>
        </p:nvSpPr>
        <p:spPr>
          <a:xfrm>
            <a:off x="2043800" y="2015025"/>
            <a:ext cx="5056500" cy="7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03" name="Google Shape;2803;p24"/>
          <p:cNvSpPr txBox="1">
            <a:spLocks noGrp="1"/>
          </p:cNvSpPr>
          <p:nvPr>
            <p:ph type="subTitle" idx="3"/>
          </p:nvPr>
        </p:nvSpPr>
        <p:spPr>
          <a:xfrm>
            <a:off x="2043800" y="2862450"/>
            <a:ext cx="5056500" cy="3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804" name="Google Shape;2804;p24"/>
          <p:cNvSpPr txBox="1">
            <a:spLocks noGrp="1"/>
          </p:cNvSpPr>
          <p:nvPr>
            <p:ph type="title" idx="4" hasCustomPrompt="1"/>
          </p:nvPr>
        </p:nvSpPr>
        <p:spPr>
          <a:xfrm>
            <a:off x="2043800" y="632675"/>
            <a:ext cx="5056500" cy="7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05" name="Google Shape;2805;p24"/>
          <p:cNvSpPr txBox="1">
            <a:spLocks noGrp="1"/>
          </p:cNvSpPr>
          <p:nvPr>
            <p:ph type="subTitle" idx="5"/>
          </p:nvPr>
        </p:nvSpPr>
        <p:spPr>
          <a:xfrm>
            <a:off x="2043800" y="1495925"/>
            <a:ext cx="5056500" cy="3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806" name="Google Shape;2806;p24"/>
          <p:cNvSpPr/>
          <p:nvPr/>
        </p:nvSpPr>
        <p:spPr>
          <a:xfrm rot="2700000">
            <a:off x="-1522545" y="3450534"/>
            <a:ext cx="3287761" cy="1760467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07" name="Google Shape;2807;p24"/>
          <p:cNvGrpSpPr/>
          <p:nvPr/>
        </p:nvGrpSpPr>
        <p:grpSpPr>
          <a:xfrm>
            <a:off x="7384009" y="-1260974"/>
            <a:ext cx="2627412" cy="2814729"/>
            <a:chOff x="7135951" y="-1661517"/>
            <a:chExt cx="3753445" cy="4021041"/>
          </a:xfrm>
        </p:grpSpPr>
        <p:sp>
          <p:nvSpPr>
            <p:cNvPr id="2808" name="Google Shape;2808;p24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09" name="Google Shape;2809;p24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810" name="Google Shape;2810;p2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2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2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2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2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2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2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2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2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2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2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2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2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2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2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2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2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2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2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2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2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31" name="Google Shape;2831;p24"/>
          <p:cNvGrpSpPr/>
          <p:nvPr/>
        </p:nvGrpSpPr>
        <p:grpSpPr>
          <a:xfrm>
            <a:off x="409204" y="3992616"/>
            <a:ext cx="701393" cy="522868"/>
            <a:chOff x="2634075" y="475000"/>
            <a:chExt cx="193200" cy="144025"/>
          </a:xfrm>
        </p:grpSpPr>
        <p:sp>
          <p:nvSpPr>
            <p:cNvPr id="2832" name="Google Shape;2832;p24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24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24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24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24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24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24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24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24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24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24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24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24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24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24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24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8" name="Google Shape;2848;p24"/>
          <p:cNvSpPr/>
          <p:nvPr/>
        </p:nvSpPr>
        <p:spPr>
          <a:xfrm rot="8999984">
            <a:off x="-1118260" y="-190209"/>
            <a:ext cx="3132992" cy="1289619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9" name="Google Shape;2849;p24"/>
          <p:cNvSpPr/>
          <p:nvPr/>
        </p:nvSpPr>
        <p:spPr>
          <a:xfrm>
            <a:off x="457200" y="1041257"/>
            <a:ext cx="134999" cy="101788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0" name="Google Shape;2850;p24"/>
          <p:cNvSpPr/>
          <p:nvPr/>
        </p:nvSpPr>
        <p:spPr>
          <a:xfrm>
            <a:off x="591486" y="1248133"/>
            <a:ext cx="148481" cy="118842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1" name="Google Shape;2851;p24"/>
          <p:cNvSpPr/>
          <p:nvPr/>
        </p:nvSpPr>
        <p:spPr>
          <a:xfrm>
            <a:off x="768629" y="1391349"/>
            <a:ext cx="165267" cy="141878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2" name="Google Shape;2852;p24"/>
          <p:cNvSpPr/>
          <p:nvPr/>
        </p:nvSpPr>
        <p:spPr>
          <a:xfrm>
            <a:off x="982557" y="1082686"/>
            <a:ext cx="183570" cy="135449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3" name="Google Shape;2853;p24"/>
          <p:cNvSpPr/>
          <p:nvPr/>
        </p:nvSpPr>
        <p:spPr>
          <a:xfrm>
            <a:off x="765325" y="995899"/>
            <a:ext cx="170177" cy="151878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4" name="Google Shape;2854;p24"/>
          <p:cNvSpPr/>
          <p:nvPr/>
        </p:nvSpPr>
        <p:spPr>
          <a:xfrm>
            <a:off x="1110593" y="1322598"/>
            <a:ext cx="166606" cy="158128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5" name="Google Shape;2855;p24"/>
          <p:cNvSpPr/>
          <p:nvPr/>
        </p:nvSpPr>
        <p:spPr>
          <a:xfrm>
            <a:off x="629254" y="811880"/>
            <a:ext cx="99017" cy="84377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6" name="Google Shape;2856;p24"/>
          <p:cNvSpPr/>
          <p:nvPr/>
        </p:nvSpPr>
        <p:spPr>
          <a:xfrm>
            <a:off x="775504" y="649200"/>
            <a:ext cx="201963" cy="147682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7" name="Google Shape;2857;p24"/>
          <p:cNvSpPr/>
          <p:nvPr/>
        </p:nvSpPr>
        <p:spPr>
          <a:xfrm>
            <a:off x="957200" y="1334206"/>
            <a:ext cx="74017" cy="60716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8" name="Google Shape;2858;p24"/>
          <p:cNvSpPr/>
          <p:nvPr/>
        </p:nvSpPr>
        <p:spPr>
          <a:xfrm>
            <a:off x="1039611" y="820987"/>
            <a:ext cx="116428" cy="79644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9" name="Google Shape;2859;p24"/>
          <p:cNvSpPr/>
          <p:nvPr/>
        </p:nvSpPr>
        <p:spPr>
          <a:xfrm rot="-7617272">
            <a:off x="7951637" y="4352681"/>
            <a:ext cx="1775213" cy="141479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0" name="Google Shape;2860;p24"/>
          <p:cNvSpPr/>
          <p:nvPr/>
        </p:nvSpPr>
        <p:spPr>
          <a:xfrm rot="-7617272">
            <a:off x="8569907" y="4596201"/>
            <a:ext cx="212219" cy="57442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1" name="Google Shape;2861;p24"/>
          <p:cNvSpPr/>
          <p:nvPr/>
        </p:nvSpPr>
        <p:spPr>
          <a:xfrm rot="-7617272">
            <a:off x="8424767" y="4455423"/>
            <a:ext cx="175753" cy="54700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2" name="Google Shape;2862;p24"/>
          <p:cNvSpPr/>
          <p:nvPr/>
        </p:nvSpPr>
        <p:spPr>
          <a:xfrm rot="-7617272">
            <a:off x="8582980" y="4366644"/>
            <a:ext cx="160261" cy="51684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3" name="Google Shape;2863;p24"/>
          <p:cNvSpPr/>
          <p:nvPr/>
        </p:nvSpPr>
        <p:spPr>
          <a:xfrm rot="-7617272">
            <a:off x="8440250" y="4279987"/>
            <a:ext cx="160261" cy="51684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4" name="Google Shape;2864;p24"/>
          <p:cNvSpPr/>
          <p:nvPr/>
        </p:nvSpPr>
        <p:spPr>
          <a:xfrm rot="-7617272">
            <a:off x="8283637" y="4424819"/>
            <a:ext cx="199196" cy="68546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5" name="Google Shape;2865;p24"/>
          <p:cNvSpPr/>
          <p:nvPr/>
        </p:nvSpPr>
        <p:spPr>
          <a:xfrm rot="-7617272">
            <a:off x="8210866" y="4101533"/>
            <a:ext cx="144633" cy="66216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6" name="Google Shape;2866;p24"/>
          <p:cNvSpPr/>
          <p:nvPr/>
        </p:nvSpPr>
        <p:spPr>
          <a:xfrm rot="-7617272">
            <a:off x="8485610" y="4058069"/>
            <a:ext cx="134762" cy="51547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7" name="Google Shape;2867;p24"/>
          <p:cNvSpPr/>
          <p:nvPr/>
        </p:nvSpPr>
        <p:spPr>
          <a:xfrm rot="-7617272">
            <a:off x="8255710" y="3944564"/>
            <a:ext cx="126674" cy="58401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8" name="Google Shape;2868;p24"/>
          <p:cNvSpPr/>
          <p:nvPr/>
        </p:nvSpPr>
        <p:spPr>
          <a:xfrm rot="-7617272">
            <a:off x="8808025" y="4301835"/>
            <a:ext cx="152721" cy="57853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9" name="Google Shape;2869;p24"/>
          <p:cNvSpPr/>
          <p:nvPr/>
        </p:nvSpPr>
        <p:spPr>
          <a:xfrm rot="-7617272">
            <a:off x="8854309" y="4586749"/>
            <a:ext cx="165060" cy="59635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0" name="Google Shape;2870;p24"/>
          <p:cNvSpPr/>
          <p:nvPr/>
        </p:nvSpPr>
        <p:spPr>
          <a:xfrm rot="-7617272">
            <a:off x="8656569" y="4127802"/>
            <a:ext cx="162592" cy="70877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1" name="Google Shape;2871;p24"/>
          <p:cNvSpPr/>
          <p:nvPr/>
        </p:nvSpPr>
        <p:spPr>
          <a:xfrm rot="-7617272">
            <a:off x="8478683" y="3853648"/>
            <a:ext cx="131609" cy="56482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2" name="Google Shape;2872;p24"/>
          <p:cNvSpPr/>
          <p:nvPr/>
        </p:nvSpPr>
        <p:spPr>
          <a:xfrm rot="-7617272">
            <a:off x="8477290" y="4743107"/>
            <a:ext cx="173148" cy="71151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3" name="Google Shape;2873;p24"/>
          <p:cNvSpPr/>
          <p:nvPr/>
        </p:nvSpPr>
        <p:spPr>
          <a:xfrm rot="-7617272">
            <a:off x="8705790" y="3887816"/>
            <a:ext cx="127222" cy="63200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4" name="Google Shape;2874;p24"/>
          <p:cNvSpPr/>
          <p:nvPr/>
        </p:nvSpPr>
        <p:spPr>
          <a:xfrm rot="-7617272">
            <a:off x="8812929" y="4769773"/>
            <a:ext cx="165197" cy="66079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5" name="Google Shape;2875;p24"/>
          <p:cNvSpPr/>
          <p:nvPr/>
        </p:nvSpPr>
        <p:spPr>
          <a:xfrm rot="-7617272">
            <a:off x="8935557" y="4155571"/>
            <a:ext cx="144633" cy="58401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6" name="Google Shape;2876;p24"/>
          <p:cNvSpPr/>
          <p:nvPr/>
        </p:nvSpPr>
        <p:spPr>
          <a:xfrm rot="-7617272">
            <a:off x="8982770" y="4496769"/>
            <a:ext cx="162592" cy="57442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8010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2624803" y="717627"/>
            <a:ext cx="3894383" cy="3894383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6734175" y="3324363"/>
            <a:ext cx="2409825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" y="299"/>
            <a:ext cx="2715950" cy="17441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3169188" y="1446738"/>
            <a:ext cx="2805600" cy="17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3169188" y="3251393"/>
            <a:ext cx="2805600" cy="5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5716300" y="803700"/>
            <a:ext cx="2815200" cy="278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6143400" y="3522500"/>
            <a:ext cx="2388000" cy="7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4410500" y="0"/>
            <a:ext cx="4733500" cy="278295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4916700" y="2369425"/>
            <a:ext cx="3614700" cy="138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5058755" y="0"/>
            <a:ext cx="4085250" cy="345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2512074"/>
            <a:ext cx="5662580" cy="263142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080050" y="1939825"/>
            <a:ext cx="4983900" cy="95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2681850" y="2846325"/>
            <a:ext cx="3780300" cy="3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64100" y="597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64100" y="1304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5" r:id="rId50"/>
    <p:sldLayoutId id="2147483706" r:id="rId51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microsoft.com/office/2007/relationships/hdphoto" Target="../media/hdphoto6.wdp"/><Relationship Id="rId2" Type="http://schemas.openxmlformats.org/officeDocument/2006/relationships/notesSlide" Target="../notesSlides/notesSlide4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5" Type="http://schemas.openxmlformats.org/officeDocument/2006/relationships/image" Target="../media/image53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50.png"/><Relationship Id="rId1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gif"/><Relationship Id="rId5" Type="http://schemas.openxmlformats.org/officeDocument/2006/relationships/image" Target="../media/image60.gif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JPG"/><Relationship Id="rId4" Type="http://schemas.openxmlformats.org/officeDocument/2006/relationships/image" Target="../media/image54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microsoft.com/office/2007/relationships/hdphoto" Target="../media/hdphoto10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10" Type="http://schemas.openxmlformats.org/officeDocument/2006/relationships/image" Target="../media/image68.png"/><Relationship Id="rId4" Type="http://schemas.microsoft.com/office/2007/relationships/hdphoto" Target="../media/hdphoto9.wdp"/><Relationship Id="rId9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6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1.gif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12" Type="http://schemas.microsoft.com/office/2007/relationships/hdphoto" Target="../media/hdphoto16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3.wdp"/><Relationship Id="rId11" Type="http://schemas.openxmlformats.org/officeDocument/2006/relationships/image" Target="../media/image76.png"/><Relationship Id="rId5" Type="http://schemas.openxmlformats.org/officeDocument/2006/relationships/image" Target="../media/image73.pn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75.png"/><Relationship Id="rId14" Type="http://schemas.microsoft.com/office/2007/relationships/hdphoto" Target="../media/hdphoto1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1.gif"/><Relationship Id="rId4" Type="http://schemas.openxmlformats.org/officeDocument/2006/relationships/image" Target="../media/image81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5" Type="http://schemas.microsoft.com/office/2007/relationships/hdphoto" Target="../media/hdphoto18.wdp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Bộ hình nền &amp;quot;Hoạt hình siêu dễ thương 2&amp;quot; chất lượng cao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112"/>
                    </a14:imgEffect>
                    <a14:imgEffect>
                      <a14:saturation sat="2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54627" y="1144377"/>
            <a:ext cx="7834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79635" y="211008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23769" y="1465006"/>
            <a:ext cx="4994786" cy="118970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47613"/>
              </a:avLst>
            </a:prstTxWarp>
            <a:spAutoFit/>
          </a:bodyPr>
          <a:lstStyle/>
          <a:p>
            <a:pPr algn="ctr"/>
            <a:r>
              <a:rPr lang="en-US" sz="595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PHÒNG GIÁO DỤC VÀ ĐÀO TẠO QUẬN LONG BIÊN</a:t>
            </a:r>
            <a:r>
              <a:rPr lang="vi-VN" sz="595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595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595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595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6516" y="1908234"/>
            <a:ext cx="64204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79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 defTabSz="12179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 SINH LỚP 2</a:t>
            </a:r>
          </a:p>
          <a:p>
            <a:endParaRPr lang="en-US" sz="3200" dirty="0"/>
          </a:p>
        </p:txBody>
      </p:sp>
      <p:pic>
        <p:nvPicPr>
          <p:cNvPr id="12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839" y="-44153"/>
            <a:ext cx="19050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-33975"/>
            <a:ext cx="19050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419" y="-22089"/>
            <a:ext cx="19050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709" y="-23797"/>
            <a:ext cx="19050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9" y="-23796"/>
            <a:ext cx="19050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ew Years Yes Sticker by Nora Fiks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5" y="2951252"/>
            <a:ext cx="2148752" cy="235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85" y="-27468"/>
            <a:ext cx="19050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New Years Yes Sticker by Nora Fiks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793" y="2416674"/>
            <a:ext cx="1748376" cy="19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ew York Yes Sticker by Nora Fiks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827" y="1369609"/>
            <a:ext cx="1879024" cy="203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New York Yes Sticker by Nora Fiks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513" y="337598"/>
            <a:ext cx="1879024" cy="203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25929" y="308202"/>
            <a:ext cx="7892143" cy="167095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Calibri" panose="020F0502020204030204"/>
              </a:rPr>
              <a:t>hỏi</a:t>
            </a: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kern="1200" dirty="0" smtClean="0">
                <a:solidFill>
                  <a:prstClr val="white"/>
                </a:solidFill>
                <a:latin typeface="Calibri" panose="020F0502020204030204"/>
              </a:rPr>
              <a:t>4</a:t>
            </a:r>
            <a:r>
              <a:rPr lang="en-US" sz="2400" b="1" kern="1200" dirty="0" smtClean="0">
                <a:solidFill>
                  <a:prstClr val="white"/>
                </a:solidFill>
                <a:latin typeface="Calibri" panose="020F0502020204030204"/>
              </a:rPr>
              <a:t>: </a:t>
            </a:r>
            <a:r>
              <a:rPr lang="en-US" sz="2400" b="1" kern="1200" dirty="0" err="1" smtClean="0">
                <a:solidFill>
                  <a:prstClr val="white"/>
                </a:solidFill>
                <a:latin typeface="Calibri" panose="020F0502020204030204"/>
              </a:rPr>
              <a:t>Sắp</a:t>
            </a:r>
            <a:r>
              <a:rPr lang="en-US" sz="2400" b="1" kern="120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kern="1200" dirty="0" err="1" smtClean="0">
                <a:solidFill>
                  <a:prstClr val="white"/>
                </a:solidFill>
                <a:latin typeface="Calibri" panose="020F0502020204030204"/>
              </a:rPr>
              <a:t>xếp</a:t>
            </a:r>
            <a:r>
              <a:rPr lang="en-US" sz="2400" b="1" kern="120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kern="1200" dirty="0" err="1" smtClean="0">
                <a:solidFill>
                  <a:prstClr val="white"/>
                </a:solidFill>
                <a:latin typeface="Calibri" panose="020F0502020204030204"/>
              </a:rPr>
              <a:t>đúng</a:t>
            </a:r>
            <a:r>
              <a:rPr lang="en-US" sz="2400" b="1" kern="120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kern="1200" dirty="0" err="1" smtClean="0">
                <a:solidFill>
                  <a:prstClr val="white"/>
                </a:solidFill>
                <a:latin typeface="Calibri" panose="020F0502020204030204"/>
              </a:rPr>
              <a:t>thứ</a:t>
            </a:r>
            <a:r>
              <a:rPr lang="en-US" sz="2400" b="1" kern="120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kern="1200" dirty="0" err="1" smtClean="0">
                <a:solidFill>
                  <a:prstClr val="white"/>
                </a:solidFill>
                <a:latin typeface="Calibri" panose="020F0502020204030204"/>
              </a:rPr>
              <a:t>tự</a:t>
            </a:r>
            <a:r>
              <a:rPr lang="en-US" sz="2400" b="1" kern="120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kern="1200" dirty="0" err="1" smtClean="0">
                <a:solidFill>
                  <a:prstClr val="white"/>
                </a:solidFill>
                <a:latin typeface="Calibri" panose="020F0502020204030204"/>
              </a:rPr>
              <a:t>tên</a:t>
            </a:r>
            <a:r>
              <a:rPr lang="en-US" sz="2400" b="1" kern="1200" dirty="0" smtClean="0">
                <a:solidFill>
                  <a:prstClr val="white"/>
                </a:solidFill>
                <a:latin typeface="Calibri" panose="020F0502020204030204"/>
              </a:rPr>
              <a:t> 3 </a:t>
            </a:r>
            <a:r>
              <a:rPr lang="en-US" sz="2400" b="1" kern="1200" dirty="0" err="1" smtClean="0">
                <a:solidFill>
                  <a:prstClr val="white"/>
                </a:solidFill>
                <a:latin typeface="Calibri" panose="020F0502020204030204"/>
              </a:rPr>
              <a:t>màu</a:t>
            </a:r>
            <a:r>
              <a:rPr lang="en-US" sz="2400" b="1" kern="120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kern="1200" dirty="0" err="1" smtClean="0">
                <a:solidFill>
                  <a:prstClr val="white"/>
                </a:solidFill>
                <a:latin typeface="Calibri" panose="020F0502020204030204"/>
              </a:rPr>
              <a:t>cơ</a:t>
            </a:r>
            <a:r>
              <a:rPr lang="en-US" sz="2400" b="1" kern="120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kern="1200" dirty="0" err="1" smtClean="0">
                <a:solidFill>
                  <a:prstClr val="white"/>
                </a:solidFill>
                <a:latin typeface="Calibri" panose="020F0502020204030204"/>
              </a:rPr>
              <a:t>bản</a:t>
            </a:r>
            <a:r>
              <a:rPr lang="en-US" sz="2400" b="1" kern="120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kern="1200" dirty="0" err="1" smtClean="0">
                <a:solidFill>
                  <a:prstClr val="white"/>
                </a:solidFill>
                <a:latin typeface="Calibri" panose="020F0502020204030204"/>
              </a:rPr>
              <a:t>sau</a:t>
            </a:r>
            <a:r>
              <a:rPr lang="en-US" sz="2400" b="1" kern="1200" dirty="0" smtClean="0">
                <a:solidFill>
                  <a:prstClr val="white"/>
                </a:solidFill>
                <a:latin typeface="Calibri" panose="020F0502020204030204"/>
              </a:rPr>
              <a:t>:  </a:t>
            </a:r>
          </a:p>
          <a:p>
            <a:pPr algn="ctr" defTabSz="685800">
              <a:buClrTx/>
              <a:defRPr/>
            </a:pPr>
            <a:endParaRPr lang="en-US" sz="2400" b="1" kern="120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buClrTx/>
              <a:defRPr/>
            </a:pPr>
            <a:endParaRPr lang="en-US" sz="24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621921" y="2124468"/>
            <a:ext cx="7892143" cy="167095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 err="1">
                <a:solidFill>
                  <a:prstClr val="white"/>
                </a:solidFill>
                <a:latin typeface="Calibri" panose="020F0502020204030204"/>
              </a:rPr>
              <a:t>Đáp</a:t>
            </a: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kern="1200" dirty="0" err="1" smtClean="0">
                <a:solidFill>
                  <a:prstClr val="white"/>
                </a:solidFill>
                <a:latin typeface="Calibri" panose="020F0502020204030204"/>
              </a:rPr>
              <a:t>án</a:t>
            </a:r>
            <a:r>
              <a:rPr lang="en-US" sz="2400" b="1" kern="1200" dirty="0" smtClean="0">
                <a:solidFill>
                  <a:prstClr val="white"/>
                </a:solidFill>
                <a:latin typeface="Calibri" panose="020F0502020204030204"/>
              </a:rPr>
              <a:t>: </a:t>
            </a:r>
            <a:r>
              <a:rPr lang="en-US" sz="2400" b="1" kern="1200" dirty="0" err="1" smtClean="0">
                <a:solidFill>
                  <a:prstClr val="white"/>
                </a:solidFill>
                <a:latin typeface="Calibri" panose="020F0502020204030204"/>
              </a:rPr>
              <a:t>Đỏ</a:t>
            </a:r>
            <a:r>
              <a:rPr lang="en-US" sz="2400" b="1" kern="1200" dirty="0" smtClean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2400" b="1" kern="1200" dirty="0" err="1" smtClean="0">
                <a:solidFill>
                  <a:prstClr val="white"/>
                </a:solidFill>
                <a:latin typeface="Calibri" panose="020F0502020204030204"/>
              </a:rPr>
              <a:t>xanh</a:t>
            </a:r>
            <a:r>
              <a:rPr lang="en-US" sz="2400" b="1" kern="1200" dirty="0" smtClean="0">
                <a:solidFill>
                  <a:prstClr val="white"/>
                </a:solidFill>
                <a:latin typeface="Calibri" panose="020F0502020204030204"/>
              </a:rPr>
              <a:t> lam, </a:t>
            </a:r>
            <a:r>
              <a:rPr lang="en-US" sz="2400" b="1" kern="1200" dirty="0" err="1" smtClean="0">
                <a:solidFill>
                  <a:prstClr val="white"/>
                </a:solidFill>
                <a:latin typeface="Calibri" panose="020F0502020204030204"/>
              </a:rPr>
              <a:t>vàng</a:t>
            </a:r>
            <a:r>
              <a:rPr lang="en-US" sz="2400" b="1" kern="120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en-US" sz="24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50" name="Picture 2" descr="Office Working Sticker by mishmashp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4231"/>
            <a:ext cx="1900786" cy="13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eart 1"/>
          <p:cNvSpPr/>
          <p:nvPr/>
        </p:nvSpPr>
        <p:spPr>
          <a:xfrm>
            <a:off x="1900786" y="1071716"/>
            <a:ext cx="930904" cy="727587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/>
          <p:cNvSpPr/>
          <p:nvPr/>
        </p:nvSpPr>
        <p:spPr>
          <a:xfrm>
            <a:off x="3734502" y="1071716"/>
            <a:ext cx="930904" cy="727587"/>
          </a:xfrm>
          <a:prstGeom prst="hear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/>
          <p:cNvSpPr/>
          <p:nvPr/>
        </p:nvSpPr>
        <p:spPr>
          <a:xfrm>
            <a:off x="5660835" y="1071716"/>
            <a:ext cx="930904" cy="727587"/>
          </a:xfrm>
          <a:prstGeom prst="hear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3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2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oogle Shape;878;p83"/>
          <p:cNvGrpSpPr/>
          <p:nvPr/>
        </p:nvGrpSpPr>
        <p:grpSpPr>
          <a:xfrm>
            <a:off x="727284" y="1046445"/>
            <a:ext cx="2408761" cy="2606609"/>
            <a:chOff x="1620827" y="963391"/>
            <a:chExt cx="2408761" cy="2606609"/>
          </a:xfrm>
        </p:grpSpPr>
        <p:grpSp>
          <p:nvGrpSpPr>
            <p:cNvPr id="5" name="Google Shape;879;p83"/>
            <p:cNvGrpSpPr/>
            <p:nvPr/>
          </p:nvGrpSpPr>
          <p:grpSpPr>
            <a:xfrm>
              <a:off x="1620827" y="963391"/>
              <a:ext cx="2368213" cy="2606609"/>
              <a:chOff x="1763789" y="1203341"/>
              <a:chExt cx="2368213" cy="2606609"/>
            </a:xfrm>
          </p:grpSpPr>
          <p:sp>
            <p:nvSpPr>
              <p:cNvPr id="8" name="Google Shape;880;p83"/>
              <p:cNvSpPr/>
              <p:nvPr/>
            </p:nvSpPr>
            <p:spPr>
              <a:xfrm flipH="1">
                <a:off x="3061211" y="2436250"/>
                <a:ext cx="585697" cy="522996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8975" extrusionOk="0">
                    <a:moveTo>
                      <a:pt x="7828" y="0"/>
                    </a:moveTo>
                    <a:cubicBezTo>
                      <a:pt x="7828" y="0"/>
                      <a:pt x="1066" y="3591"/>
                      <a:pt x="533" y="4635"/>
                    </a:cubicBezTo>
                    <a:cubicBezTo>
                      <a:pt x="1" y="5677"/>
                      <a:pt x="325" y="8254"/>
                      <a:pt x="1162" y="8940"/>
                    </a:cubicBezTo>
                    <a:cubicBezTo>
                      <a:pt x="1190" y="8963"/>
                      <a:pt x="1228" y="8975"/>
                      <a:pt x="1273" y="8975"/>
                    </a:cubicBezTo>
                    <a:cubicBezTo>
                      <a:pt x="2541" y="8975"/>
                      <a:pt x="10051" y="0"/>
                      <a:pt x="10051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881;p83"/>
              <p:cNvSpPr/>
              <p:nvPr/>
            </p:nvSpPr>
            <p:spPr>
              <a:xfrm flipH="1">
                <a:off x="2173837" y="2428675"/>
                <a:ext cx="1500692" cy="1078158"/>
              </a:xfrm>
              <a:custGeom>
                <a:avLst/>
                <a:gdLst/>
                <a:ahLst/>
                <a:cxnLst/>
                <a:rect l="l" t="t" r="r" b="b"/>
                <a:pathLst>
                  <a:path w="25753" h="18502" extrusionOk="0">
                    <a:moveTo>
                      <a:pt x="10508" y="1"/>
                    </a:moveTo>
                    <a:cubicBezTo>
                      <a:pt x="6343" y="1523"/>
                      <a:pt x="1773" y="6026"/>
                      <a:pt x="888" y="10459"/>
                    </a:cubicBezTo>
                    <a:cubicBezTo>
                      <a:pt x="1" y="14894"/>
                      <a:pt x="308" y="17382"/>
                      <a:pt x="1469" y="17621"/>
                    </a:cubicBezTo>
                    <a:cubicBezTo>
                      <a:pt x="1537" y="17636"/>
                      <a:pt x="1639" y="17642"/>
                      <a:pt x="1770" y="17642"/>
                    </a:cubicBezTo>
                    <a:cubicBezTo>
                      <a:pt x="3651" y="17642"/>
                      <a:pt x="11584" y="16279"/>
                      <a:pt x="14763" y="16279"/>
                    </a:cubicBezTo>
                    <a:cubicBezTo>
                      <a:pt x="15100" y="16279"/>
                      <a:pt x="15384" y="16294"/>
                      <a:pt x="15601" y="16328"/>
                    </a:cubicBezTo>
                    <a:cubicBezTo>
                      <a:pt x="17530" y="16628"/>
                      <a:pt x="21522" y="18501"/>
                      <a:pt x="23579" y="18501"/>
                    </a:cubicBezTo>
                    <a:cubicBezTo>
                      <a:pt x="24092" y="18501"/>
                      <a:pt x="24484" y="18385"/>
                      <a:pt x="24695" y="18099"/>
                    </a:cubicBezTo>
                    <a:cubicBezTo>
                      <a:pt x="25753" y="16669"/>
                      <a:pt x="23627" y="8039"/>
                      <a:pt x="21790" y="4455"/>
                    </a:cubicBezTo>
                    <a:cubicBezTo>
                      <a:pt x="19953" y="874"/>
                      <a:pt x="10508" y="1"/>
                      <a:pt x="10508" y="1"/>
                    </a:cubicBezTo>
                    <a:close/>
                  </a:path>
                </a:pathLst>
              </a:custGeom>
              <a:solidFill>
                <a:srgbClr val="FF9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882;p83"/>
              <p:cNvSpPr/>
              <p:nvPr/>
            </p:nvSpPr>
            <p:spPr>
              <a:xfrm flipH="1">
                <a:off x="3011271" y="2793168"/>
                <a:ext cx="176099" cy="721122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12375" extrusionOk="0">
                    <a:moveTo>
                      <a:pt x="1146" y="0"/>
                    </a:moveTo>
                    <a:cubicBezTo>
                      <a:pt x="932" y="0"/>
                      <a:pt x="717" y="633"/>
                      <a:pt x="823" y="1272"/>
                    </a:cubicBezTo>
                    <a:cubicBezTo>
                      <a:pt x="963" y="2102"/>
                      <a:pt x="0" y="4014"/>
                      <a:pt x="331" y="4453"/>
                    </a:cubicBezTo>
                    <a:cubicBezTo>
                      <a:pt x="796" y="5068"/>
                      <a:pt x="441" y="5529"/>
                      <a:pt x="847" y="6174"/>
                    </a:cubicBezTo>
                    <a:cubicBezTo>
                      <a:pt x="1250" y="6820"/>
                      <a:pt x="1916" y="9427"/>
                      <a:pt x="577" y="9588"/>
                    </a:cubicBezTo>
                    <a:cubicBezTo>
                      <a:pt x="577" y="9588"/>
                      <a:pt x="451" y="11875"/>
                      <a:pt x="1417" y="12309"/>
                    </a:cubicBezTo>
                    <a:cubicBezTo>
                      <a:pt x="1519" y="12354"/>
                      <a:pt x="1618" y="12375"/>
                      <a:pt x="1713" y="12375"/>
                    </a:cubicBezTo>
                    <a:cubicBezTo>
                      <a:pt x="2512" y="12375"/>
                      <a:pt x="3022" y="10926"/>
                      <a:pt x="3022" y="10926"/>
                    </a:cubicBezTo>
                    <a:cubicBezTo>
                      <a:pt x="3022" y="10926"/>
                      <a:pt x="2356" y="8243"/>
                      <a:pt x="1913" y="6711"/>
                    </a:cubicBezTo>
                    <a:cubicBezTo>
                      <a:pt x="1059" y="3764"/>
                      <a:pt x="1513" y="398"/>
                      <a:pt x="1270" y="78"/>
                    </a:cubicBezTo>
                    <a:cubicBezTo>
                      <a:pt x="1231" y="25"/>
                      <a:pt x="1188" y="0"/>
                      <a:pt x="114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883;p83"/>
              <p:cNvSpPr/>
              <p:nvPr/>
            </p:nvSpPr>
            <p:spPr>
              <a:xfrm flipH="1">
                <a:off x="3062201" y="2428675"/>
                <a:ext cx="755736" cy="1073263"/>
              </a:xfrm>
              <a:custGeom>
                <a:avLst/>
                <a:gdLst/>
                <a:ahLst/>
                <a:cxnLst/>
                <a:rect l="l" t="t" r="r" b="b"/>
                <a:pathLst>
                  <a:path w="12969" h="18418" extrusionOk="0">
                    <a:moveTo>
                      <a:pt x="12969" y="1"/>
                    </a:moveTo>
                    <a:cubicBezTo>
                      <a:pt x="12968" y="1"/>
                      <a:pt x="9118" y="1451"/>
                      <a:pt x="4561" y="5162"/>
                    </a:cubicBezTo>
                    <a:cubicBezTo>
                      <a:pt x="0" y="8869"/>
                      <a:pt x="1656" y="17007"/>
                      <a:pt x="3210" y="18256"/>
                    </a:cubicBezTo>
                    <a:cubicBezTo>
                      <a:pt x="3347" y="18367"/>
                      <a:pt x="3485" y="18418"/>
                      <a:pt x="3623" y="18418"/>
                    </a:cubicBezTo>
                    <a:cubicBezTo>
                      <a:pt x="5037" y="18418"/>
                      <a:pt x="6367" y="13057"/>
                      <a:pt x="6367" y="13057"/>
                    </a:cubicBezTo>
                    <a:lnTo>
                      <a:pt x="6367" y="13057"/>
                    </a:lnTo>
                    <a:cubicBezTo>
                      <a:pt x="6367" y="13057"/>
                      <a:pt x="6218" y="13089"/>
                      <a:pt x="6004" y="13089"/>
                    </a:cubicBezTo>
                    <a:cubicBezTo>
                      <a:pt x="5261" y="13089"/>
                      <a:pt x="3731" y="12703"/>
                      <a:pt x="4875" y="9251"/>
                    </a:cubicBezTo>
                    <a:cubicBezTo>
                      <a:pt x="6350" y="4803"/>
                      <a:pt x="12968" y="1"/>
                      <a:pt x="12969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884;p83"/>
              <p:cNvSpPr/>
              <p:nvPr/>
            </p:nvSpPr>
            <p:spPr>
              <a:xfrm flipH="1">
                <a:off x="2526677" y="2483975"/>
                <a:ext cx="697522" cy="400449"/>
              </a:xfrm>
              <a:custGeom>
                <a:avLst/>
                <a:gdLst/>
                <a:ahLst/>
                <a:cxnLst/>
                <a:rect l="l" t="t" r="r" b="b"/>
                <a:pathLst>
                  <a:path w="11970" h="6872" extrusionOk="0">
                    <a:moveTo>
                      <a:pt x="1244" y="0"/>
                    </a:moveTo>
                    <a:lnTo>
                      <a:pt x="97" y="854"/>
                    </a:lnTo>
                    <a:cubicBezTo>
                      <a:pt x="1" y="1000"/>
                      <a:pt x="1371" y="3044"/>
                      <a:pt x="2557" y="3044"/>
                    </a:cubicBezTo>
                    <a:cubicBezTo>
                      <a:pt x="2638" y="3044"/>
                      <a:pt x="2718" y="3035"/>
                      <a:pt x="2797" y="3014"/>
                    </a:cubicBezTo>
                    <a:cubicBezTo>
                      <a:pt x="3013" y="2959"/>
                      <a:pt x="3156" y="2933"/>
                      <a:pt x="3246" y="2933"/>
                    </a:cubicBezTo>
                    <a:cubicBezTo>
                      <a:pt x="3670" y="2933"/>
                      <a:pt x="2934" y="3506"/>
                      <a:pt x="3196" y="4322"/>
                    </a:cubicBezTo>
                    <a:cubicBezTo>
                      <a:pt x="3402" y="4964"/>
                      <a:pt x="4201" y="5251"/>
                      <a:pt x="4945" y="5251"/>
                    </a:cubicBezTo>
                    <a:cubicBezTo>
                      <a:pt x="5348" y="5251"/>
                      <a:pt x="5735" y="5166"/>
                      <a:pt x="6002" y="5008"/>
                    </a:cubicBezTo>
                    <a:cubicBezTo>
                      <a:pt x="6105" y="4946"/>
                      <a:pt x="6194" y="4919"/>
                      <a:pt x="6274" y="4919"/>
                    </a:cubicBezTo>
                    <a:cubicBezTo>
                      <a:pt x="6778" y="4919"/>
                      <a:pt x="6921" y="6009"/>
                      <a:pt x="8111" y="6421"/>
                    </a:cubicBezTo>
                    <a:cubicBezTo>
                      <a:pt x="9362" y="6852"/>
                      <a:pt x="11514" y="6872"/>
                      <a:pt x="11907" y="6872"/>
                    </a:cubicBezTo>
                    <a:cubicBezTo>
                      <a:pt x="11948" y="6872"/>
                      <a:pt x="11969" y="6872"/>
                      <a:pt x="11969" y="6872"/>
                    </a:cubicBezTo>
                    <a:lnTo>
                      <a:pt x="1244" y="0"/>
                    </a:ln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885;p83"/>
              <p:cNvSpPr/>
              <p:nvPr/>
            </p:nvSpPr>
            <p:spPr>
              <a:xfrm flipH="1">
                <a:off x="2352035" y="2749756"/>
                <a:ext cx="95742" cy="73249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257" extrusionOk="0">
                    <a:moveTo>
                      <a:pt x="823" y="0"/>
                    </a:moveTo>
                    <a:lnTo>
                      <a:pt x="0" y="874"/>
                    </a:lnTo>
                    <a:cubicBezTo>
                      <a:pt x="0" y="874"/>
                      <a:pt x="361" y="1257"/>
                      <a:pt x="910" y="1257"/>
                    </a:cubicBezTo>
                    <a:cubicBezTo>
                      <a:pt x="1128" y="1257"/>
                      <a:pt x="1375" y="1196"/>
                      <a:pt x="1642" y="1028"/>
                    </a:cubicBezTo>
                    <a:lnTo>
                      <a:pt x="823" y="0"/>
                    </a:lnTo>
                    <a:close/>
                  </a:path>
                </a:pathLst>
              </a:custGeom>
              <a:solidFill>
                <a:srgbClr val="E5A6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886;p83"/>
              <p:cNvSpPr/>
              <p:nvPr/>
            </p:nvSpPr>
            <p:spPr>
              <a:xfrm flipH="1">
                <a:off x="2232343" y="1721074"/>
                <a:ext cx="1100010" cy="726308"/>
              </a:xfrm>
              <a:custGeom>
                <a:avLst/>
                <a:gdLst/>
                <a:ahLst/>
                <a:cxnLst/>
                <a:rect l="l" t="t" r="r" b="b"/>
                <a:pathLst>
                  <a:path w="18877" h="12464" extrusionOk="0">
                    <a:moveTo>
                      <a:pt x="10211" y="0"/>
                    </a:moveTo>
                    <a:cubicBezTo>
                      <a:pt x="5546" y="0"/>
                      <a:pt x="327" y="2374"/>
                      <a:pt x="1792" y="7743"/>
                    </a:cubicBezTo>
                    <a:cubicBezTo>
                      <a:pt x="1792" y="7743"/>
                      <a:pt x="0" y="8289"/>
                      <a:pt x="325" y="10269"/>
                    </a:cubicBezTo>
                    <a:cubicBezTo>
                      <a:pt x="617" y="12054"/>
                      <a:pt x="1942" y="12464"/>
                      <a:pt x="3049" y="12464"/>
                    </a:cubicBezTo>
                    <a:cubicBezTo>
                      <a:pt x="3168" y="12464"/>
                      <a:pt x="3285" y="12459"/>
                      <a:pt x="3397" y="12451"/>
                    </a:cubicBezTo>
                    <a:cubicBezTo>
                      <a:pt x="4557" y="12365"/>
                      <a:pt x="16669" y="10283"/>
                      <a:pt x="17027" y="8306"/>
                    </a:cubicBezTo>
                    <a:cubicBezTo>
                      <a:pt x="17027" y="8306"/>
                      <a:pt x="18877" y="2694"/>
                      <a:pt x="14416" y="766"/>
                    </a:cubicBezTo>
                    <a:cubicBezTo>
                      <a:pt x="13254" y="263"/>
                      <a:pt x="11763" y="0"/>
                      <a:pt x="10211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887;p83"/>
              <p:cNvSpPr/>
              <p:nvPr/>
            </p:nvSpPr>
            <p:spPr>
              <a:xfrm flipH="1">
                <a:off x="2743249" y="1720778"/>
                <a:ext cx="619262" cy="453302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7779" extrusionOk="0">
                    <a:moveTo>
                      <a:pt x="9021" y="0"/>
                    </a:moveTo>
                    <a:cubicBezTo>
                      <a:pt x="7740" y="0"/>
                      <a:pt x="5817" y="236"/>
                      <a:pt x="3724" y="1313"/>
                    </a:cubicBezTo>
                    <a:cubicBezTo>
                      <a:pt x="1" y="3231"/>
                      <a:pt x="2008" y="7778"/>
                      <a:pt x="2008" y="7778"/>
                    </a:cubicBezTo>
                    <a:lnTo>
                      <a:pt x="3817" y="7601"/>
                    </a:lnTo>
                    <a:cubicBezTo>
                      <a:pt x="3287" y="289"/>
                      <a:pt x="10626" y="143"/>
                      <a:pt x="10626" y="143"/>
                    </a:cubicBezTo>
                    <a:cubicBezTo>
                      <a:pt x="10626" y="143"/>
                      <a:pt x="10018" y="0"/>
                      <a:pt x="9021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888;p83"/>
              <p:cNvSpPr/>
              <p:nvPr/>
            </p:nvSpPr>
            <p:spPr>
              <a:xfrm flipH="1">
                <a:off x="2246853" y="2157592"/>
                <a:ext cx="918025" cy="726775"/>
              </a:xfrm>
              <a:custGeom>
                <a:avLst/>
                <a:gdLst/>
                <a:ahLst/>
                <a:cxnLst/>
                <a:rect l="l" t="t" r="r" b="b"/>
                <a:pathLst>
                  <a:path w="15754" h="12472" extrusionOk="0">
                    <a:moveTo>
                      <a:pt x="2625" y="1"/>
                    </a:moveTo>
                    <a:cubicBezTo>
                      <a:pt x="2328" y="1"/>
                      <a:pt x="1543" y="359"/>
                      <a:pt x="1632" y="597"/>
                    </a:cubicBezTo>
                    <a:cubicBezTo>
                      <a:pt x="1735" y="870"/>
                      <a:pt x="2431" y="2242"/>
                      <a:pt x="2329" y="3495"/>
                    </a:cubicBezTo>
                    <a:cubicBezTo>
                      <a:pt x="2165" y="5543"/>
                      <a:pt x="0" y="4403"/>
                      <a:pt x="205" y="6635"/>
                    </a:cubicBezTo>
                    <a:cubicBezTo>
                      <a:pt x="320" y="7908"/>
                      <a:pt x="1169" y="8146"/>
                      <a:pt x="1913" y="8146"/>
                    </a:cubicBezTo>
                    <a:cubicBezTo>
                      <a:pt x="2136" y="8146"/>
                      <a:pt x="2349" y="8125"/>
                      <a:pt x="2530" y="8103"/>
                    </a:cubicBezTo>
                    <a:cubicBezTo>
                      <a:pt x="2710" y="8081"/>
                      <a:pt x="2859" y="8061"/>
                      <a:pt x="2955" y="8061"/>
                    </a:cubicBezTo>
                    <a:cubicBezTo>
                      <a:pt x="3008" y="8061"/>
                      <a:pt x="3045" y="8067"/>
                      <a:pt x="3063" y="8083"/>
                    </a:cubicBezTo>
                    <a:cubicBezTo>
                      <a:pt x="3250" y="8253"/>
                      <a:pt x="2039" y="9039"/>
                      <a:pt x="3113" y="10131"/>
                    </a:cubicBezTo>
                    <a:cubicBezTo>
                      <a:pt x="3524" y="10548"/>
                      <a:pt x="3981" y="10676"/>
                      <a:pt x="4411" y="10676"/>
                    </a:cubicBezTo>
                    <a:cubicBezTo>
                      <a:pt x="4753" y="10676"/>
                      <a:pt x="5079" y="10595"/>
                      <a:pt x="5352" y="10514"/>
                    </a:cubicBezTo>
                    <a:cubicBezTo>
                      <a:pt x="5625" y="10432"/>
                      <a:pt x="5847" y="10353"/>
                      <a:pt x="5983" y="10353"/>
                    </a:cubicBezTo>
                    <a:cubicBezTo>
                      <a:pt x="5988" y="10353"/>
                      <a:pt x="5993" y="10353"/>
                      <a:pt x="5998" y="10353"/>
                    </a:cubicBezTo>
                    <a:cubicBezTo>
                      <a:pt x="6413" y="10370"/>
                      <a:pt x="7494" y="12471"/>
                      <a:pt x="10177" y="12471"/>
                    </a:cubicBezTo>
                    <a:cubicBezTo>
                      <a:pt x="10255" y="12471"/>
                      <a:pt x="10335" y="12470"/>
                      <a:pt x="10416" y="12466"/>
                    </a:cubicBezTo>
                    <a:cubicBezTo>
                      <a:pt x="12587" y="12370"/>
                      <a:pt x="12378" y="11117"/>
                      <a:pt x="12771" y="10947"/>
                    </a:cubicBezTo>
                    <a:cubicBezTo>
                      <a:pt x="12801" y="10934"/>
                      <a:pt x="12837" y="10928"/>
                      <a:pt x="12879" y="10928"/>
                    </a:cubicBezTo>
                    <a:cubicBezTo>
                      <a:pt x="13023" y="10928"/>
                      <a:pt x="13230" y="10998"/>
                      <a:pt x="13463" y="11070"/>
                    </a:cubicBezTo>
                    <a:cubicBezTo>
                      <a:pt x="13697" y="11140"/>
                      <a:pt x="13958" y="11210"/>
                      <a:pt x="14212" y="11210"/>
                    </a:cubicBezTo>
                    <a:cubicBezTo>
                      <a:pt x="14567" y="11210"/>
                      <a:pt x="14908" y="11073"/>
                      <a:pt x="15143" y="10605"/>
                    </a:cubicBezTo>
                    <a:cubicBezTo>
                      <a:pt x="15754" y="9380"/>
                      <a:pt x="14539" y="9107"/>
                      <a:pt x="14532" y="8783"/>
                    </a:cubicBezTo>
                    <a:cubicBezTo>
                      <a:pt x="14528" y="8458"/>
                      <a:pt x="15716" y="1208"/>
                      <a:pt x="14153" y="815"/>
                    </a:cubicBezTo>
                    <a:cubicBezTo>
                      <a:pt x="13711" y="704"/>
                      <a:pt x="13348" y="666"/>
                      <a:pt x="13020" y="666"/>
                    </a:cubicBezTo>
                    <a:cubicBezTo>
                      <a:pt x="12321" y="666"/>
                      <a:pt x="11788" y="839"/>
                      <a:pt x="11010" y="839"/>
                    </a:cubicBezTo>
                    <a:cubicBezTo>
                      <a:pt x="9866" y="839"/>
                      <a:pt x="6247" y="1833"/>
                      <a:pt x="4578" y="1870"/>
                    </a:cubicBezTo>
                    <a:cubicBezTo>
                      <a:pt x="4559" y="1871"/>
                      <a:pt x="4539" y="1871"/>
                      <a:pt x="4520" y="1871"/>
                    </a:cubicBezTo>
                    <a:cubicBezTo>
                      <a:pt x="2911" y="1871"/>
                      <a:pt x="3028" y="331"/>
                      <a:pt x="2721" y="27"/>
                    </a:cubicBezTo>
                    <a:cubicBezTo>
                      <a:pt x="2703" y="9"/>
                      <a:pt x="2669" y="1"/>
                      <a:pt x="2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889;p83"/>
              <p:cNvSpPr/>
              <p:nvPr/>
            </p:nvSpPr>
            <p:spPr>
              <a:xfrm flipH="1">
                <a:off x="3070768" y="2294007"/>
                <a:ext cx="133910" cy="97140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667" extrusionOk="0">
                    <a:moveTo>
                      <a:pt x="946" y="0"/>
                    </a:moveTo>
                    <a:cubicBezTo>
                      <a:pt x="817" y="0"/>
                      <a:pt x="690" y="21"/>
                      <a:pt x="578" y="62"/>
                    </a:cubicBezTo>
                    <a:cubicBezTo>
                      <a:pt x="407" y="127"/>
                      <a:pt x="260" y="239"/>
                      <a:pt x="161" y="399"/>
                    </a:cubicBezTo>
                    <a:cubicBezTo>
                      <a:pt x="59" y="560"/>
                      <a:pt x="1" y="771"/>
                      <a:pt x="1" y="1031"/>
                    </a:cubicBezTo>
                    <a:lnTo>
                      <a:pt x="69" y="1031"/>
                    </a:lnTo>
                    <a:cubicBezTo>
                      <a:pt x="69" y="864"/>
                      <a:pt x="93" y="721"/>
                      <a:pt x="137" y="601"/>
                    </a:cubicBezTo>
                    <a:cubicBezTo>
                      <a:pt x="202" y="420"/>
                      <a:pt x="315" y="287"/>
                      <a:pt x="451" y="198"/>
                    </a:cubicBezTo>
                    <a:cubicBezTo>
                      <a:pt x="591" y="113"/>
                      <a:pt x="762" y="68"/>
                      <a:pt x="946" y="68"/>
                    </a:cubicBezTo>
                    <a:cubicBezTo>
                      <a:pt x="1144" y="68"/>
                      <a:pt x="1359" y="116"/>
                      <a:pt x="1570" y="215"/>
                    </a:cubicBezTo>
                    <a:cubicBezTo>
                      <a:pt x="1761" y="303"/>
                      <a:pt x="1946" y="428"/>
                      <a:pt x="2119" y="588"/>
                    </a:cubicBezTo>
                    <a:lnTo>
                      <a:pt x="2119" y="588"/>
                    </a:lnTo>
                    <a:cubicBezTo>
                      <a:pt x="2096" y="588"/>
                      <a:pt x="2070" y="587"/>
                      <a:pt x="2042" y="587"/>
                    </a:cubicBezTo>
                    <a:cubicBezTo>
                      <a:pt x="1960" y="587"/>
                      <a:pt x="1854" y="594"/>
                      <a:pt x="1745" y="608"/>
                    </a:cubicBezTo>
                    <a:cubicBezTo>
                      <a:pt x="1581" y="628"/>
                      <a:pt x="1403" y="669"/>
                      <a:pt x="1260" y="758"/>
                    </a:cubicBezTo>
                    <a:cubicBezTo>
                      <a:pt x="1192" y="803"/>
                      <a:pt x="1131" y="861"/>
                      <a:pt x="1086" y="932"/>
                    </a:cubicBezTo>
                    <a:cubicBezTo>
                      <a:pt x="1042" y="1004"/>
                      <a:pt x="1017" y="1089"/>
                      <a:pt x="1017" y="1188"/>
                    </a:cubicBezTo>
                    <a:lnTo>
                      <a:pt x="1017" y="1215"/>
                    </a:lnTo>
                    <a:cubicBezTo>
                      <a:pt x="1022" y="1304"/>
                      <a:pt x="1038" y="1376"/>
                      <a:pt x="1063" y="1434"/>
                    </a:cubicBezTo>
                    <a:cubicBezTo>
                      <a:pt x="1083" y="1478"/>
                      <a:pt x="1107" y="1516"/>
                      <a:pt x="1134" y="1546"/>
                    </a:cubicBezTo>
                    <a:cubicBezTo>
                      <a:pt x="1178" y="1591"/>
                      <a:pt x="1230" y="1622"/>
                      <a:pt x="1284" y="1642"/>
                    </a:cubicBezTo>
                    <a:cubicBezTo>
                      <a:pt x="1339" y="1659"/>
                      <a:pt x="1400" y="1666"/>
                      <a:pt x="1458" y="1666"/>
                    </a:cubicBezTo>
                    <a:cubicBezTo>
                      <a:pt x="1564" y="1666"/>
                      <a:pt x="1670" y="1642"/>
                      <a:pt x="1752" y="1619"/>
                    </a:cubicBezTo>
                    <a:cubicBezTo>
                      <a:pt x="1830" y="1595"/>
                      <a:pt x="1882" y="1570"/>
                      <a:pt x="1885" y="1570"/>
                    </a:cubicBezTo>
                    <a:lnTo>
                      <a:pt x="1854" y="1509"/>
                    </a:lnTo>
                    <a:cubicBezTo>
                      <a:pt x="1851" y="1509"/>
                      <a:pt x="1796" y="1533"/>
                      <a:pt x="1725" y="1557"/>
                    </a:cubicBezTo>
                    <a:cubicBezTo>
                      <a:pt x="1649" y="1578"/>
                      <a:pt x="1550" y="1598"/>
                      <a:pt x="1458" y="1598"/>
                    </a:cubicBezTo>
                    <a:cubicBezTo>
                      <a:pt x="1411" y="1598"/>
                      <a:pt x="1366" y="1595"/>
                      <a:pt x="1321" y="1581"/>
                    </a:cubicBezTo>
                    <a:cubicBezTo>
                      <a:pt x="1291" y="1574"/>
                      <a:pt x="1260" y="1560"/>
                      <a:pt x="1233" y="1543"/>
                    </a:cubicBezTo>
                    <a:cubicBezTo>
                      <a:pt x="1195" y="1516"/>
                      <a:pt x="1161" y="1478"/>
                      <a:pt x="1134" y="1427"/>
                    </a:cubicBezTo>
                    <a:cubicBezTo>
                      <a:pt x="1107" y="1373"/>
                      <a:pt x="1090" y="1304"/>
                      <a:pt x="1086" y="1215"/>
                    </a:cubicBezTo>
                    <a:lnTo>
                      <a:pt x="1086" y="1188"/>
                    </a:lnTo>
                    <a:cubicBezTo>
                      <a:pt x="1086" y="1130"/>
                      <a:pt x="1096" y="1079"/>
                      <a:pt x="1113" y="1031"/>
                    </a:cubicBezTo>
                    <a:cubicBezTo>
                      <a:pt x="1144" y="952"/>
                      <a:pt x="1195" y="888"/>
                      <a:pt x="1267" y="837"/>
                    </a:cubicBezTo>
                    <a:cubicBezTo>
                      <a:pt x="1373" y="762"/>
                      <a:pt x="1513" y="717"/>
                      <a:pt x="1652" y="689"/>
                    </a:cubicBezTo>
                    <a:cubicBezTo>
                      <a:pt x="1796" y="662"/>
                      <a:pt x="1936" y="656"/>
                      <a:pt x="2042" y="656"/>
                    </a:cubicBezTo>
                    <a:cubicBezTo>
                      <a:pt x="2090" y="656"/>
                      <a:pt x="2131" y="659"/>
                      <a:pt x="2161" y="659"/>
                    </a:cubicBezTo>
                    <a:cubicBezTo>
                      <a:pt x="2175" y="662"/>
                      <a:pt x="2185" y="662"/>
                      <a:pt x="2196" y="662"/>
                    </a:cubicBezTo>
                    <a:lnTo>
                      <a:pt x="2205" y="662"/>
                    </a:lnTo>
                    <a:lnTo>
                      <a:pt x="2298" y="673"/>
                    </a:lnTo>
                    <a:lnTo>
                      <a:pt x="2233" y="604"/>
                    </a:lnTo>
                    <a:cubicBezTo>
                      <a:pt x="2038" y="407"/>
                      <a:pt x="1820" y="256"/>
                      <a:pt x="1602" y="154"/>
                    </a:cubicBezTo>
                    <a:cubicBezTo>
                      <a:pt x="1380" y="51"/>
                      <a:pt x="1154" y="0"/>
                      <a:pt x="946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890;p83"/>
              <p:cNvSpPr/>
              <p:nvPr/>
            </p:nvSpPr>
            <p:spPr>
              <a:xfrm flipH="1">
                <a:off x="2334903" y="1953464"/>
                <a:ext cx="133269" cy="71267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23" extrusionOk="0">
                    <a:moveTo>
                      <a:pt x="776" y="0"/>
                    </a:moveTo>
                    <a:cubicBezTo>
                      <a:pt x="526" y="0"/>
                      <a:pt x="310" y="70"/>
                      <a:pt x="200" y="236"/>
                    </a:cubicBezTo>
                    <a:cubicBezTo>
                      <a:pt x="1" y="534"/>
                      <a:pt x="1114" y="1223"/>
                      <a:pt x="1747" y="1223"/>
                    </a:cubicBezTo>
                    <a:cubicBezTo>
                      <a:pt x="1947" y="1223"/>
                      <a:pt x="2099" y="1154"/>
                      <a:pt x="2146" y="983"/>
                    </a:cubicBezTo>
                    <a:cubicBezTo>
                      <a:pt x="2286" y="467"/>
                      <a:pt x="1419" y="0"/>
                      <a:pt x="7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891;p83"/>
              <p:cNvSpPr/>
              <p:nvPr/>
            </p:nvSpPr>
            <p:spPr>
              <a:xfrm flipH="1">
                <a:off x="2669445" y="1936332"/>
                <a:ext cx="206052" cy="82397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1414" extrusionOk="0">
                    <a:moveTo>
                      <a:pt x="2647" y="1"/>
                    </a:moveTo>
                    <a:cubicBezTo>
                      <a:pt x="1698" y="1"/>
                      <a:pt x="1" y="660"/>
                      <a:pt x="373" y="1356"/>
                    </a:cubicBezTo>
                    <a:cubicBezTo>
                      <a:pt x="395" y="1396"/>
                      <a:pt x="468" y="1414"/>
                      <a:pt x="578" y="1414"/>
                    </a:cubicBezTo>
                    <a:cubicBezTo>
                      <a:pt x="1288" y="1414"/>
                      <a:pt x="3535" y="651"/>
                      <a:pt x="3210" y="175"/>
                    </a:cubicBezTo>
                    <a:cubicBezTo>
                      <a:pt x="3126" y="54"/>
                      <a:pt x="2917" y="1"/>
                      <a:pt x="2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892;p83"/>
              <p:cNvSpPr/>
              <p:nvPr/>
            </p:nvSpPr>
            <p:spPr>
              <a:xfrm flipH="1">
                <a:off x="2390844" y="2104972"/>
                <a:ext cx="50173" cy="25407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36" extrusionOk="0">
                    <a:moveTo>
                      <a:pt x="1" y="1"/>
                    </a:moveTo>
                    <a:cubicBezTo>
                      <a:pt x="1" y="240"/>
                      <a:pt x="192" y="435"/>
                      <a:pt x="431" y="435"/>
                    </a:cubicBezTo>
                    <a:cubicBezTo>
                      <a:pt x="669" y="435"/>
                      <a:pt x="861" y="240"/>
                      <a:pt x="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893;p83"/>
              <p:cNvSpPr/>
              <p:nvPr/>
            </p:nvSpPr>
            <p:spPr>
              <a:xfrm flipH="1">
                <a:off x="2717054" y="2104972"/>
                <a:ext cx="68878" cy="34672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95" extrusionOk="0">
                    <a:moveTo>
                      <a:pt x="1" y="1"/>
                    </a:moveTo>
                    <a:cubicBezTo>
                      <a:pt x="1" y="329"/>
                      <a:pt x="263" y="595"/>
                      <a:pt x="590" y="595"/>
                    </a:cubicBezTo>
                    <a:cubicBezTo>
                      <a:pt x="915" y="595"/>
                      <a:pt x="1181" y="329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894;p83"/>
              <p:cNvSpPr/>
              <p:nvPr/>
            </p:nvSpPr>
            <p:spPr>
              <a:xfrm flipH="1">
                <a:off x="2600101" y="2254499"/>
                <a:ext cx="91546" cy="41548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713" extrusionOk="0">
                    <a:moveTo>
                      <a:pt x="7" y="0"/>
                    </a:moveTo>
                    <a:cubicBezTo>
                      <a:pt x="6" y="0"/>
                      <a:pt x="4" y="1"/>
                      <a:pt x="4" y="3"/>
                    </a:cubicBezTo>
                    <a:cubicBezTo>
                      <a:pt x="1" y="6"/>
                      <a:pt x="1" y="9"/>
                      <a:pt x="4" y="12"/>
                    </a:cubicBezTo>
                    <a:cubicBezTo>
                      <a:pt x="4" y="12"/>
                      <a:pt x="7" y="16"/>
                      <a:pt x="14" y="23"/>
                    </a:cubicBezTo>
                    <a:cubicBezTo>
                      <a:pt x="89" y="118"/>
                      <a:pt x="513" y="712"/>
                      <a:pt x="1195" y="712"/>
                    </a:cubicBezTo>
                    <a:cubicBezTo>
                      <a:pt x="1311" y="712"/>
                      <a:pt x="1434" y="696"/>
                      <a:pt x="1567" y="658"/>
                    </a:cubicBezTo>
                    <a:cubicBezTo>
                      <a:pt x="1570" y="655"/>
                      <a:pt x="1570" y="651"/>
                      <a:pt x="1570" y="647"/>
                    </a:cubicBezTo>
                    <a:cubicBezTo>
                      <a:pt x="1570" y="644"/>
                      <a:pt x="1567" y="644"/>
                      <a:pt x="1564" y="644"/>
                    </a:cubicBezTo>
                    <a:cubicBezTo>
                      <a:pt x="1434" y="685"/>
                      <a:pt x="1311" y="702"/>
                      <a:pt x="1195" y="702"/>
                    </a:cubicBezTo>
                    <a:cubicBezTo>
                      <a:pt x="836" y="702"/>
                      <a:pt x="546" y="532"/>
                      <a:pt x="345" y="361"/>
                    </a:cubicBezTo>
                    <a:cubicBezTo>
                      <a:pt x="242" y="275"/>
                      <a:pt x="164" y="190"/>
                      <a:pt x="110" y="122"/>
                    </a:cubicBezTo>
                    <a:cubicBezTo>
                      <a:pt x="83" y="91"/>
                      <a:pt x="58" y="61"/>
                      <a:pt x="42" y="40"/>
                    </a:cubicBezTo>
                    <a:cubicBezTo>
                      <a:pt x="34" y="30"/>
                      <a:pt x="28" y="23"/>
                      <a:pt x="24" y="16"/>
                    </a:cubicBezTo>
                    <a:cubicBezTo>
                      <a:pt x="17" y="9"/>
                      <a:pt x="14" y="6"/>
                      <a:pt x="10" y="3"/>
                    </a:cubicBezTo>
                    <a:cubicBezTo>
                      <a:pt x="10" y="1"/>
                      <a:pt x="9" y="0"/>
                      <a:pt x="7" y="0"/>
                    </a:cubicBez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895;p83"/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896;p83"/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897;p83"/>
              <p:cNvSpPr/>
              <p:nvPr/>
            </p:nvSpPr>
            <p:spPr>
              <a:xfrm flipH="1">
                <a:off x="2265325" y="2010163"/>
                <a:ext cx="74822" cy="22359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3837" extrusionOk="0">
                    <a:moveTo>
                      <a:pt x="584" y="2294"/>
                    </a:moveTo>
                    <a:cubicBezTo>
                      <a:pt x="608" y="2294"/>
                      <a:pt x="608" y="2332"/>
                      <a:pt x="584" y="2332"/>
                    </a:cubicBezTo>
                    <a:cubicBezTo>
                      <a:pt x="556" y="2332"/>
                      <a:pt x="556" y="2294"/>
                      <a:pt x="584" y="2294"/>
                    </a:cubicBezTo>
                    <a:close/>
                    <a:moveTo>
                      <a:pt x="345" y="0"/>
                    </a:moveTo>
                    <a:lnTo>
                      <a:pt x="345" y="0"/>
                    </a:lnTo>
                    <a:cubicBezTo>
                      <a:pt x="362" y="194"/>
                      <a:pt x="372" y="386"/>
                      <a:pt x="379" y="574"/>
                    </a:cubicBezTo>
                    <a:cubicBezTo>
                      <a:pt x="433" y="659"/>
                      <a:pt x="471" y="751"/>
                      <a:pt x="498" y="850"/>
                    </a:cubicBezTo>
                    <a:cubicBezTo>
                      <a:pt x="577" y="1123"/>
                      <a:pt x="577" y="1413"/>
                      <a:pt x="560" y="1697"/>
                    </a:cubicBezTo>
                    <a:cubicBezTo>
                      <a:pt x="560" y="1707"/>
                      <a:pt x="550" y="1714"/>
                      <a:pt x="543" y="1714"/>
                    </a:cubicBezTo>
                    <a:cubicBezTo>
                      <a:pt x="533" y="1714"/>
                      <a:pt x="523" y="1707"/>
                      <a:pt x="523" y="1697"/>
                    </a:cubicBezTo>
                    <a:cubicBezTo>
                      <a:pt x="539" y="1427"/>
                      <a:pt x="539" y="1154"/>
                      <a:pt x="471" y="895"/>
                    </a:cubicBezTo>
                    <a:cubicBezTo>
                      <a:pt x="451" y="809"/>
                      <a:pt x="420" y="724"/>
                      <a:pt x="379" y="649"/>
                    </a:cubicBezTo>
                    <a:lnTo>
                      <a:pt x="379" y="649"/>
                    </a:lnTo>
                    <a:cubicBezTo>
                      <a:pt x="396" y="2137"/>
                      <a:pt x="0" y="3345"/>
                      <a:pt x="0" y="3345"/>
                    </a:cubicBezTo>
                    <a:cubicBezTo>
                      <a:pt x="208" y="3397"/>
                      <a:pt x="369" y="3570"/>
                      <a:pt x="488" y="3837"/>
                    </a:cubicBezTo>
                    <a:cubicBezTo>
                      <a:pt x="580" y="3762"/>
                      <a:pt x="659" y="3676"/>
                      <a:pt x="731" y="3588"/>
                    </a:cubicBezTo>
                    <a:cubicBezTo>
                      <a:pt x="1171" y="2932"/>
                      <a:pt x="1191" y="2055"/>
                      <a:pt x="1191" y="1905"/>
                    </a:cubicBezTo>
                    <a:cubicBezTo>
                      <a:pt x="1191" y="1676"/>
                      <a:pt x="1205" y="1431"/>
                      <a:pt x="1222" y="1195"/>
                    </a:cubicBezTo>
                    <a:cubicBezTo>
                      <a:pt x="1249" y="741"/>
                      <a:pt x="1284" y="174"/>
                      <a:pt x="1154" y="17"/>
                    </a:cubicBezTo>
                    <a:lnTo>
                      <a:pt x="1137" y="17"/>
                    </a:lnTo>
                    <a:cubicBezTo>
                      <a:pt x="990" y="17"/>
                      <a:pt x="703" y="10"/>
                      <a:pt x="345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898;p83"/>
              <p:cNvSpPr/>
              <p:nvPr/>
            </p:nvSpPr>
            <p:spPr>
              <a:xfrm flipH="1">
                <a:off x="2317071" y="2006725"/>
                <a:ext cx="186006" cy="198418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3405" extrusionOk="0">
                    <a:moveTo>
                      <a:pt x="2059" y="1684"/>
                    </a:moveTo>
                    <a:lnTo>
                      <a:pt x="2059" y="1694"/>
                    </a:lnTo>
                    <a:lnTo>
                      <a:pt x="1926" y="1694"/>
                    </a:lnTo>
                    <a:cubicBezTo>
                      <a:pt x="1922" y="1929"/>
                      <a:pt x="1731" y="2121"/>
                      <a:pt x="1496" y="2121"/>
                    </a:cubicBezTo>
                    <a:cubicBezTo>
                      <a:pt x="1260" y="2121"/>
                      <a:pt x="1069" y="1929"/>
                      <a:pt x="1066" y="1694"/>
                    </a:cubicBezTo>
                    <a:lnTo>
                      <a:pt x="239" y="1694"/>
                    </a:lnTo>
                    <a:lnTo>
                      <a:pt x="239" y="1684"/>
                    </a:lnTo>
                    <a:close/>
                    <a:moveTo>
                      <a:pt x="185" y="1"/>
                    </a:moveTo>
                    <a:cubicBezTo>
                      <a:pt x="92" y="141"/>
                      <a:pt x="1" y="885"/>
                      <a:pt x="110" y="2418"/>
                    </a:cubicBezTo>
                    <a:cubicBezTo>
                      <a:pt x="137" y="2804"/>
                      <a:pt x="215" y="3125"/>
                      <a:pt x="349" y="3387"/>
                    </a:cubicBezTo>
                    <a:cubicBezTo>
                      <a:pt x="795" y="3336"/>
                      <a:pt x="1192" y="3258"/>
                      <a:pt x="1666" y="3258"/>
                    </a:cubicBezTo>
                    <a:cubicBezTo>
                      <a:pt x="1991" y="3258"/>
                      <a:pt x="2356" y="3295"/>
                      <a:pt x="2796" y="3404"/>
                    </a:cubicBezTo>
                    <a:cubicBezTo>
                      <a:pt x="2796" y="3404"/>
                      <a:pt x="3192" y="2196"/>
                      <a:pt x="3175" y="708"/>
                    </a:cubicBezTo>
                    <a:cubicBezTo>
                      <a:pt x="3124" y="612"/>
                      <a:pt x="3056" y="530"/>
                      <a:pt x="2963" y="469"/>
                    </a:cubicBezTo>
                    <a:cubicBezTo>
                      <a:pt x="2946" y="458"/>
                      <a:pt x="2957" y="434"/>
                      <a:pt x="2974" y="434"/>
                    </a:cubicBezTo>
                    <a:cubicBezTo>
                      <a:pt x="2977" y="434"/>
                      <a:pt x="2980" y="434"/>
                      <a:pt x="2984" y="438"/>
                    </a:cubicBezTo>
                    <a:cubicBezTo>
                      <a:pt x="3062" y="489"/>
                      <a:pt x="3124" y="554"/>
                      <a:pt x="3175" y="633"/>
                    </a:cubicBezTo>
                    <a:cubicBezTo>
                      <a:pt x="3168" y="445"/>
                      <a:pt x="3158" y="253"/>
                      <a:pt x="3141" y="59"/>
                    </a:cubicBezTo>
                    <a:cubicBezTo>
                      <a:pt x="3018" y="59"/>
                      <a:pt x="2885" y="56"/>
                      <a:pt x="2749" y="53"/>
                    </a:cubicBezTo>
                    <a:cubicBezTo>
                      <a:pt x="2745" y="56"/>
                      <a:pt x="2745" y="62"/>
                      <a:pt x="2745" y="69"/>
                    </a:cubicBezTo>
                    <a:cubicBezTo>
                      <a:pt x="2697" y="240"/>
                      <a:pt x="2544" y="308"/>
                      <a:pt x="2345" y="308"/>
                    </a:cubicBezTo>
                    <a:cubicBezTo>
                      <a:pt x="2076" y="308"/>
                      <a:pt x="1721" y="185"/>
                      <a:pt x="1417" y="18"/>
                    </a:cubicBezTo>
                    <a:cubicBezTo>
                      <a:pt x="929" y="7"/>
                      <a:pt x="478" y="1"/>
                      <a:pt x="185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899;p83"/>
              <p:cNvSpPr/>
              <p:nvPr/>
            </p:nvSpPr>
            <p:spPr>
              <a:xfrm flipH="1">
                <a:off x="2311652" y="2196518"/>
                <a:ext cx="171146" cy="58331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001" extrusionOk="0">
                    <a:moveTo>
                      <a:pt x="1318" y="1"/>
                    </a:moveTo>
                    <a:cubicBezTo>
                      <a:pt x="844" y="1"/>
                      <a:pt x="447" y="79"/>
                      <a:pt x="1" y="130"/>
                    </a:cubicBezTo>
                    <a:cubicBezTo>
                      <a:pt x="304" y="724"/>
                      <a:pt x="891" y="1001"/>
                      <a:pt x="1813" y="1001"/>
                    </a:cubicBezTo>
                    <a:lnTo>
                      <a:pt x="1875" y="1001"/>
                    </a:lnTo>
                    <a:cubicBezTo>
                      <a:pt x="2336" y="998"/>
                      <a:pt x="2680" y="854"/>
                      <a:pt x="2936" y="639"/>
                    </a:cubicBezTo>
                    <a:cubicBezTo>
                      <a:pt x="2817" y="372"/>
                      <a:pt x="2656" y="199"/>
                      <a:pt x="2448" y="147"/>
                    </a:cubicBezTo>
                    <a:cubicBezTo>
                      <a:pt x="2008" y="38"/>
                      <a:pt x="1643" y="1"/>
                      <a:pt x="1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900;p83"/>
              <p:cNvSpPr/>
              <p:nvPr/>
            </p:nvSpPr>
            <p:spPr>
              <a:xfrm flipH="1">
                <a:off x="2342886" y="2007774"/>
                <a:ext cx="77619" cy="16957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91" extrusionOk="0">
                    <a:moveTo>
                      <a:pt x="0" y="0"/>
                    </a:moveTo>
                    <a:cubicBezTo>
                      <a:pt x="304" y="167"/>
                      <a:pt x="659" y="290"/>
                      <a:pt x="928" y="290"/>
                    </a:cubicBezTo>
                    <a:cubicBezTo>
                      <a:pt x="1127" y="290"/>
                      <a:pt x="1280" y="222"/>
                      <a:pt x="1328" y="51"/>
                    </a:cubicBezTo>
                    <a:cubicBezTo>
                      <a:pt x="1328" y="44"/>
                      <a:pt x="1328" y="38"/>
                      <a:pt x="1332" y="35"/>
                    </a:cubicBezTo>
                    <a:cubicBezTo>
                      <a:pt x="1242" y="30"/>
                      <a:pt x="1150" y="27"/>
                      <a:pt x="1058" y="27"/>
                    </a:cubicBezTo>
                    <a:cubicBezTo>
                      <a:pt x="710" y="17"/>
                      <a:pt x="345" y="1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01;p83"/>
              <p:cNvSpPr/>
              <p:nvPr/>
            </p:nvSpPr>
            <p:spPr>
              <a:xfrm flipH="1">
                <a:off x="2390844" y="2105438"/>
                <a:ext cx="50173" cy="24941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28" extrusionOk="0">
                    <a:moveTo>
                      <a:pt x="1" y="0"/>
                    </a:moveTo>
                    <a:cubicBezTo>
                      <a:pt x="4" y="235"/>
                      <a:pt x="195" y="427"/>
                      <a:pt x="431" y="427"/>
                    </a:cubicBezTo>
                    <a:cubicBezTo>
                      <a:pt x="666" y="427"/>
                      <a:pt x="857" y="235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02;p83"/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03;p83"/>
              <p:cNvSpPr/>
              <p:nvPr/>
            </p:nvSpPr>
            <p:spPr>
              <a:xfrm flipH="1">
                <a:off x="2581395" y="1988252"/>
                <a:ext cx="346547" cy="270792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647" extrusionOk="0">
                    <a:moveTo>
                      <a:pt x="4697" y="605"/>
                    </a:moveTo>
                    <a:cubicBezTo>
                      <a:pt x="4700" y="605"/>
                      <a:pt x="4704" y="605"/>
                      <a:pt x="4707" y="608"/>
                    </a:cubicBezTo>
                    <a:cubicBezTo>
                      <a:pt x="4871" y="718"/>
                      <a:pt x="4967" y="895"/>
                      <a:pt x="5022" y="1079"/>
                    </a:cubicBezTo>
                    <a:cubicBezTo>
                      <a:pt x="5096" y="1353"/>
                      <a:pt x="5100" y="1646"/>
                      <a:pt x="5083" y="1926"/>
                    </a:cubicBezTo>
                    <a:cubicBezTo>
                      <a:pt x="5083" y="1939"/>
                      <a:pt x="5072" y="1943"/>
                      <a:pt x="5062" y="1943"/>
                    </a:cubicBezTo>
                    <a:cubicBezTo>
                      <a:pt x="5052" y="1943"/>
                      <a:pt x="5045" y="1939"/>
                      <a:pt x="5045" y="1926"/>
                    </a:cubicBezTo>
                    <a:cubicBezTo>
                      <a:pt x="5059" y="1660"/>
                      <a:pt x="5059" y="1383"/>
                      <a:pt x="4994" y="1123"/>
                    </a:cubicBezTo>
                    <a:cubicBezTo>
                      <a:pt x="4943" y="936"/>
                      <a:pt x="4854" y="751"/>
                      <a:pt x="4686" y="642"/>
                    </a:cubicBezTo>
                    <a:cubicBezTo>
                      <a:pt x="4673" y="628"/>
                      <a:pt x="4683" y="605"/>
                      <a:pt x="4697" y="605"/>
                    </a:cubicBezTo>
                    <a:close/>
                    <a:moveTo>
                      <a:pt x="5103" y="2523"/>
                    </a:moveTo>
                    <a:cubicBezTo>
                      <a:pt x="5127" y="2523"/>
                      <a:pt x="5127" y="2561"/>
                      <a:pt x="5103" y="2561"/>
                    </a:cubicBezTo>
                    <a:cubicBezTo>
                      <a:pt x="5080" y="2561"/>
                      <a:pt x="5080" y="2523"/>
                      <a:pt x="5103" y="2523"/>
                    </a:cubicBezTo>
                    <a:close/>
                    <a:moveTo>
                      <a:pt x="3802" y="1997"/>
                    </a:moveTo>
                    <a:lnTo>
                      <a:pt x="3802" y="2015"/>
                    </a:lnTo>
                    <a:lnTo>
                      <a:pt x="3618" y="2015"/>
                    </a:lnTo>
                    <a:cubicBezTo>
                      <a:pt x="3615" y="2336"/>
                      <a:pt x="3352" y="2598"/>
                      <a:pt x="3027" y="2598"/>
                    </a:cubicBezTo>
                    <a:cubicBezTo>
                      <a:pt x="2704" y="2598"/>
                      <a:pt x="2441" y="2336"/>
                      <a:pt x="2438" y="2015"/>
                    </a:cubicBezTo>
                    <a:lnTo>
                      <a:pt x="1300" y="2015"/>
                    </a:lnTo>
                    <a:lnTo>
                      <a:pt x="1300" y="1997"/>
                    </a:lnTo>
                    <a:close/>
                    <a:moveTo>
                      <a:pt x="475" y="1"/>
                    </a:moveTo>
                    <a:cubicBezTo>
                      <a:pt x="290" y="1"/>
                      <a:pt x="0" y="154"/>
                      <a:pt x="0" y="574"/>
                    </a:cubicBezTo>
                    <a:lnTo>
                      <a:pt x="0" y="2229"/>
                    </a:lnTo>
                    <a:cubicBezTo>
                      <a:pt x="0" y="3431"/>
                      <a:pt x="338" y="4291"/>
                      <a:pt x="1754" y="4646"/>
                    </a:cubicBezTo>
                    <a:cubicBezTo>
                      <a:pt x="2827" y="4486"/>
                      <a:pt x="4124" y="4200"/>
                      <a:pt x="5192" y="3995"/>
                    </a:cubicBezTo>
                    <a:cubicBezTo>
                      <a:pt x="5946" y="2909"/>
                      <a:pt x="5833" y="1127"/>
                      <a:pt x="5797" y="513"/>
                    </a:cubicBezTo>
                    <a:cubicBezTo>
                      <a:pt x="5792" y="420"/>
                      <a:pt x="5786" y="356"/>
                      <a:pt x="5786" y="318"/>
                    </a:cubicBezTo>
                    <a:cubicBezTo>
                      <a:pt x="5786" y="165"/>
                      <a:pt x="5697" y="72"/>
                      <a:pt x="5575" y="21"/>
                    </a:cubicBezTo>
                    <a:cubicBezTo>
                      <a:pt x="5496" y="4"/>
                      <a:pt x="5411" y="1"/>
                      <a:pt x="5329" y="1"/>
                    </a:cubicBezTo>
                    <a:lnTo>
                      <a:pt x="3372" y="1"/>
                    </a:lnTo>
                    <a:cubicBezTo>
                      <a:pt x="2737" y="288"/>
                      <a:pt x="1871" y="523"/>
                      <a:pt x="1478" y="523"/>
                    </a:cubicBezTo>
                    <a:cubicBezTo>
                      <a:pt x="1365" y="523"/>
                      <a:pt x="1294" y="502"/>
                      <a:pt x="1273" y="465"/>
                    </a:cubicBezTo>
                    <a:cubicBezTo>
                      <a:pt x="1188" y="304"/>
                      <a:pt x="1212" y="148"/>
                      <a:pt x="1307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04;p83"/>
              <p:cNvSpPr/>
              <p:nvPr/>
            </p:nvSpPr>
            <p:spPr>
              <a:xfrm flipH="1">
                <a:off x="2625391" y="2220992"/>
                <a:ext cx="200341" cy="48774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837" extrusionOk="0">
                    <a:moveTo>
                      <a:pt x="3438" y="1"/>
                    </a:moveTo>
                    <a:lnTo>
                      <a:pt x="3438" y="1"/>
                    </a:lnTo>
                    <a:cubicBezTo>
                      <a:pt x="2370" y="206"/>
                      <a:pt x="1073" y="492"/>
                      <a:pt x="0" y="652"/>
                    </a:cubicBezTo>
                    <a:cubicBezTo>
                      <a:pt x="479" y="775"/>
                      <a:pt x="1079" y="836"/>
                      <a:pt x="1831" y="836"/>
                    </a:cubicBezTo>
                    <a:cubicBezTo>
                      <a:pt x="2015" y="836"/>
                      <a:pt x="2189" y="820"/>
                      <a:pt x="2352" y="786"/>
                    </a:cubicBezTo>
                    <a:cubicBezTo>
                      <a:pt x="2387" y="779"/>
                      <a:pt x="2414" y="768"/>
                      <a:pt x="2445" y="759"/>
                    </a:cubicBezTo>
                    <a:cubicBezTo>
                      <a:pt x="2379" y="683"/>
                      <a:pt x="2335" y="622"/>
                      <a:pt x="2315" y="598"/>
                    </a:cubicBezTo>
                    <a:cubicBezTo>
                      <a:pt x="2308" y="591"/>
                      <a:pt x="2305" y="587"/>
                      <a:pt x="2305" y="587"/>
                    </a:cubicBezTo>
                    <a:cubicBezTo>
                      <a:pt x="2302" y="584"/>
                      <a:pt x="2302" y="581"/>
                      <a:pt x="2305" y="578"/>
                    </a:cubicBezTo>
                    <a:lnTo>
                      <a:pt x="2308" y="574"/>
                    </a:lnTo>
                    <a:cubicBezTo>
                      <a:pt x="2311" y="574"/>
                      <a:pt x="2311" y="578"/>
                      <a:pt x="2311" y="578"/>
                    </a:cubicBezTo>
                    <a:cubicBezTo>
                      <a:pt x="2315" y="581"/>
                      <a:pt x="2318" y="584"/>
                      <a:pt x="2325" y="591"/>
                    </a:cubicBezTo>
                    <a:cubicBezTo>
                      <a:pt x="2329" y="598"/>
                      <a:pt x="2335" y="605"/>
                      <a:pt x="2343" y="615"/>
                    </a:cubicBezTo>
                    <a:cubicBezTo>
                      <a:pt x="2359" y="636"/>
                      <a:pt x="2384" y="666"/>
                      <a:pt x="2411" y="697"/>
                    </a:cubicBezTo>
                    <a:cubicBezTo>
                      <a:pt x="2424" y="714"/>
                      <a:pt x="2441" y="734"/>
                      <a:pt x="2458" y="755"/>
                    </a:cubicBezTo>
                    <a:cubicBezTo>
                      <a:pt x="2759" y="649"/>
                      <a:pt x="3018" y="485"/>
                      <a:pt x="3233" y="253"/>
                    </a:cubicBezTo>
                    <a:cubicBezTo>
                      <a:pt x="3308" y="174"/>
                      <a:pt x="3376" y="89"/>
                      <a:pt x="3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05;p83"/>
              <p:cNvSpPr/>
              <p:nvPr/>
            </p:nvSpPr>
            <p:spPr>
              <a:xfrm flipH="1">
                <a:off x="2731389" y="1988252"/>
                <a:ext cx="127325" cy="30477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23" extrusionOk="0">
                    <a:moveTo>
                      <a:pt x="119" y="1"/>
                    </a:moveTo>
                    <a:cubicBezTo>
                      <a:pt x="24" y="148"/>
                      <a:pt x="0" y="304"/>
                      <a:pt x="85" y="465"/>
                    </a:cubicBezTo>
                    <a:cubicBezTo>
                      <a:pt x="106" y="502"/>
                      <a:pt x="177" y="523"/>
                      <a:pt x="290" y="523"/>
                    </a:cubicBezTo>
                    <a:cubicBezTo>
                      <a:pt x="683" y="523"/>
                      <a:pt x="1549" y="288"/>
                      <a:pt x="2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06;p83"/>
              <p:cNvSpPr/>
              <p:nvPr/>
            </p:nvSpPr>
            <p:spPr>
              <a:xfrm flipH="1">
                <a:off x="2717054" y="2105613"/>
                <a:ext cx="68878" cy="34031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84" extrusionOk="0">
                    <a:moveTo>
                      <a:pt x="1" y="1"/>
                    </a:moveTo>
                    <a:cubicBezTo>
                      <a:pt x="4" y="322"/>
                      <a:pt x="267" y="584"/>
                      <a:pt x="590" y="584"/>
                    </a:cubicBezTo>
                    <a:cubicBezTo>
                      <a:pt x="915" y="584"/>
                      <a:pt x="1178" y="322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07;p83"/>
              <p:cNvSpPr/>
              <p:nvPr/>
            </p:nvSpPr>
            <p:spPr>
              <a:xfrm flipH="1">
                <a:off x="2682440" y="2254441"/>
                <a:ext cx="9207" cy="1078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85" extrusionOk="0">
                    <a:moveTo>
                      <a:pt x="7" y="0"/>
                    </a:moveTo>
                    <a:lnTo>
                      <a:pt x="4" y="4"/>
                    </a:lnTo>
                    <a:cubicBezTo>
                      <a:pt x="1" y="7"/>
                      <a:pt x="1" y="10"/>
                      <a:pt x="4" y="13"/>
                    </a:cubicBezTo>
                    <a:cubicBezTo>
                      <a:pt x="4" y="13"/>
                      <a:pt x="7" y="17"/>
                      <a:pt x="14" y="24"/>
                    </a:cubicBezTo>
                    <a:cubicBezTo>
                      <a:pt x="34" y="48"/>
                      <a:pt x="78" y="109"/>
                      <a:pt x="144" y="185"/>
                    </a:cubicBezTo>
                    <a:cubicBezTo>
                      <a:pt x="151" y="185"/>
                      <a:pt x="154" y="181"/>
                      <a:pt x="157" y="181"/>
                    </a:cubicBezTo>
                    <a:cubicBezTo>
                      <a:pt x="140" y="160"/>
                      <a:pt x="123" y="140"/>
                      <a:pt x="110" y="123"/>
                    </a:cubicBezTo>
                    <a:cubicBezTo>
                      <a:pt x="83" y="92"/>
                      <a:pt x="58" y="62"/>
                      <a:pt x="42" y="41"/>
                    </a:cubicBezTo>
                    <a:cubicBezTo>
                      <a:pt x="34" y="31"/>
                      <a:pt x="28" y="24"/>
                      <a:pt x="24" y="17"/>
                    </a:cubicBezTo>
                    <a:cubicBezTo>
                      <a:pt x="17" y="10"/>
                      <a:pt x="14" y="7"/>
                      <a:pt x="10" y="4"/>
                    </a:cubicBezTo>
                    <a:cubicBezTo>
                      <a:pt x="10" y="4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rgbClr val="A9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08;p83"/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09;p83"/>
              <p:cNvSpPr/>
              <p:nvPr/>
            </p:nvSpPr>
            <p:spPr>
              <a:xfrm flipH="1">
                <a:off x="2245454" y="1984873"/>
                <a:ext cx="285069" cy="296257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5084" extrusionOk="0">
                    <a:moveTo>
                      <a:pt x="529" y="338"/>
                    </a:moveTo>
                    <a:cubicBezTo>
                      <a:pt x="1041" y="338"/>
                      <a:pt x="2008" y="362"/>
                      <a:pt x="2861" y="382"/>
                    </a:cubicBezTo>
                    <a:cubicBezTo>
                      <a:pt x="3533" y="400"/>
                      <a:pt x="4113" y="417"/>
                      <a:pt x="4343" y="417"/>
                    </a:cubicBezTo>
                    <a:cubicBezTo>
                      <a:pt x="4384" y="417"/>
                      <a:pt x="4404" y="431"/>
                      <a:pt x="4417" y="444"/>
                    </a:cubicBezTo>
                    <a:cubicBezTo>
                      <a:pt x="4551" y="591"/>
                      <a:pt x="4516" y="1168"/>
                      <a:pt x="4489" y="1629"/>
                    </a:cubicBezTo>
                    <a:cubicBezTo>
                      <a:pt x="4472" y="1865"/>
                      <a:pt x="4458" y="2110"/>
                      <a:pt x="4458" y="2339"/>
                    </a:cubicBezTo>
                    <a:cubicBezTo>
                      <a:pt x="4458" y="2585"/>
                      <a:pt x="4407" y="4725"/>
                      <a:pt x="2602" y="4749"/>
                    </a:cubicBezTo>
                    <a:cubicBezTo>
                      <a:pt x="2583" y="4749"/>
                      <a:pt x="2564" y="4750"/>
                      <a:pt x="2546" y="4750"/>
                    </a:cubicBezTo>
                    <a:cubicBezTo>
                      <a:pt x="1194" y="4750"/>
                      <a:pt x="545" y="4158"/>
                      <a:pt x="451" y="2840"/>
                    </a:cubicBezTo>
                    <a:cubicBezTo>
                      <a:pt x="341" y="1257"/>
                      <a:pt x="437" y="482"/>
                      <a:pt x="529" y="338"/>
                    </a:cubicBezTo>
                    <a:close/>
                    <a:moveTo>
                      <a:pt x="499" y="1"/>
                    </a:moveTo>
                    <a:cubicBezTo>
                      <a:pt x="444" y="1"/>
                      <a:pt x="369" y="18"/>
                      <a:pt x="297" y="96"/>
                    </a:cubicBezTo>
                    <a:cubicBezTo>
                      <a:pt x="1" y="420"/>
                      <a:pt x="58" y="1970"/>
                      <a:pt x="124" y="2865"/>
                    </a:cubicBezTo>
                    <a:cubicBezTo>
                      <a:pt x="229" y="4356"/>
                      <a:pt x="1021" y="5083"/>
                      <a:pt x="2550" y="5083"/>
                    </a:cubicBezTo>
                    <a:lnTo>
                      <a:pt x="2608" y="5083"/>
                    </a:lnTo>
                    <a:cubicBezTo>
                      <a:pt x="4216" y="5066"/>
                      <a:pt x="4789" y="3592"/>
                      <a:pt x="4789" y="2339"/>
                    </a:cubicBezTo>
                    <a:cubicBezTo>
                      <a:pt x="4789" y="2120"/>
                      <a:pt x="4803" y="1882"/>
                      <a:pt x="4817" y="1649"/>
                    </a:cubicBezTo>
                    <a:cubicBezTo>
                      <a:pt x="4858" y="1014"/>
                      <a:pt x="4892" y="468"/>
                      <a:pt x="4657" y="215"/>
                    </a:cubicBezTo>
                    <a:cubicBezTo>
                      <a:pt x="4578" y="127"/>
                      <a:pt x="4469" y="79"/>
                      <a:pt x="4343" y="79"/>
                    </a:cubicBezTo>
                    <a:cubicBezTo>
                      <a:pt x="4117" y="79"/>
                      <a:pt x="3540" y="65"/>
                      <a:pt x="2868" y="48"/>
                    </a:cubicBezTo>
                    <a:cubicBezTo>
                      <a:pt x="1994" y="28"/>
                      <a:pt x="1004" y="1"/>
                      <a:pt x="499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10;p83"/>
              <p:cNvSpPr/>
              <p:nvPr/>
            </p:nvSpPr>
            <p:spPr>
              <a:xfrm flipH="1">
                <a:off x="2562282" y="1967974"/>
                <a:ext cx="397710" cy="321897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524" extrusionOk="0">
                    <a:moveTo>
                      <a:pt x="5725" y="304"/>
                    </a:moveTo>
                    <a:cubicBezTo>
                      <a:pt x="6005" y="304"/>
                      <a:pt x="6336" y="365"/>
                      <a:pt x="6336" y="666"/>
                    </a:cubicBezTo>
                    <a:cubicBezTo>
                      <a:pt x="6336" y="704"/>
                      <a:pt x="6342" y="768"/>
                      <a:pt x="6347" y="861"/>
                    </a:cubicBezTo>
                    <a:cubicBezTo>
                      <a:pt x="6388" y="1526"/>
                      <a:pt x="6514" y="3557"/>
                      <a:pt x="5537" y="4595"/>
                    </a:cubicBezTo>
                    <a:cubicBezTo>
                      <a:pt x="5148" y="5011"/>
                      <a:pt x="4612" y="5224"/>
                      <a:pt x="3950" y="5224"/>
                    </a:cubicBezTo>
                    <a:cubicBezTo>
                      <a:pt x="912" y="5224"/>
                      <a:pt x="300" y="4209"/>
                      <a:pt x="300" y="2574"/>
                    </a:cubicBezTo>
                    <a:lnTo>
                      <a:pt x="300" y="891"/>
                    </a:lnTo>
                    <a:cubicBezTo>
                      <a:pt x="300" y="461"/>
                      <a:pt x="594" y="304"/>
                      <a:pt x="782" y="304"/>
                    </a:cubicBezTo>
                    <a:close/>
                    <a:moveTo>
                      <a:pt x="782" y="1"/>
                    </a:moveTo>
                    <a:cubicBezTo>
                      <a:pt x="458" y="1"/>
                      <a:pt x="1" y="277"/>
                      <a:pt x="1" y="891"/>
                    </a:cubicBezTo>
                    <a:lnTo>
                      <a:pt x="1" y="2574"/>
                    </a:lnTo>
                    <a:cubicBezTo>
                      <a:pt x="1" y="4671"/>
                      <a:pt x="1144" y="5523"/>
                      <a:pt x="3950" y="5523"/>
                    </a:cubicBezTo>
                    <a:cubicBezTo>
                      <a:pt x="4701" y="5523"/>
                      <a:pt x="5309" y="5281"/>
                      <a:pt x="5759" y="4803"/>
                    </a:cubicBezTo>
                    <a:cubicBezTo>
                      <a:pt x="6824" y="3667"/>
                      <a:pt x="6691" y="1540"/>
                      <a:pt x="6646" y="840"/>
                    </a:cubicBezTo>
                    <a:cubicBezTo>
                      <a:pt x="6643" y="758"/>
                      <a:pt x="6640" y="700"/>
                      <a:pt x="6640" y="666"/>
                    </a:cubicBezTo>
                    <a:cubicBezTo>
                      <a:pt x="6640" y="250"/>
                      <a:pt x="6298" y="1"/>
                      <a:pt x="5725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11;p83"/>
              <p:cNvSpPr/>
              <p:nvPr/>
            </p:nvSpPr>
            <p:spPr>
              <a:xfrm flipH="1">
                <a:off x="2242657" y="1987670"/>
                <a:ext cx="279941" cy="286118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4910" extrusionOk="0">
                    <a:moveTo>
                      <a:pt x="520" y="328"/>
                    </a:moveTo>
                    <a:cubicBezTo>
                      <a:pt x="1021" y="328"/>
                      <a:pt x="1970" y="352"/>
                      <a:pt x="2810" y="372"/>
                    </a:cubicBezTo>
                    <a:cubicBezTo>
                      <a:pt x="3469" y="389"/>
                      <a:pt x="4043" y="403"/>
                      <a:pt x="4268" y="403"/>
                    </a:cubicBezTo>
                    <a:cubicBezTo>
                      <a:pt x="4305" y="403"/>
                      <a:pt x="4326" y="413"/>
                      <a:pt x="4339" y="430"/>
                    </a:cubicBezTo>
                    <a:cubicBezTo>
                      <a:pt x="4473" y="570"/>
                      <a:pt x="4435" y="1127"/>
                      <a:pt x="4407" y="1574"/>
                    </a:cubicBezTo>
                    <a:cubicBezTo>
                      <a:pt x="4394" y="1803"/>
                      <a:pt x="4380" y="2039"/>
                      <a:pt x="4380" y="2260"/>
                    </a:cubicBezTo>
                    <a:cubicBezTo>
                      <a:pt x="4380" y="2496"/>
                      <a:pt x="4330" y="4564"/>
                      <a:pt x="2558" y="4585"/>
                    </a:cubicBezTo>
                    <a:cubicBezTo>
                      <a:pt x="2538" y="4585"/>
                      <a:pt x="2518" y="4585"/>
                      <a:pt x="2498" y="4585"/>
                    </a:cubicBezTo>
                    <a:cubicBezTo>
                      <a:pt x="1173" y="4585"/>
                      <a:pt x="535" y="4013"/>
                      <a:pt x="445" y="2745"/>
                    </a:cubicBezTo>
                    <a:cubicBezTo>
                      <a:pt x="336" y="1212"/>
                      <a:pt x="427" y="468"/>
                      <a:pt x="520" y="328"/>
                    </a:cubicBezTo>
                    <a:close/>
                    <a:moveTo>
                      <a:pt x="489" y="0"/>
                    </a:moveTo>
                    <a:cubicBezTo>
                      <a:pt x="438" y="0"/>
                      <a:pt x="363" y="17"/>
                      <a:pt x="295" y="93"/>
                    </a:cubicBezTo>
                    <a:cubicBezTo>
                      <a:pt x="1" y="407"/>
                      <a:pt x="59" y="1905"/>
                      <a:pt x="120" y="2769"/>
                    </a:cubicBezTo>
                    <a:cubicBezTo>
                      <a:pt x="223" y="4210"/>
                      <a:pt x="1004" y="4909"/>
                      <a:pt x="2507" y="4909"/>
                    </a:cubicBezTo>
                    <a:lnTo>
                      <a:pt x="2561" y="4909"/>
                    </a:lnTo>
                    <a:cubicBezTo>
                      <a:pt x="4141" y="4892"/>
                      <a:pt x="4705" y="3472"/>
                      <a:pt x="4705" y="2260"/>
                    </a:cubicBezTo>
                    <a:cubicBezTo>
                      <a:pt x="4705" y="2048"/>
                      <a:pt x="4719" y="1817"/>
                      <a:pt x="4732" y="1595"/>
                    </a:cubicBezTo>
                    <a:cubicBezTo>
                      <a:pt x="4770" y="980"/>
                      <a:pt x="4804" y="451"/>
                      <a:pt x="4575" y="208"/>
                    </a:cubicBezTo>
                    <a:cubicBezTo>
                      <a:pt x="4497" y="123"/>
                      <a:pt x="4387" y="79"/>
                      <a:pt x="4268" y="79"/>
                    </a:cubicBezTo>
                    <a:cubicBezTo>
                      <a:pt x="4046" y="79"/>
                      <a:pt x="3476" y="62"/>
                      <a:pt x="2817" y="48"/>
                    </a:cubicBezTo>
                    <a:cubicBezTo>
                      <a:pt x="1960" y="27"/>
                      <a:pt x="987" y="0"/>
                      <a:pt x="489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12;p83"/>
              <p:cNvSpPr/>
              <p:nvPr/>
            </p:nvSpPr>
            <p:spPr>
              <a:xfrm flipH="1">
                <a:off x="2554590" y="1970945"/>
                <a:ext cx="390484" cy="316128"/>
              </a:xfrm>
              <a:custGeom>
                <a:avLst/>
                <a:gdLst/>
                <a:ahLst/>
                <a:cxnLst/>
                <a:rect l="l" t="t" r="r" b="b"/>
                <a:pathLst>
                  <a:path w="6701" h="5425" extrusionOk="0">
                    <a:moveTo>
                      <a:pt x="5623" y="298"/>
                    </a:moveTo>
                    <a:cubicBezTo>
                      <a:pt x="5899" y="298"/>
                      <a:pt x="6223" y="359"/>
                      <a:pt x="6223" y="653"/>
                    </a:cubicBezTo>
                    <a:cubicBezTo>
                      <a:pt x="6223" y="690"/>
                      <a:pt x="6227" y="755"/>
                      <a:pt x="6234" y="843"/>
                    </a:cubicBezTo>
                    <a:cubicBezTo>
                      <a:pt x="6275" y="1499"/>
                      <a:pt x="6398" y="3493"/>
                      <a:pt x="5438" y="4513"/>
                    </a:cubicBezTo>
                    <a:cubicBezTo>
                      <a:pt x="5056" y="4919"/>
                      <a:pt x="4530" y="5127"/>
                      <a:pt x="3879" y="5127"/>
                    </a:cubicBezTo>
                    <a:cubicBezTo>
                      <a:pt x="895" y="5127"/>
                      <a:pt x="294" y="4131"/>
                      <a:pt x="294" y="2526"/>
                    </a:cubicBezTo>
                    <a:lnTo>
                      <a:pt x="294" y="871"/>
                    </a:lnTo>
                    <a:cubicBezTo>
                      <a:pt x="294" y="451"/>
                      <a:pt x="584" y="298"/>
                      <a:pt x="769" y="298"/>
                    </a:cubicBezTo>
                    <a:close/>
                    <a:moveTo>
                      <a:pt x="769" y="0"/>
                    </a:moveTo>
                    <a:cubicBezTo>
                      <a:pt x="447" y="0"/>
                      <a:pt x="0" y="270"/>
                      <a:pt x="0" y="871"/>
                    </a:cubicBezTo>
                    <a:lnTo>
                      <a:pt x="0" y="2526"/>
                    </a:lnTo>
                    <a:cubicBezTo>
                      <a:pt x="0" y="4585"/>
                      <a:pt x="1123" y="5425"/>
                      <a:pt x="3879" y="5425"/>
                    </a:cubicBezTo>
                    <a:cubicBezTo>
                      <a:pt x="4616" y="5425"/>
                      <a:pt x="5213" y="5186"/>
                      <a:pt x="5656" y="4715"/>
                    </a:cubicBezTo>
                    <a:cubicBezTo>
                      <a:pt x="6701" y="3602"/>
                      <a:pt x="6571" y="1510"/>
                      <a:pt x="6530" y="823"/>
                    </a:cubicBezTo>
                    <a:cubicBezTo>
                      <a:pt x="6524" y="744"/>
                      <a:pt x="6521" y="687"/>
                      <a:pt x="6521" y="653"/>
                    </a:cubicBezTo>
                    <a:cubicBezTo>
                      <a:pt x="6521" y="243"/>
                      <a:pt x="6186" y="0"/>
                      <a:pt x="5623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13;p83"/>
              <p:cNvSpPr/>
              <p:nvPr/>
            </p:nvSpPr>
            <p:spPr>
              <a:xfrm flipH="1">
                <a:off x="2460480" y="2092851"/>
                <a:ext cx="85777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1865" extrusionOk="0">
                    <a:moveTo>
                      <a:pt x="14" y="1"/>
                    </a:moveTo>
                    <a:lnTo>
                      <a:pt x="14" y="1"/>
                    </a:lnTo>
                    <a:cubicBezTo>
                      <a:pt x="0" y="72"/>
                      <a:pt x="57" y="1213"/>
                      <a:pt x="115" y="1213"/>
                    </a:cubicBezTo>
                    <a:cubicBezTo>
                      <a:pt x="115" y="1213"/>
                      <a:pt x="116" y="1213"/>
                      <a:pt x="117" y="1213"/>
                    </a:cubicBezTo>
                    <a:cubicBezTo>
                      <a:pt x="132" y="1206"/>
                      <a:pt x="198" y="1165"/>
                      <a:pt x="290" y="1117"/>
                    </a:cubicBezTo>
                    <a:lnTo>
                      <a:pt x="290" y="1117"/>
                    </a:lnTo>
                    <a:lnTo>
                      <a:pt x="14" y="1"/>
                    </a:lnTo>
                    <a:close/>
                    <a:moveTo>
                      <a:pt x="844" y="950"/>
                    </a:moveTo>
                    <a:cubicBezTo>
                      <a:pt x="651" y="950"/>
                      <a:pt x="437" y="1042"/>
                      <a:pt x="290" y="1117"/>
                    </a:cubicBezTo>
                    <a:lnTo>
                      <a:pt x="290" y="1117"/>
                    </a:lnTo>
                    <a:lnTo>
                      <a:pt x="475" y="1865"/>
                    </a:lnTo>
                    <a:cubicBezTo>
                      <a:pt x="475" y="1865"/>
                      <a:pt x="1472" y="1571"/>
                      <a:pt x="1196" y="1131"/>
                    </a:cubicBezTo>
                    <a:cubicBezTo>
                      <a:pt x="1110" y="997"/>
                      <a:pt x="983" y="950"/>
                      <a:pt x="844" y="950"/>
                    </a:cubicBezTo>
                    <a:close/>
                  </a:path>
                </a:pathLst>
              </a:custGeom>
              <a:solidFill>
                <a:srgbClr val="E396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914;p83"/>
              <p:cNvSpPr/>
              <p:nvPr/>
            </p:nvSpPr>
            <p:spPr>
              <a:xfrm flipH="1">
                <a:off x="2473416" y="2092851"/>
                <a:ext cx="72433" cy="10885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8" extrusionOk="0">
                    <a:moveTo>
                      <a:pt x="1" y="1"/>
                    </a:moveTo>
                    <a:lnTo>
                      <a:pt x="1" y="45"/>
                    </a:lnTo>
                    <a:cubicBezTo>
                      <a:pt x="1" y="158"/>
                      <a:pt x="10" y="451"/>
                      <a:pt x="31" y="714"/>
                    </a:cubicBezTo>
                    <a:cubicBezTo>
                      <a:pt x="42" y="848"/>
                      <a:pt x="51" y="971"/>
                      <a:pt x="62" y="1063"/>
                    </a:cubicBezTo>
                    <a:cubicBezTo>
                      <a:pt x="69" y="1107"/>
                      <a:pt x="75" y="1148"/>
                      <a:pt x="83" y="1172"/>
                    </a:cubicBezTo>
                    <a:cubicBezTo>
                      <a:pt x="86" y="1186"/>
                      <a:pt x="89" y="1196"/>
                      <a:pt x="92" y="1203"/>
                    </a:cubicBezTo>
                    <a:cubicBezTo>
                      <a:pt x="92" y="1209"/>
                      <a:pt x="96" y="1209"/>
                      <a:pt x="96" y="1213"/>
                    </a:cubicBezTo>
                    <a:cubicBezTo>
                      <a:pt x="100" y="1217"/>
                      <a:pt x="103" y="1217"/>
                      <a:pt x="106" y="1217"/>
                    </a:cubicBezTo>
                    <a:lnTo>
                      <a:pt x="110" y="1217"/>
                    </a:lnTo>
                    <a:cubicBezTo>
                      <a:pt x="116" y="1217"/>
                      <a:pt x="127" y="1209"/>
                      <a:pt x="141" y="1199"/>
                    </a:cubicBezTo>
                    <a:cubicBezTo>
                      <a:pt x="192" y="1172"/>
                      <a:pt x="297" y="1110"/>
                      <a:pt x="423" y="1056"/>
                    </a:cubicBezTo>
                    <a:cubicBezTo>
                      <a:pt x="550" y="1001"/>
                      <a:pt x="700" y="954"/>
                      <a:pt x="837" y="954"/>
                    </a:cubicBezTo>
                    <a:cubicBezTo>
                      <a:pt x="973" y="954"/>
                      <a:pt x="1099" y="1001"/>
                      <a:pt x="1181" y="1135"/>
                    </a:cubicBezTo>
                    <a:cubicBezTo>
                      <a:pt x="1216" y="1189"/>
                      <a:pt x="1233" y="1237"/>
                      <a:pt x="1233" y="1288"/>
                    </a:cubicBezTo>
                    <a:cubicBezTo>
                      <a:pt x="1233" y="1373"/>
                      <a:pt x="1185" y="1452"/>
                      <a:pt x="1113" y="1524"/>
                    </a:cubicBezTo>
                    <a:cubicBezTo>
                      <a:pt x="1008" y="1626"/>
                      <a:pt x="844" y="1712"/>
                      <a:pt x="710" y="1770"/>
                    </a:cubicBezTo>
                    <a:cubicBezTo>
                      <a:pt x="642" y="1797"/>
                      <a:pt x="581" y="1820"/>
                      <a:pt x="540" y="1834"/>
                    </a:cubicBezTo>
                    <a:cubicBezTo>
                      <a:pt x="516" y="1844"/>
                      <a:pt x="499" y="1848"/>
                      <a:pt x="485" y="1852"/>
                    </a:cubicBezTo>
                    <a:cubicBezTo>
                      <a:pt x="475" y="1858"/>
                      <a:pt x="468" y="1858"/>
                      <a:pt x="468" y="1858"/>
                    </a:cubicBezTo>
                    <a:lnTo>
                      <a:pt x="472" y="1868"/>
                    </a:lnTo>
                    <a:cubicBezTo>
                      <a:pt x="472" y="1868"/>
                      <a:pt x="663" y="1814"/>
                      <a:pt x="853" y="1712"/>
                    </a:cubicBezTo>
                    <a:cubicBezTo>
                      <a:pt x="953" y="1660"/>
                      <a:pt x="1048" y="1602"/>
                      <a:pt x="1120" y="1530"/>
                    </a:cubicBezTo>
                    <a:cubicBezTo>
                      <a:pt x="1192" y="1458"/>
                      <a:pt x="1243" y="1376"/>
                      <a:pt x="1243" y="1288"/>
                    </a:cubicBezTo>
                    <a:cubicBezTo>
                      <a:pt x="1243" y="1237"/>
                      <a:pt x="1226" y="1182"/>
                      <a:pt x="1192" y="1127"/>
                    </a:cubicBezTo>
                    <a:cubicBezTo>
                      <a:pt x="1107" y="991"/>
                      <a:pt x="976" y="943"/>
                      <a:pt x="837" y="943"/>
                    </a:cubicBezTo>
                    <a:cubicBezTo>
                      <a:pt x="677" y="943"/>
                      <a:pt x="505" y="1008"/>
                      <a:pt x="366" y="1069"/>
                    </a:cubicBezTo>
                    <a:cubicBezTo>
                      <a:pt x="297" y="1104"/>
                      <a:pt x="236" y="1135"/>
                      <a:pt x="192" y="1162"/>
                    </a:cubicBezTo>
                    <a:cubicBezTo>
                      <a:pt x="168" y="1172"/>
                      <a:pt x="151" y="1182"/>
                      <a:pt x="137" y="1192"/>
                    </a:cubicBezTo>
                    <a:cubicBezTo>
                      <a:pt x="120" y="1199"/>
                      <a:pt x="110" y="1206"/>
                      <a:pt x="106" y="1206"/>
                    </a:cubicBezTo>
                    <a:cubicBezTo>
                      <a:pt x="103" y="1206"/>
                      <a:pt x="100" y="1199"/>
                      <a:pt x="100" y="1192"/>
                    </a:cubicBezTo>
                    <a:cubicBezTo>
                      <a:pt x="86" y="1159"/>
                      <a:pt x="75" y="1083"/>
                      <a:pt x="65" y="987"/>
                    </a:cubicBezTo>
                    <a:cubicBezTo>
                      <a:pt x="34" y="694"/>
                      <a:pt x="10" y="202"/>
                      <a:pt x="10" y="45"/>
                    </a:cubicBezTo>
                    <a:lnTo>
                      <a:pt x="1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915;p83"/>
              <p:cNvSpPr/>
              <p:nvPr/>
            </p:nvSpPr>
            <p:spPr>
              <a:xfrm flipH="1">
                <a:off x="2946822" y="2104447"/>
                <a:ext cx="129132" cy="109436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878" extrusionOk="0">
                    <a:moveTo>
                      <a:pt x="2062" y="0"/>
                    </a:moveTo>
                    <a:lnTo>
                      <a:pt x="1" y="1382"/>
                    </a:lnTo>
                    <a:lnTo>
                      <a:pt x="236" y="1878"/>
                    </a:lnTo>
                    <a:lnTo>
                      <a:pt x="2216" y="260"/>
                    </a:lnTo>
                    <a:lnTo>
                      <a:pt x="2062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916;p83"/>
              <p:cNvSpPr/>
              <p:nvPr/>
            </p:nvSpPr>
            <p:spPr>
              <a:xfrm flipH="1">
                <a:off x="2517937" y="2111207"/>
                <a:ext cx="55184" cy="145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25" extrusionOk="0">
                    <a:moveTo>
                      <a:pt x="1" y="0"/>
                    </a:moveTo>
                    <a:lnTo>
                      <a:pt x="1" y="24"/>
                    </a:lnTo>
                    <a:lnTo>
                      <a:pt x="946" y="2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917;p83"/>
              <p:cNvSpPr/>
              <p:nvPr/>
            </p:nvSpPr>
            <p:spPr>
              <a:xfrm flipH="1">
                <a:off x="2507389" y="2102058"/>
                <a:ext cx="65731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8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1127" y="38"/>
                    </a:lnTo>
                    <a:lnTo>
                      <a:pt x="1127" y="0"/>
                    </a:ln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918;p83"/>
              <p:cNvSpPr/>
              <p:nvPr/>
            </p:nvSpPr>
            <p:spPr>
              <a:xfrm flipH="1">
                <a:off x="2254778" y="2007074"/>
                <a:ext cx="9498" cy="15442"/>
              </a:xfrm>
              <a:custGeom>
                <a:avLst/>
                <a:gdLst/>
                <a:ahLst/>
                <a:cxnLst/>
                <a:rect l="l" t="t" r="r" b="b"/>
                <a:pathLst>
                  <a:path w="163" h="265" extrusionOk="0">
                    <a:moveTo>
                      <a:pt x="9" y="1"/>
                    </a:moveTo>
                    <a:cubicBezTo>
                      <a:pt x="4" y="1"/>
                      <a:pt x="0" y="6"/>
                      <a:pt x="6" y="9"/>
                    </a:cubicBezTo>
                    <a:cubicBezTo>
                      <a:pt x="84" y="70"/>
                      <a:pt x="135" y="159"/>
                      <a:pt x="152" y="261"/>
                    </a:cubicBezTo>
                    <a:cubicBezTo>
                      <a:pt x="152" y="264"/>
                      <a:pt x="154" y="265"/>
                      <a:pt x="156" y="265"/>
                    </a:cubicBezTo>
                    <a:cubicBezTo>
                      <a:pt x="159" y="265"/>
                      <a:pt x="163" y="262"/>
                      <a:pt x="163" y="258"/>
                    </a:cubicBezTo>
                    <a:cubicBezTo>
                      <a:pt x="146" y="155"/>
                      <a:pt x="94" y="67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919;p83"/>
              <p:cNvSpPr/>
              <p:nvPr/>
            </p:nvSpPr>
            <p:spPr>
              <a:xfrm flipH="1">
                <a:off x="2253379" y="2035803"/>
                <a:ext cx="699" cy="466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8" y="0"/>
                    </a:moveTo>
                    <a:cubicBezTo>
                      <a:pt x="1" y="0"/>
                      <a:pt x="1" y="7"/>
                      <a:pt x="8" y="7"/>
                    </a:cubicBezTo>
                    <a:cubicBezTo>
                      <a:pt x="12" y="7"/>
                      <a:pt x="12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920;p83"/>
              <p:cNvSpPr/>
              <p:nvPr/>
            </p:nvSpPr>
            <p:spPr>
              <a:xfrm flipH="1">
                <a:off x="2522890" y="2097746"/>
                <a:ext cx="30302" cy="991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7" extrusionOk="0">
                    <a:moveTo>
                      <a:pt x="150" y="1"/>
                    </a:moveTo>
                    <a:cubicBezTo>
                      <a:pt x="103" y="1"/>
                      <a:pt x="55" y="1"/>
                      <a:pt x="7" y="2"/>
                    </a:cubicBezTo>
                    <a:cubicBezTo>
                      <a:pt x="0" y="2"/>
                      <a:pt x="0" y="13"/>
                      <a:pt x="7" y="13"/>
                    </a:cubicBezTo>
                    <a:cubicBezTo>
                      <a:pt x="76" y="11"/>
                      <a:pt x="145" y="11"/>
                      <a:pt x="215" y="11"/>
                    </a:cubicBezTo>
                    <a:cubicBezTo>
                      <a:pt x="313" y="11"/>
                      <a:pt x="412" y="12"/>
                      <a:pt x="513" y="16"/>
                    </a:cubicBezTo>
                    <a:cubicBezTo>
                      <a:pt x="519" y="16"/>
                      <a:pt x="519" y="6"/>
                      <a:pt x="513" y="6"/>
                    </a:cubicBezTo>
                    <a:cubicBezTo>
                      <a:pt x="390" y="3"/>
                      <a:pt x="270" y="1"/>
                      <a:pt x="1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921;p83"/>
              <p:cNvSpPr/>
              <p:nvPr/>
            </p:nvSpPr>
            <p:spPr>
              <a:xfrm flipH="1">
                <a:off x="2571839" y="1986038"/>
                <a:ext cx="13519" cy="24183"/>
              </a:xfrm>
              <a:custGeom>
                <a:avLst/>
                <a:gdLst/>
                <a:ahLst/>
                <a:cxnLst/>
                <a:rect l="l" t="t" r="r" b="b"/>
                <a:pathLst>
                  <a:path w="232" h="415" extrusionOk="0">
                    <a:moveTo>
                      <a:pt x="7" y="0"/>
                    </a:moveTo>
                    <a:cubicBezTo>
                      <a:pt x="4" y="0"/>
                      <a:pt x="0" y="5"/>
                      <a:pt x="3" y="8"/>
                    </a:cubicBezTo>
                    <a:cubicBezTo>
                      <a:pt x="108" y="117"/>
                      <a:pt x="221" y="244"/>
                      <a:pt x="187" y="411"/>
                    </a:cubicBezTo>
                    <a:cubicBezTo>
                      <a:pt x="187" y="413"/>
                      <a:pt x="190" y="415"/>
                      <a:pt x="193" y="415"/>
                    </a:cubicBezTo>
                    <a:cubicBezTo>
                      <a:pt x="195" y="415"/>
                      <a:pt x="197" y="414"/>
                      <a:pt x="197" y="411"/>
                    </a:cubicBezTo>
                    <a:cubicBezTo>
                      <a:pt x="231" y="244"/>
                      <a:pt x="118" y="113"/>
                      <a:pt x="9" y="1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922;p83"/>
              <p:cNvSpPr/>
              <p:nvPr/>
            </p:nvSpPr>
            <p:spPr>
              <a:xfrm flipH="1">
                <a:off x="2573412" y="2020885"/>
                <a:ext cx="874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923;p83"/>
              <p:cNvSpPr/>
              <p:nvPr/>
            </p:nvSpPr>
            <p:spPr>
              <a:xfrm flipH="1">
                <a:off x="2306524" y="2043553"/>
                <a:ext cx="11538" cy="6648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41" extrusionOk="0">
                    <a:moveTo>
                      <a:pt x="0" y="1"/>
                    </a:moveTo>
                    <a:lnTo>
                      <a:pt x="0" y="76"/>
                    </a:lnTo>
                    <a:cubicBezTo>
                      <a:pt x="41" y="151"/>
                      <a:pt x="72" y="236"/>
                      <a:pt x="92" y="322"/>
                    </a:cubicBezTo>
                    <a:cubicBezTo>
                      <a:pt x="160" y="581"/>
                      <a:pt x="160" y="854"/>
                      <a:pt x="144" y="1124"/>
                    </a:cubicBezTo>
                    <a:cubicBezTo>
                      <a:pt x="144" y="1134"/>
                      <a:pt x="154" y="1141"/>
                      <a:pt x="164" y="1141"/>
                    </a:cubicBezTo>
                    <a:cubicBezTo>
                      <a:pt x="171" y="1141"/>
                      <a:pt x="181" y="1134"/>
                      <a:pt x="181" y="1124"/>
                    </a:cubicBezTo>
                    <a:cubicBezTo>
                      <a:pt x="198" y="840"/>
                      <a:pt x="198" y="550"/>
                      <a:pt x="119" y="277"/>
                    </a:cubicBezTo>
                    <a:cubicBezTo>
                      <a:pt x="92" y="178"/>
                      <a:pt x="54" y="86"/>
                      <a:pt x="0" y="1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924;p83"/>
              <p:cNvSpPr/>
              <p:nvPr/>
            </p:nvSpPr>
            <p:spPr>
              <a:xfrm flipH="1">
                <a:off x="2318004" y="2032015"/>
                <a:ext cx="13461" cy="15967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74" extrusionOk="0">
                    <a:moveTo>
                      <a:pt x="29" y="0"/>
                    </a:moveTo>
                    <a:cubicBezTo>
                      <a:pt x="12" y="0"/>
                      <a:pt x="1" y="24"/>
                      <a:pt x="18" y="35"/>
                    </a:cubicBezTo>
                    <a:cubicBezTo>
                      <a:pt x="111" y="96"/>
                      <a:pt x="179" y="178"/>
                      <a:pt x="230" y="274"/>
                    </a:cubicBezTo>
                    <a:lnTo>
                      <a:pt x="230" y="199"/>
                    </a:lnTo>
                    <a:cubicBezTo>
                      <a:pt x="179" y="120"/>
                      <a:pt x="117" y="55"/>
                      <a:pt x="39" y="4"/>
                    </a:cubicBezTo>
                    <a:cubicBezTo>
                      <a:pt x="35" y="0"/>
                      <a:pt x="32" y="0"/>
                      <a:pt x="29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925;p83"/>
              <p:cNvSpPr/>
              <p:nvPr/>
            </p:nvSpPr>
            <p:spPr>
              <a:xfrm flipH="1">
                <a:off x="2304718" y="2143840"/>
                <a:ext cx="3030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52" h="38" extrusionOk="0">
                    <a:moveTo>
                      <a:pt x="28" y="0"/>
                    </a:moveTo>
                    <a:cubicBezTo>
                      <a:pt x="0" y="0"/>
                      <a:pt x="0" y="38"/>
                      <a:pt x="28" y="38"/>
                    </a:cubicBezTo>
                    <a:cubicBezTo>
                      <a:pt x="52" y="38"/>
                      <a:pt x="52" y="0"/>
                      <a:pt x="28" y="0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926;p83"/>
              <p:cNvSpPr/>
              <p:nvPr/>
            </p:nvSpPr>
            <p:spPr>
              <a:xfrm flipH="1">
                <a:off x="2630694" y="2023449"/>
                <a:ext cx="24941" cy="78027"/>
              </a:xfrm>
              <a:custGeom>
                <a:avLst/>
                <a:gdLst/>
                <a:ahLst/>
                <a:cxnLst/>
                <a:rect l="l" t="t" r="r" b="b"/>
                <a:pathLst>
                  <a:path w="428" h="1339" extrusionOk="0">
                    <a:moveTo>
                      <a:pt x="24" y="1"/>
                    </a:moveTo>
                    <a:cubicBezTo>
                      <a:pt x="10" y="1"/>
                      <a:pt x="0" y="24"/>
                      <a:pt x="13" y="38"/>
                    </a:cubicBezTo>
                    <a:cubicBezTo>
                      <a:pt x="181" y="147"/>
                      <a:pt x="270" y="332"/>
                      <a:pt x="321" y="519"/>
                    </a:cubicBezTo>
                    <a:cubicBezTo>
                      <a:pt x="386" y="779"/>
                      <a:pt x="386" y="1056"/>
                      <a:pt x="372" y="1322"/>
                    </a:cubicBezTo>
                    <a:cubicBezTo>
                      <a:pt x="372" y="1335"/>
                      <a:pt x="379" y="1339"/>
                      <a:pt x="389" y="1339"/>
                    </a:cubicBezTo>
                    <a:cubicBezTo>
                      <a:pt x="399" y="1339"/>
                      <a:pt x="410" y="1335"/>
                      <a:pt x="410" y="1322"/>
                    </a:cubicBezTo>
                    <a:cubicBezTo>
                      <a:pt x="427" y="1042"/>
                      <a:pt x="423" y="749"/>
                      <a:pt x="349" y="475"/>
                    </a:cubicBezTo>
                    <a:cubicBezTo>
                      <a:pt x="294" y="291"/>
                      <a:pt x="198" y="114"/>
                      <a:pt x="34" y="4"/>
                    </a:cubicBezTo>
                    <a:cubicBezTo>
                      <a:pt x="31" y="1"/>
                      <a:pt x="27" y="1"/>
                      <a:pt x="24" y="1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927;p83"/>
              <p:cNvSpPr/>
              <p:nvPr/>
            </p:nvSpPr>
            <p:spPr>
              <a:xfrm flipH="1">
                <a:off x="2629120" y="2135274"/>
                <a:ext cx="2855" cy="2273"/>
              </a:xfrm>
              <a:custGeom>
                <a:avLst/>
                <a:gdLst/>
                <a:ahLst/>
                <a:cxnLst/>
                <a:rect l="l" t="t" r="r" b="b"/>
                <a:pathLst>
                  <a:path w="49" h="39" extrusionOk="0">
                    <a:moveTo>
                      <a:pt x="24" y="0"/>
                    </a:moveTo>
                    <a:cubicBezTo>
                      <a:pt x="1" y="0"/>
                      <a:pt x="1" y="38"/>
                      <a:pt x="24" y="38"/>
                    </a:cubicBezTo>
                    <a:cubicBezTo>
                      <a:pt x="48" y="38"/>
                      <a:pt x="48" y="0"/>
                      <a:pt x="24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928;p83"/>
              <p:cNvSpPr/>
              <p:nvPr/>
            </p:nvSpPr>
            <p:spPr>
              <a:xfrm flipH="1">
                <a:off x="3075896" y="2137430"/>
                <a:ext cx="159608" cy="47609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817" extrusionOk="0">
                    <a:moveTo>
                      <a:pt x="509" y="1"/>
                    </a:moveTo>
                    <a:cubicBezTo>
                      <a:pt x="347" y="1"/>
                      <a:pt x="177" y="12"/>
                      <a:pt x="1" y="38"/>
                    </a:cubicBezTo>
                    <a:lnTo>
                      <a:pt x="130" y="598"/>
                    </a:lnTo>
                    <a:cubicBezTo>
                      <a:pt x="130" y="598"/>
                      <a:pt x="596" y="409"/>
                      <a:pt x="1237" y="409"/>
                    </a:cubicBezTo>
                    <a:cubicBezTo>
                      <a:pt x="1685" y="409"/>
                      <a:pt x="2219" y="502"/>
                      <a:pt x="2739" y="816"/>
                    </a:cubicBezTo>
                    <a:cubicBezTo>
                      <a:pt x="2739" y="816"/>
                      <a:pt x="1881" y="1"/>
                      <a:pt x="509" y="1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929;p83"/>
              <p:cNvSpPr/>
              <p:nvPr/>
            </p:nvSpPr>
            <p:spPr>
              <a:xfrm flipH="1">
                <a:off x="3176998" y="3230503"/>
                <a:ext cx="197777" cy="26048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447" extrusionOk="0">
                    <a:moveTo>
                      <a:pt x="1774" y="1"/>
                    </a:moveTo>
                    <a:cubicBezTo>
                      <a:pt x="1405" y="1"/>
                      <a:pt x="1037" y="38"/>
                      <a:pt x="677" y="140"/>
                    </a:cubicBezTo>
                    <a:cubicBezTo>
                      <a:pt x="448" y="202"/>
                      <a:pt x="226" y="294"/>
                      <a:pt x="21" y="410"/>
                    </a:cubicBezTo>
                    <a:cubicBezTo>
                      <a:pt x="1" y="419"/>
                      <a:pt x="13" y="446"/>
                      <a:pt x="30" y="446"/>
                    </a:cubicBezTo>
                    <a:cubicBezTo>
                      <a:pt x="33" y="446"/>
                      <a:pt x="36" y="446"/>
                      <a:pt x="38" y="444"/>
                    </a:cubicBezTo>
                    <a:cubicBezTo>
                      <a:pt x="573" y="139"/>
                      <a:pt x="1177" y="40"/>
                      <a:pt x="1782" y="40"/>
                    </a:cubicBezTo>
                    <a:cubicBezTo>
                      <a:pt x="2042" y="40"/>
                      <a:pt x="2302" y="58"/>
                      <a:pt x="2558" y="86"/>
                    </a:cubicBezTo>
                    <a:cubicBezTo>
                      <a:pt x="2827" y="117"/>
                      <a:pt x="3093" y="154"/>
                      <a:pt x="3360" y="195"/>
                    </a:cubicBezTo>
                    <a:cubicBezTo>
                      <a:pt x="3361" y="195"/>
                      <a:pt x="3362" y="195"/>
                      <a:pt x="3363" y="195"/>
                    </a:cubicBezTo>
                    <a:cubicBezTo>
                      <a:pt x="3384" y="195"/>
                      <a:pt x="3393" y="161"/>
                      <a:pt x="3370" y="158"/>
                    </a:cubicBezTo>
                    <a:cubicBezTo>
                      <a:pt x="2844" y="79"/>
                      <a:pt x="2307" y="1"/>
                      <a:pt x="17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930;p83"/>
              <p:cNvSpPr/>
              <p:nvPr/>
            </p:nvSpPr>
            <p:spPr>
              <a:xfrm flipH="1">
                <a:off x="3152524" y="3015419"/>
                <a:ext cx="141660" cy="26223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450" extrusionOk="0">
                    <a:moveTo>
                      <a:pt x="990" y="1"/>
                    </a:moveTo>
                    <a:cubicBezTo>
                      <a:pt x="660" y="1"/>
                      <a:pt x="330" y="62"/>
                      <a:pt x="21" y="186"/>
                    </a:cubicBezTo>
                    <a:cubicBezTo>
                      <a:pt x="0" y="195"/>
                      <a:pt x="5" y="228"/>
                      <a:pt x="23" y="228"/>
                    </a:cubicBezTo>
                    <a:cubicBezTo>
                      <a:pt x="26" y="228"/>
                      <a:pt x="28" y="228"/>
                      <a:pt x="31" y="227"/>
                    </a:cubicBezTo>
                    <a:cubicBezTo>
                      <a:pt x="337" y="104"/>
                      <a:pt x="665" y="43"/>
                      <a:pt x="992" y="43"/>
                    </a:cubicBezTo>
                    <a:cubicBezTo>
                      <a:pt x="1482" y="43"/>
                      <a:pt x="1972" y="179"/>
                      <a:pt x="2390" y="445"/>
                    </a:cubicBezTo>
                    <a:cubicBezTo>
                      <a:pt x="2394" y="448"/>
                      <a:pt x="2398" y="450"/>
                      <a:pt x="2402" y="450"/>
                    </a:cubicBezTo>
                    <a:cubicBezTo>
                      <a:pt x="2420" y="450"/>
                      <a:pt x="2430" y="422"/>
                      <a:pt x="2410" y="411"/>
                    </a:cubicBezTo>
                    <a:cubicBezTo>
                      <a:pt x="1987" y="140"/>
                      <a:pt x="1489" y="1"/>
                      <a:pt x="990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931;p83"/>
              <p:cNvSpPr/>
              <p:nvPr/>
            </p:nvSpPr>
            <p:spPr>
              <a:xfrm flipH="1">
                <a:off x="3148153" y="3065475"/>
                <a:ext cx="128549" cy="52270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897" extrusionOk="0">
                    <a:moveTo>
                      <a:pt x="212" y="1"/>
                    </a:moveTo>
                    <a:cubicBezTo>
                      <a:pt x="151" y="1"/>
                      <a:pt x="90" y="4"/>
                      <a:pt x="28" y="10"/>
                    </a:cubicBezTo>
                    <a:cubicBezTo>
                      <a:pt x="2" y="13"/>
                      <a:pt x="1" y="51"/>
                      <a:pt x="25" y="51"/>
                    </a:cubicBezTo>
                    <a:cubicBezTo>
                      <a:pt x="26" y="51"/>
                      <a:pt x="27" y="51"/>
                      <a:pt x="28" y="51"/>
                    </a:cubicBezTo>
                    <a:cubicBezTo>
                      <a:pt x="90" y="45"/>
                      <a:pt x="150" y="42"/>
                      <a:pt x="210" y="42"/>
                    </a:cubicBezTo>
                    <a:cubicBezTo>
                      <a:pt x="943" y="42"/>
                      <a:pt x="1584" y="483"/>
                      <a:pt x="2165" y="894"/>
                    </a:cubicBezTo>
                    <a:cubicBezTo>
                      <a:pt x="2169" y="896"/>
                      <a:pt x="2172" y="897"/>
                      <a:pt x="2176" y="897"/>
                    </a:cubicBezTo>
                    <a:cubicBezTo>
                      <a:pt x="2194" y="897"/>
                      <a:pt x="2206" y="871"/>
                      <a:pt x="2185" y="856"/>
                    </a:cubicBezTo>
                    <a:cubicBezTo>
                      <a:pt x="1602" y="443"/>
                      <a:pt x="951" y="1"/>
                      <a:pt x="212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932;p83"/>
              <p:cNvSpPr/>
              <p:nvPr/>
            </p:nvSpPr>
            <p:spPr>
              <a:xfrm flipH="1">
                <a:off x="2398944" y="1814659"/>
                <a:ext cx="105998" cy="100170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1719" extrusionOk="0">
                    <a:moveTo>
                      <a:pt x="31" y="1"/>
                    </a:moveTo>
                    <a:cubicBezTo>
                      <a:pt x="12" y="1"/>
                      <a:pt x="1" y="28"/>
                      <a:pt x="19" y="37"/>
                    </a:cubicBezTo>
                    <a:cubicBezTo>
                      <a:pt x="742" y="406"/>
                      <a:pt x="1552" y="863"/>
                      <a:pt x="1777" y="1706"/>
                    </a:cubicBezTo>
                    <a:cubicBezTo>
                      <a:pt x="1780" y="1714"/>
                      <a:pt x="1787" y="1718"/>
                      <a:pt x="1795" y="1718"/>
                    </a:cubicBezTo>
                    <a:cubicBezTo>
                      <a:pt x="1807" y="1718"/>
                      <a:pt x="1818" y="1710"/>
                      <a:pt x="1815" y="1696"/>
                    </a:cubicBezTo>
                    <a:cubicBezTo>
                      <a:pt x="1585" y="842"/>
                      <a:pt x="770" y="379"/>
                      <a:pt x="39" y="3"/>
                    </a:cubicBezTo>
                    <a:cubicBezTo>
                      <a:pt x="36" y="1"/>
                      <a:pt x="33" y="1"/>
                      <a:pt x="31" y="1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933;p83"/>
              <p:cNvSpPr/>
              <p:nvPr/>
            </p:nvSpPr>
            <p:spPr>
              <a:xfrm flipH="1">
                <a:off x="2542411" y="1779812"/>
                <a:ext cx="2855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49" h="38" extrusionOk="0">
                    <a:moveTo>
                      <a:pt x="24" y="0"/>
                    </a:moveTo>
                    <a:cubicBezTo>
                      <a:pt x="0" y="0"/>
                      <a:pt x="0" y="38"/>
                      <a:pt x="24" y="38"/>
                    </a:cubicBezTo>
                    <a:cubicBezTo>
                      <a:pt x="49" y="38"/>
                      <a:pt x="49" y="0"/>
                      <a:pt x="24" y="0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934;p83"/>
              <p:cNvSpPr/>
              <p:nvPr/>
            </p:nvSpPr>
            <p:spPr>
              <a:xfrm flipH="1">
                <a:off x="2286536" y="2935644"/>
                <a:ext cx="81873" cy="296898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5095" extrusionOk="0">
                    <a:moveTo>
                      <a:pt x="26" y="0"/>
                    </a:moveTo>
                    <a:cubicBezTo>
                      <a:pt x="14" y="0"/>
                      <a:pt x="1" y="11"/>
                      <a:pt x="7" y="26"/>
                    </a:cubicBezTo>
                    <a:cubicBezTo>
                      <a:pt x="424" y="1319"/>
                      <a:pt x="792" y="2630"/>
                      <a:pt x="1106" y="3951"/>
                    </a:cubicBezTo>
                    <a:cubicBezTo>
                      <a:pt x="1195" y="4327"/>
                      <a:pt x="1281" y="4702"/>
                      <a:pt x="1362" y="5081"/>
                    </a:cubicBezTo>
                    <a:cubicBezTo>
                      <a:pt x="1364" y="5090"/>
                      <a:pt x="1371" y="5095"/>
                      <a:pt x="1378" y="5095"/>
                    </a:cubicBezTo>
                    <a:cubicBezTo>
                      <a:pt x="1390" y="5095"/>
                      <a:pt x="1404" y="5084"/>
                      <a:pt x="1400" y="5068"/>
                    </a:cubicBezTo>
                    <a:cubicBezTo>
                      <a:pt x="1117" y="3740"/>
                      <a:pt x="778" y="2422"/>
                      <a:pt x="389" y="1118"/>
                    </a:cubicBezTo>
                    <a:cubicBezTo>
                      <a:pt x="280" y="749"/>
                      <a:pt x="164" y="381"/>
                      <a:pt x="45" y="15"/>
                    </a:cubicBezTo>
                    <a:cubicBezTo>
                      <a:pt x="42" y="5"/>
                      <a:pt x="34" y="0"/>
                      <a:pt x="2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935;p83"/>
              <p:cNvSpPr/>
              <p:nvPr/>
            </p:nvSpPr>
            <p:spPr>
              <a:xfrm flipH="1">
                <a:off x="2327968" y="2354028"/>
                <a:ext cx="23775" cy="25500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4376" extrusionOk="0">
                    <a:moveTo>
                      <a:pt x="259" y="0"/>
                    </a:moveTo>
                    <a:cubicBezTo>
                      <a:pt x="249" y="0"/>
                      <a:pt x="240" y="6"/>
                      <a:pt x="240" y="18"/>
                    </a:cubicBezTo>
                    <a:cubicBezTo>
                      <a:pt x="322" y="1148"/>
                      <a:pt x="407" y="2295"/>
                      <a:pt x="226" y="3418"/>
                    </a:cubicBezTo>
                    <a:cubicBezTo>
                      <a:pt x="175" y="3735"/>
                      <a:pt x="103" y="4047"/>
                      <a:pt x="5" y="4354"/>
                    </a:cubicBezTo>
                    <a:cubicBezTo>
                      <a:pt x="1" y="4368"/>
                      <a:pt x="12" y="4376"/>
                      <a:pt x="23" y="4376"/>
                    </a:cubicBezTo>
                    <a:cubicBezTo>
                      <a:pt x="31" y="4376"/>
                      <a:pt x="39" y="4372"/>
                      <a:pt x="42" y="4364"/>
                    </a:cubicBezTo>
                    <a:cubicBezTo>
                      <a:pt x="387" y="3275"/>
                      <a:pt x="404" y="2117"/>
                      <a:pt x="342" y="987"/>
                    </a:cubicBezTo>
                    <a:cubicBezTo>
                      <a:pt x="325" y="663"/>
                      <a:pt x="301" y="343"/>
                      <a:pt x="278" y="18"/>
                    </a:cubicBezTo>
                    <a:cubicBezTo>
                      <a:pt x="278" y="6"/>
                      <a:pt x="268" y="0"/>
                      <a:pt x="259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936;p83"/>
              <p:cNvSpPr/>
              <p:nvPr/>
            </p:nvSpPr>
            <p:spPr>
              <a:xfrm flipH="1">
                <a:off x="2290790" y="2722542"/>
                <a:ext cx="48541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822" extrusionOk="0">
                    <a:moveTo>
                      <a:pt x="622" y="0"/>
                    </a:moveTo>
                    <a:cubicBezTo>
                      <a:pt x="611" y="0"/>
                      <a:pt x="597" y="13"/>
                      <a:pt x="604" y="30"/>
                    </a:cubicBezTo>
                    <a:cubicBezTo>
                      <a:pt x="689" y="221"/>
                      <a:pt x="795" y="508"/>
                      <a:pt x="614" y="679"/>
                    </a:cubicBezTo>
                    <a:cubicBezTo>
                      <a:pt x="529" y="760"/>
                      <a:pt x="412" y="784"/>
                      <a:pt x="294" y="784"/>
                    </a:cubicBezTo>
                    <a:cubicBezTo>
                      <a:pt x="204" y="784"/>
                      <a:pt x="113" y="770"/>
                      <a:pt x="34" y="757"/>
                    </a:cubicBezTo>
                    <a:cubicBezTo>
                      <a:pt x="33" y="757"/>
                      <a:pt x="32" y="757"/>
                      <a:pt x="31" y="757"/>
                    </a:cubicBezTo>
                    <a:cubicBezTo>
                      <a:pt x="9" y="757"/>
                      <a:pt x="1" y="791"/>
                      <a:pt x="24" y="795"/>
                    </a:cubicBezTo>
                    <a:cubicBezTo>
                      <a:pt x="105" y="808"/>
                      <a:pt x="197" y="822"/>
                      <a:pt x="288" y="822"/>
                    </a:cubicBezTo>
                    <a:cubicBezTo>
                      <a:pt x="424" y="822"/>
                      <a:pt x="558" y="792"/>
                      <a:pt x="652" y="692"/>
                    </a:cubicBezTo>
                    <a:cubicBezTo>
                      <a:pt x="832" y="504"/>
                      <a:pt x="727" y="217"/>
                      <a:pt x="635" y="9"/>
                    </a:cubicBezTo>
                    <a:cubicBezTo>
                      <a:pt x="633" y="3"/>
                      <a:pt x="628" y="0"/>
                      <a:pt x="622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937;p83"/>
              <p:cNvSpPr/>
              <p:nvPr/>
            </p:nvSpPr>
            <p:spPr>
              <a:xfrm flipH="1">
                <a:off x="2454653" y="2790080"/>
                <a:ext cx="184607" cy="57107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980" extrusionOk="0">
                    <a:moveTo>
                      <a:pt x="3146" y="1"/>
                    </a:moveTo>
                    <a:cubicBezTo>
                      <a:pt x="3139" y="1"/>
                      <a:pt x="3132" y="5"/>
                      <a:pt x="3129" y="14"/>
                    </a:cubicBezTo>
                    <a:cubicBezTo>
                      <a:pt x="3003" y="404"/>
                      <a:pt x="2696" y="717"/>
                      <a:pt x="2313" y="861"/>
                    </a:cubicBezTo>
                    <a:cubicBezTo>
                      <a:pt x="2160" y="918"/>
                      <a:pt x="2004" y="941"/>
                      <a:pt x="1846" y="941"/>
                    </a:cubicBezTo>
                    <a:cubicBezTo>
                      <a:pt x="1788" y="941"/>
                      <a:pt x="1730" y="938"/>
                      <a:pt x="1672" y="933"/>
                    </a:cubicBezTo>
                    <a:cubicBezTo>
                      <a:pt x="1405" y="912"/>
                      <a:pt x="1142" y="865"/>
                      <a:pt x="887" y="813"/>
                    </a:cubicBezTo>
                    <a:cubicBezTo>
                      <a:pt x="597" y="755"/>
                      <a:pt x="313" y="684"/>
                      <a:pt x="33" y="599"/>
                    </a:cubicBezTo>
                    <a:cubicBezTo>
                      <a:pt x="31" y="598"/>
                      <a:pt x="29" y="598"/>
                      <a:pt x="27" y="598"/>
                    </a:cubicBezTo>
                    <a:cubicBezTo>
                      <a:pt x="8" y="598"/>
                      <a:pt x="1" y="629"/>
                      <a:pt x="23" y="635"/>
                    </a:cubicBezTo>
                    <a:cubicBezTo>
                      <a:pt x="545" y="793"/>
                      <a:pt x="1088" y="912"/>
                      <a:pt x="1631" y="967"/>
                    </a:cubicBezTo>
                    <a:cubicBezTo>
                      <a:pt x="1703" y="975"/>
                      <a:pt x="1776" y="979"/>
                      <a:pt x="1848" y="979"/>
                    </a:cubicBezTo>
                    <a:cubicBezTo>
                      <a:pt x="2004" y="979"/>
                      <a:pt x="2157" y="959"/>
                      <a:pt x="2307" y="906"/>
                    </a:cubicBezTo>
                    <a:cubicBezTo>
                      <a:pt x="2494" y="837"/>
                      <a:pt x="2665" y="728"/>
                      <a:pt x="2809" y="591"/>
                    </a:cubicBezTo>
                    <a:cubicBezTo>
                      <a:pt x="2973" y="435"/>
                      <a:pt x="3096" y="240"/>
                      <a:pt x="3164" y="25"/>
                    </a:cubicBezTo>
                    <a:cubicBezTo>
                      <a:pt x="3167" y="10"/>
                      <a:pt x="3157" y="1"/>
                      <a:pt x="3146" y="1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938;p83"/>
              <p:cNvSpPr/>
              <p:nvPr/>
            </p:nvSpPr>
            <p:spPr>
              <a:xfrm rot="10800000" flipH="1">
                <a:off x="1763789" y="1537450"/>
                <a:ext cx="2272500" cy="2272500"/>
              </a:xfrm>
              <a:prstGeom prst="ellipse">
                <a:avLst/>
              </a:prstGeom>
              <a:gradFill>
                <a:gsLst>
                  <a:gs pos="0">
                    <a:srgbClr val="645CA7">
                      <a:alpha val="76470"/>
                    </a:srgbClr>
                  </a:gs>
                  <a:gs pos="100000">
                    <a:srgbClr val="D77EAD">
                      <a:alpha val="7647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939;p83"/>
              <p:cNvSpPr/>
              <p:nvPr/>
            </p:nvSpPr>
            <p:spPr>
              <a:xfrm flipH="1">
                <a:off x="3691588" y="2990725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940;p83"/>
              <p:cNvSpPr/>
              <p:nvPr/>
            </p:nvSpPr>
            <p:spPr>
              <a:xfrm flipH="1">
                <a:off x="2239863" y="2199450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941;p83"/>
              <p:cNvSpPr/>
              <p:nvPr/>
            </p:nvSpPr>
            <p:spPr>
              <a:xfrm flipH="1">
                <a:off x="3561113" y="302081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942;p83"/>
              <p:cNvSpPr/>
              <p:nvPr/>
            </p:nvSpPr>
            <p:spPr>
              <a:xfrm flipH="1">
                <a:off x="3239338" y="243226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943;p83"/>
              <p:cNvSpPr/>
              <p:nvPr/>
            </p:nvSpPr>
            <p:spPr>
              <a:xfrm flipH="1">
                <a:off x="3467413" y="250620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944;p83"/>
              <p:cNvSpPr/>
              <p:nvPr/>
            </p:nvSpPr>
            <p:spPr>
              <a:xfrm flipH="1">
                <a:off x="3581538" y="2288625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945;p83"/>
              <p:cNvSpPr/>
              <p:nvPr/>
            </p:nvSpPr>
            <p:spPr>
              <a:xfrm flipH="1">
                <a:off x="2627713" y="287715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946;p83"/>
              <p:cNvSpPr/>
              <p:nvPr/>
            </p:nvSpPr>
            <p:spPr>
              <a:xfrm flipH="1">
                <a:off x="3953438" y="25211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947;p83"/>
              <p:cNvSpPr/>
              <p:nvPr/>
            </p:nvSpPr>
            <p:spPr>
              <a:xfrm flipH="1">
                <a:off x="2524388" y="25685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948;p83"/>
              <p:cNvSpPr/>
              <p:nvPr/>
            </p:nvSpPr>
            <p:spPr>
              <a:xfrm flipH="1">
                <a:off x="2161391" y="1931292"/>
                <a:ext cx="1926775" cy="1422570"/>
              </a:xfrm>
              <a:custGeom>
                <a:avLst/>
                <a:gdLst/>
                <a:ahLst/>
                <a:cxnLst/>
                <a:rect l="l" t="t" r="r" b="b"/>
                <a:pathLst>
                  <a:path w="21098" h="15577" extrusionOk="0">
                    <a:moveTo>
                      <a:pt x="1074" y="0"/>
                    </a:moveTo>
                    <a:lnTo>
                      <a:pt x="295" y="468"/>
                    </a:lnTo>
                    <a:cubicBezTo>
                      <a:pt x="295" y="468"/>
                      <a:pt x="1" y="7414"/>
                      <a:pt x="7135" y="7414"/>
                    </a:cubicBezTo>
                    <a:cubicBezTo>
                      <a:pt x="7482" y="7414"/>
                      <a:pt x="7848" y="7398"/>
                      <a:pt x="8232" y="7363"/>
                    </a:cubicBezTo>
                    <a:lnTo>
                      <a:pt x="8232" y="7363"/>
                    </a:lnTo>
                    <a:cubicBezTo>
                      <a:pt x="8232" y="7363"/>
                      <a:pt x="5712" y="12159"/>
                      <a:pt x="5712" y="15576"/>
                    </a:cubicBezTo>
                    <a:lnTo>
                      <a:pt x="20920" y="15576"/>
                    </a:lnTo>
                    <a:cubicBezTo>
                      <a:pt x="20988" y="15576"/>
                      <a:pt x="21097" y="6957"/>
                      <a:pt x="14482" y="5557"/>
                    </a:cubicBezTo>
                    <a:lnTo>
                      <a:pt x="11772" y="4957"/>
                    </a:lnTo>
                    <a:cubicBezTo>
                      <a:pt x="7423" y="4909"/>
                      <a:pt x="2688" y="3618"/>
                      <a:pt x="10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949;p83"/>
              <p:cNvSpPr/>
              <p:nvPr/>
            </p:nvSpPr>
            <p:spPr>
              <a:xfrm flipH="1">
                <a:off x="3268067" y="1922930"/>
                <a:ext cx="848135" cy="764390"/>
              </a:xfrm>
              <a:custGeom>
                <a:avLst/>
                <a:gdLst/>
                <a:ahLst/>
                <a:cxnLst/>
                <a:rect l="l" t="t" r="r" b="b"/>
                <a:pathLst>
                  <a:path w="9287" h="8370" extrusionOk="0">
                    <a:moveTo>
                      <a:pt x="612" y="1"/>
                    </a:moveTo>
                    <a:lnTo>
                      <a:pt x="612" y="1"/>
                    </a:lnTo>
                    <a:cubicBezTo>
                      <a:pt x="0" y="7151"/>
                      <a:pt x="3401" y="8369"/>
                      <a:pt x="5790" y="8369"/>
                    </a:cubicBezTo>
                    <a:cubicBezTo>
                      <a:pt x="7025" y="8369"/>
                      <a:pt x="7989" y="8044"/>
                      <a:pt x="7989" y="8044"/>
                    </a:cubicBezTo>
                    <a:lnTo>
                      <a:pt x="9287" y="6344"/>
                    </a:lnTo>
                    <a:lnTo>
                      <a:pt x="9287" y="6344"/>
                    </a:lnTo>
                    <a:cubicBezTo>
                      <a:pt x="9287" y="6344"/>
                      <a:pt x="8997" y="6403"/>
                      <a:pt x="8381" y="6403"/>
                    </a:cubicBezTo>
                    <a:cubicBezTo>
                      <a:pt x="7628" y="6403"/>
                      <a:pt x="6387" y="6314"/>
                      <a:pt x="4592" y="5920"/>
                    </a:cubicBezTo>
                    <a:cubicBezTo>
                      <a:pt x="1329" y="5203"/>
                      <a:pt x="612" y="1"/>
                      <a:pt x="612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950;p83"/>
              <p:cNvSpPr/>
              <p:nvPr/>
            </p:nvSpPr>
            <p:spPr>
              <a:xfrm flipH="1">
                <a:off x="2124589" y="2249285"/>
                <a:ext cx="646398" cy="284021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3110" extrusionOk="0">
                    <a:moveTo>
                      <a:pt x="6767" y="0"/>
                    </a:moveTo>
                    <a:cubicBezTo>
                      <a:pt x="6709" y="79"/>
                      <a:pt x="6647" y="153"/>
                      <a:pt x="6583" y="215"/>
                    </a:cubicBezTo>
                    <a:cubicBezTo>
                      <a:pt x="5094" y="1676"/>
                      <a:pt x="1267" y="1704"/>
                      <a:pt x="554" y="1830"/>
                    </a:cubicBezTo>
                    <a:cubicBezTo>
                      <a:pt x="489" y="1840"/>
                      <a:pt x="56" y="2007"/>
                      <a:pt x="1" y="2025"/>
                    </a:cubicBezTo>
                    <a:cubicBezTo>
                      <a:pt x="653" y="2151"/>
                      <a:pt x="1946" y="3014"/>
                      <a:pt x="3909" y="3096"/>
                    </a:cubicBezTo>
                    <a:cubicBezTo>
                      <a:pt x="4130" y="3105"/>
                      <a:pt x="4338" y="3109"/>
                      <a:pt x="4534" y="3109"/>
                    </a:cubicBezTo>
                    <a:cubicBezTo>
                      <a:pt x="6275" y="3109"/>
                      <a:pt x="7078" y="2792"/>
                      <a:pt x="7078" y="2792"/>
                    </a:cubicBezTo>
                    <a:lnTo>
                      <a:pt x="6767" y="0"/>
                    </a:ln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951;p83"/>
              <p:cNvSpPr/>
              <p:nvPr/>
            </p:nvSpPr>
            <p:spPr>
              <a:xfrm flipH="1">
                <a:off x="2003034" y="1275944"/>
                <a:ext cx="1577183" cy="1192887"/>
              </a:xfrm>
              <a:custGeom>
                <a:avLst/>
                <a:gdLst/>
                <a:ahLst/>
                <a:cxnLst/>
                <a:rect l="l" t="t" r="r" b="b"/>
                <a:pathLst>
                  <a:path w="17270" h="13062" extrusionOk="0">
                    <a:moveTo>
                      <a:pt x="7914" y="0"/>
                    </a:moveTo>
                    <a:cubicBezTo>
                      <a:pt x="5704" y="0"/>
                      <a:pt x="4311" y="1144"/>
                      <a:pt x="3414" y="3015"/>
                    </a:cubicBezTo>
                    <a:cubicBezTo>
                      <a:pt x="3393" y="3063"/>
                      <a:pt x="3373" y="3110"/>
                      <a:pt x="3352" y="3159"/>
                    </a:cubicBezTo>
                    <a:cubicBezTo>
                      <a:pt x="3029" y="3957"/>
                      <a:pt x="3049" y="4930"/>
                      <a:pt x="2140" y="5281"/>
                    </a:cubicBezTo>
                    <a:cubicBezTo>
                      <a:pt x="1178" y="5657"/>
                      <a:pt x="1" y="7893"/>
                      <a:pt x="2639" y="9631"/>
                    </a:cubicBezTo>
                    <a:cubicBezTo>
                      <a:pt x="5277" y="11372"/>
                      <a:pt x="6179" y="12023"/>
                      <a:pt x="6179" y="12023"/>
                    </a:cubicBezTo>
                    <a:lnTo>
                      <a:pt x="6169" y="12139"/>
                    </a:lnTo>
                    <a:cubicBezTo>
                      <a:pt x="6155" y="12294"/>
                      <a:pt x="6220" y="12440"/>
                      <a:pt x="6347" y="12529"/>
                    </a:cubicBezTo>
                    <a:cubicBezTo>
                      <a:pt x="6561" y="12686"/>
                      <a:pt x="6954" y="12908"/>
                      <a:pt x="7514" y="12986"/>
                    </a:cubicBezTo>
                    <a:cubicBezTo>
                      <a:pt x="7910" y="13041"/>
                      <a:pt x="8231" y="13058"/>
                      <a:pt x="8466" y="13061"/>
                    </a:cubicBezTo>
                    <a:cubicBezTo>
                      <a:pt x="8469" y="13061"/>
                      <a:pt x="8472" y="13061"/>
                      <a:pt x="8475" y="13061"/>
                    </a:cubicBezTo>
                    <a:cubicBezTo>
                      <a:pt x="8666" y="13061"/>
                      <a:pt x="8836" y="12956"/>
                      <a:pt x="8937" y="12795"/>
                    </a:cubicBezTo>
                    <a:cubicBezTo>
                      <a:pt x="8985" y="12724"/>
                      <a:pt x="9080" y="12645"/>
                      <a:pt x="9265" y="12590"/>
                    </a:cubicBezTo>
                    <a:cubicBezTo>
                      <a:pt x="9316" y="12576"/>
                      <a:pt x="9374" y="12563"/>
                      <a:pt x="9439" y="12549"/>
                    </a:cubicBezTo>
                    <a:cubicBezTo>
                      <a:pt x="10156" y="12426"/>
                      <a:pt x="13955" y="12334"/>
                      <a:pt x="15444" y="10873"/>
                    </a:cubicBezTo>
                    <a:cubicBezTo>
                      <a:pt x="15508" y="10811"/>
                      <a:pt x="15570" y="10737"/>
                      <a:pt x="15628" y="10658"/>
                    </a:cubicBezTo>
                    <a:cubicBezTo>
                      <a:pt x="16972" y="8900"/>
                      <a:pt x="17270" y="3264"/>
                      <a:pt x="12453" y="1151"/>
                    </a:cubicBezTo>
                    <a:cubicBezTo>
                      <a:pt x="10646" y="359"/>
                      <a:pt x="9152" y="0"/>
                      <a:pt x="7914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952;p83"/>
              <p:cNvSpPr/>
              <p:nvPr/>
            </p:nvSpPr>
            <p:spPr>
              <a:xfrm flipH="1">
                <a:off x="2279567" y="2324993"/>
                <a:ext cx="745121" cy="152878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1674" extrusionOk="0">
                    <a:moveTo>
                      <a:pt x="8159" y="0"/>
                    </a:moveTo>
                    <a:lnTo>
                      <a:pt x="8159" y="0"/>
                    </a:lnTo>
                    <a:cubicBezTo>
                      <a:pt x="7571" y="424"/>
                      <a:pt x="3694" y="741"/>
                      <a:pt x="3117" y="847"/>
                    </a:cubicBezTo>
                    <a:cubicBezTo>
                      <a:pt x="2544" y="950"/>
                      <a:pt x="2816" y="1281"/>
                      <a:pt x="1864" y="1363"/>
                    </a:cubicBezTo>
                    <a:cubicBezTo>
                      <a:pt x="1816" y="1367"/>
                      <a:pt x="1768" y="1369"/>
                      <a:pt x="1720" y="1369"/>
                    </a:cubicBezTo>
                    <a:cubicBezTo>
                      <a:pt x="828" y="1369"/>
                      <a:pt x="32" y="652"/>
                      <a:pt x="1" y="643"/>
                    </a:cubicBezTo>
                    <a:lnTo>
                      <a:pt x="1" y="643"/>
                    </a:lnTo>
                    <a:lnTo>
                      <a:pt x="18" y="799"/>
                    </a:lnTo>
                    <a:cubicBezTo>
                      <a:pt x="31" y="1483"/>
                      <a:pt x="898" y="1673"/>
                      <a:pt x="1704" y="1673"/>
                    </a:cubicBezTo>
                    <a:cubicBezTo>
                      <a:pt x="2338" y="1673"/>
                      <a:pt x="2935" y="1556"/>
                      <a:pt x="3049" y="1468"/>
                    </a:cubicBezTo>
                    <a:cubicBezTo>
                      <a:pt x="3311" y="1267"/>
                      <a:pt x="4786" y="1314"/>
                      <a:pt x="6350" y="1079"/>
                    </a:cubicBezTo>
                    <a:cubicBezTo>
                      <a:pt x="7910" y="847"/>
                      <a:pt x="8159" y="0"/>
                      <a:pt x="8159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953;p83"/>
              <p:cNvSpPr/>
              <p:nvPr/>
            </p:nvSpPr>
            <p:spPr>
              <a:xfrm flipH="1">
                <a:off x="2606537" y="1234301"/>
                <a:ext cx="709295" cy="480332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4802" extrusionOk="0">
                    <a:moveTo>
                      <a:pt x="4926" y="0"/>
                    </a:moveTo>
                    <a:cubicBezTo>
                      <a:pt x="4504" y="0"/>
                      <a:pt x="4028" y="50"/>
                      <a:pt x="3492" y="167"/>
                    </a:cubicBezTo>
                    <a:cubicBezTo>
                      <a:pt x="631" y="792"/>
                      <a:pt x="0" y="4233"/>
                      <a:pt x="631" y="4721"/>
                    </a:cubicBezTo>
                    <a:cubicBezTo>
                      <a:pt x="703" y="4776"/>
                      <a:pt x="799" y="4801"/>
                      <a:pt x="916" y="4801"/>
                    </a:cubicBezTo>
                    <a:cubicBezTo>
                      <a:pt x="1827" y="4801"/>
                      <a:pt x="3955" y="3240"/>
                      <a:pt x="4929" y="2250"/>
                    </a:cubicBezTo>
                    <a:cubicBezTo>
                      <a:pt x="5620" y="1546"/>
                      <a:pt x="6280" y="1341"/>
                      <a:pt x="6813" y="1341"/>
                    </a:cubicBezTo>
                    <a:cubicBezTo>
                      <a:pt x="7551" y="1341"/>
                      <a:pt x="8046" y="1734"/>
                      <a:pt x="8046" y="1734"/>
                    </a:cubicBezTo>
                    <a:cubicBezTo>
                      <a:pt x="8046" y="1734"/>
                      <a:pt x="7414" y="0"/>
                      <a:pt x="4926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954;p83"/>
              <p:cNvSpPr/>
              <p:nvPr/>
            </p:nvSpPr>
            <p:spPr>
              <a:xfrm flipH="1">
                <a:off x="3048341" y="1713116"/>
                <a:ext cx="272605" cy="140914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543" extrusionOk="0">
                    <a:moveTo>
                      <a:pt x="1773" y="0"/>
                    </a:moveTo>
                    <a:cubicBezTo>
                      <a:pt x="1158" y="0"/>
                      <a:pt x="266" y="292"/>
                      <a:pt x="29" y="809"/>
                    </a:cubicBezTo>
                    <a:cubicBezTo>
                      <a:pt x="1" y="870"/>
                      <a:pt x="55" y="926"/>
                      <a:pt x="105" y="926"/>
                    </a:cubicBezTo>
                    <a:cubicBezTo>
                      <a:pt x="127" y="926"/>
                      <a:pt x="149" y="915"/>
                      <a:pt x="162" y="887"/>
                    </a:cubicBezTo>
                    <a:cubicBezTo>
                      <a:pt x="377" y="423"/>
                      <a:pt x="1277" y="153"/>
                      <a:pt x="1767" y="153"/>
                    </a:cubicBezTo>
                    <a:cubicBezTo>
                      <a:pt x="1782" y="153"/>
                      <a:pt x="1797" y="153"/>
                      <a:pt x="1811" y="154"/>
                    </a:cubicBezTo>
                    <a:cubicBezTo>
                      <a:pt x="2183" y="170"/>
                      <a:pt x="2589" y="313"/>
                      <a:pt x="2736" y="707"/>
                    </a:cubicBezTo>
                    <a:cubicBezTo>
                      <a:pt x="2821" y="942"/>
                      <a:pt x="2787" y="1225"/>
                      <a:pt x="2763" y="1468"/>
                    </a:cubicBezTo>
                    <a:cubicBezTo>
                      <a:pt x="2758" y="1517"/>
                      <a:pt x="2795" y="1542"/>
                      <a:pt x="2834" y="1542"/>
                    </a:cubicBezTo>
                    <a:cubicBezTo>
                      <a:pt x="2873" y="1542"/>
                      <a:pt x="2915" y="1517"/>
                      <a:pt x="2920" y="1468"/>
                    </a:cubicBezTo>
                    <a:cubicBezTo>
                      <a:pt x="2985" y="740"/>
                      <a:pt x="2811" y="143"/>
                      <a:pt x="2008" y="17"/>
                    </a:cubicBezTo>
                    <a:cubicBezTo>
                      <a:pt x="1937" y="6"/>
                      <a:pt x="1858" y="0"/>
                      <a:pt x="1773" y="0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955;p83"/>
              <p:cNvSpPr/>
              <p:nvPr/>
            </p:nvSpPr>
            <p:spPr>
              <a:xfrm flipH="1">
                <a:off x="2783590" y="1827546"/>
                <a:ext cx="174065" cy="83562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915" extrusionOk="0">
                    <a:moveTo>
                      <a:pt x="1669" y="0"/>
                    </a:moveTo>
                    <a:cubicBezTo>
                      <a:pt x="1616" y="0"/>
                      <a:pt x="1562" y="56"/>
                      <a:pt x="1598" y="116"/>
                    </a:cubicBezTo>
                    <a:cubicBezTo>
                      <a:pt x="1687" y="269"/>
                      <a:pt x="1584" y="406"/>
                      <a:pt x="1441" y="470"/>
                    </a:cubicBezTo>
                    <a:cubicBezTo>
                      <a:pt x="1407" y="485"/>
                      <a:pt x="1372" y="492"/>
                      <a:pt x="1336" y="492"/>
                    </a:cubicBezTo>
                    <a:cubicBezTo>
                      <a:pt x="1226" y="492"/>
                      <a:pt x="1113" y="429"/>
                      <a:pt x="1038" y="355"/>
                    </a:cubicBezTo>
                    <a:cubicBezTo>
                      <a:pt x="959" y="276"/>
                      <a:pt x="915" y="177"/>
                      <a:pt x="820" y="109"/>
                    </a:cubicBezTo>
                    <a:cubicBezTo>
                      <a:pt x="744" y="58"/>
                      <a:pt x="658" y="33"/>
                      <a:pt x="570" y="33"/>
                    </a:cubicBezTo>
                    <a:cubicBezTo>
                      <a:pt x="522" y="33"/>
                      <a:pt x="474" y="40"/>
                      <a:pt x="427" y="54"/>
                    </a:cubicBezTo>
                    <a:cubicBezTo>
                      <a:pt x="75" y="163"/>
                      <a:pt x="1" y="546"/>
                      <a:pt x="96" y="859"/>
                    </a:cubicBezTo>
                    <a:cubicBezTo>
                      <a:pt x="107" y="898"/>
                      <a:pt x="137" y="914"/>
                      <a:pt x="168" y="914"/>
                    </a:cubicBezTo>
                    <a:cubicBezTo>
                      <a:pt x="215" y="914"/>
                      <a:pt x="263" y="876"/>
                      <a:pt x="246" y="818"/>
                    </a:cubicBezTo>
                    <a:cubicBezTo>
                      <a:pt x="178" y="593"/>
                      <a:pt x="209" y="293"/>
                      <a:pt x="472" y="215"/>
                    </a:cubicBezTo>
                    <a:cubicBezTo>
                      <a:pt x="504" y="205"/>
                      <a:pt x="534" y="201"/>
                      <a:pt x="562" y="201"/>
                    </a:cubicBezTo>
                    <a:cubicBezTo>
                      <a:pt x="708" y="201"/>
                      <a:pt x="808" y="316"/>
                      <a:pt x="905" y="433"/>
                    </a:cubicBezTo>
                    <a:cubicBezTo>
                      <a:pt x="1016" y="567"/>
                      <a:pt x="1142" y="642"/>
                      <a:pt x="1309" y="642"/>
                    </a:cubicBezTo>
                    <a:cubicBezTo>
                      <a:pt x="1333" y="642"/>
                      <a:pt x="1357" y="640"/>
                      <a:pt x="1383" y="637"/>
                    </a:cubicBezTo>
                    <a:cubicBezTo>
                      <a:pt x="1693" y="601"/>
                      <a:pt x="1905" y="334"/>
                      <a:pt x="1731" y="37"/>
                    </a:cubicBezTo>
                    <a:cubicBezTo>
                      <a:pt x="1715" y="11"/>
                      <a:pt x="1692" y="0"/>
                      <a:pt x="1669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956;p83"/>
              <p:cNvSpPr/>
              <p:nvPr/>
            </p:nvSpPr>
            <p:spPr>
              <a:xfrm flipH="1">
                <a:off x="2392080" y="1861063"/>
                <a:ext cx="284386" cy="170595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1868" extrusionOk="0">
                    <a:moveTo>
                      <a:pt x="1701" y="1"/>
                    </a:moveTo>
                    <a:cubicBezTo>
                      <a:pt x="1044" y="1"/>
                      <a:pt x="259" y="415"/>
                      <a:pt x="21" y="1008"/>
                    </a:cubicBezTo>
                    <a:cubicBezTo>
                      <a:pt x="0" y="1064"/>
                      <a:pt x="47" y="1101"/>
                      <a:pt x="95" y="1101"/>
                    </a:cubicBezTo>
                    <a:cubicBezTo>
                      <a:pt x="126" y="1101"/>
                      <a:pt x="158" y="1085"/>
                      <a:pt x="171" y="1049"/>
                    </a:cubicBezTo>
                    <a:cubicBezTo>
                      <a:pt x="380" y="528"/>
                      <a:pt x="1160" y="155"/>
                      <a:pt x="1708" y="155"/>
                    </a:cubicBezTo>
                    <a:cubicBezTo>
                      <a:pt x="1716" y="155"/>
                      <a:pt x="1723" y="155"/>
                      <a:pt x="1731" y="155"/>
                    </a:cubicBezTo>
                    <a:cubicBezTo>
                      <a:pt x="2598" y="175"/>
                      <a:pt x="2956" y="1025"/>
                      <a:pt x="2738" y="1773"/>
                    </a:cubicBezTo>
                    <a:cubicBezTo>
                      <a:pt x="2720" y="1830"/>
                      <a:pt x="2767" y="1868"/>
                      <a:pt x="2814" y="1868"/>
                    </a:cubicBezTo>
                    <a:cubicBezTo>
                      <a:pt x="2845" y="1868"/>
                      <a:pt x="2876" y="1852"/>
                      <a:pt x="2888" y="1814"/>
                    </a:cubicBezTo>
                    <a:cubicBezTo>
                      <a:pt x="3114" y="1042"/>
                      <a:pt x="2796" y="158"/>
                      <a:pt x="1926" y="18"/>
                    </a:cubicBezTo>
                    <a:cubicBezTo>
                      <a:pt x="1853" y="6"/>
                      <a:pt x="1778" y="1"/>
                      <a:pt x="1701" y="1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957;p83"/>
              <p:cNvSpPr/>
              <p:nvPr/>
            </p:nvSpPr>
            <p:spPr>
              <a:xfrm flipH="1">
                <a:off x="1850247" y="1203341"/>
                <a:ext cx="1933259" cy="1323939"/>
              </a:xfrm>
              <a:custGeom>
                <a:avLst/>
                <a:gdLst/>
                <a:ahLst/>
                <a:cxnLst/>
                <a:rect l="l" t="t" r="r" b="b"/>
                <a:pathLst>
                  <a:path w="21169" h="14497" extrusionOk="0">
                    <a:moveTo>
                      <a:pt x="10036" y="1"/>
                    </a:moveTo>
                    <a:cubicBezTo>
                      <a:pt x="9537" y="1"/>
                      <a:pt x="8998" y="79"/>
                      <a:pt x="8432" y="277"/>
                    </a:cubicBezTo>
                    <a:cubicBezTo>
                      <a:pt x="6476" y="959"/>
                      <a:pt x="5353" y="3503"/>
                      <a:pt x="4653" y="4830"/>
                    </a:cubicBezTo>
                    <a:cubicBezTo>
                      <a:pt x="3769" y="6503"/>
                      <a:pt x="1850" y="7776"/>
                      <a:pt x="322" y="7961"/>
                    </a:cubicBezTo>
                    <a:cubicBezTo>
                      <a:pt x="322" y="7961"/>
                      <a:pt x="1" y="12228"/>
                      <a:pt x="8395" y="12934"/>
                    </a:cubicBezTo>
                    <a:lnTo>
                      <a:pt x="8405" y="12818"/>
                    </a:lnTo>
                    <a:cubicBezTo>
                      <a:pt x="8405" y="12818"/>
                      <a:pt x="7503" y="12167"/>
                      <a:pt x="4865" y="10426"/>
                    </a:cubicBezTo>
                    <a:cubicBezTo>
                      <a:pt x="2227" y="8688"/>
                      <a:pt x="3404" y="6452"/>
                      <a:pt x="4366" y="6076"/>
                    </a:cubicBezTo>
                    <a:cubicBezTo>
                      <a:pt x="4919" y="5865"/>
                      <a:pt x="5128" y="5421"/>
                      <a:pt x="5278" y="4926"/>
                    </a:cubicBezTo>
                    <a:cubicBezTo>
                      <a:pt x="7023" y="4810"/>
                      <a:pt x="9515" y="1537"/>
                      <a:pt x="10712" y="1400"/>
                    </a:cubicBezTo>
                    <a:cubicBezTo>
                      <a:pt x="10842" y="1385"/>
                      <a:pt x="10963" y="1378"/>
                      <a:pt x="11075" y="1378"/>
                    </a:cubicBezTo>
                    <a:cubicBezTo>
                      <a:pt x="12210" y="1378"/>
                      <a:pt x="12433" y="2082"/>
                      <a:pt x="12433" y="2082"/>
                    </a:cubicBezTo>
                    <a:lnTo>
                      <a:pt x="12453" y="2082"/>
                    </a:lnTo>
                    <a:cubicBezTo>
                      <a:pt x="12487" y="2080"/>
                      <a:pt x="12520" y="2079"/>
                      <a:pt x="12553" y="2079"/>
                    </a:cubicBezTo>
                    <a:cubicBezTo>
                      <a:pt x="13236" y="2079"/>
                      <a:pt x="13872" y="2506"/>
                      <a:pt x="14266" y="3066"/>
                    </a:cubicBezTo>
                    <a:cubicBezTo>
                      <a:pt x="14679" y="3653"/>
                      <a:pt x="14867" y="4370"/>
                      <a:pt x="14993" y="5076"/>
                    </a:cubicBezTo>
                    <a:cubicBezTo>
                      <a:pt x="15119" y="5783"/>
                      <a:pt x="15195" y="6507"/>
                      <a:pt x="15427" y="7186"/>
                    </a:cubicBezTo>
                    <a:cubicBezTo>
                      <a:pt x="15737" y="8101"/>
                      <a:pt x="16359" y="8923"/>
                      <a:pt x="17161" y="9453"/>
                    </a:cubicBezTo>
                    <a:cubicBezTo>
                      <a:pt x="16950" y="10101"/>
                      <a:pt x="16642" y="10781"/>
                      <a:pt x="16263" y="11484"/>
                    </a:cubicBezTo>
                    <a:cubicBezTo>
                      <a:pt x="14914" y="13988"/>
                      <a:pt x="18455" y="14496"/>
                      <a:pt x="19010" y="14496"/>
                    </a:cubicBezTo>
                    <a:cubicBezTo>
                      <a:pt x="19099" y="14496"/>
                      <a:pt x="19112" y="14484"/>
                      <a:pt x="19018" y="14464"/>
                    </a:cubicBezTo>
                    <a:cubicBezTo>
                      <a:pt x="18981" y="14457"/>
                      <a:pt x="18946" y="14447"/>
                      <a:pt x="18916" y="14436"/>
                    </a:cubicBezTo>
                    <a:cubicBezTo>
                      <a:pt x="18335" y="14263"/>
                      <a:pt x="18355" y="13781"/>
                      <a:pt x="18355" y="13781"/>
                    </a:cubicBezTo>
                    <a:lnTo>
                      <a:pt x="18355" y="13781"/>
                    </a:lnTo>
                    <a:cubicBezTo>
                      <a:pt x="18754" y="13975"/>
                      <a:pt x="19097" y="14048"/>
                      <a:pt x="19388" y="14048"/>
                    </a:cubicBezTo>
                    <a:cubicBezTo>
                      <a:pt x="20274" y="14048"/>
                      <a:pt x="20673" y="13368"/>
                      <a:pt x="20673" y="13368"/>
                    </a:cubicBezTo>
                    <a:lnTo>
                      <a:pt x="20673" y="13368"/>
                    </a:lnTo>
                    <a:cubicBezTo>
                      <a:pt x="20673" y="13368"/>
                      <a:pt x="20435" y="13513"/>
                      <a:pt x="20173" y="13513"/>
                    </a:cubicBezTo>
                    <a:cubicBezTo>
                      <a:pt x="19841" y="13513"/>
                      <a:pt x="19470" y="13281"/>
                      <a:pt x="19493" y="12228"/>
                    </a:cubicBezTo>
                    <a:cubicBezTo>
                      <a:pt x="19534" y="10344"/>
                      <a:pt x="21169" y="7838"/>
                      <a:pt x="19059" y="3656"/>
                    </a:cubicBezTo>
                    <a:cubicBezTo>
                      <a:pt x="17874" y="1311"/>
                      <a:pt x="16160" y="815"/>
                      <a:pt x="14867" y="815"/>
                    </a:cubicBezTo>
                    <a:cubicBezTo>
                      <a:pt x="13919" y="815"/>
                      <a:pt x="13197" y="1083"/>
                      <a:pt x="13080" y="1083"/>
                    </a:cubicBezTo>
                    <a:cubicBezTo>
                      <a:pt x="13072" y="1083"/>
                      <a:pt x="13067" y="1081"/>
                      <a:pt x="13065" y="1079"/>
                    </a:cubicBezTo>
                    <a:cubicBezTo>
                      <a:pt x="12812" y="811"/>
                      <a:pt x="11636" y="1"/>
                      <a:pt x="10036" y="1"/>
                    </a:cubicBezTo>
                    <a:close/>
                  </a:path>
                </a:pathLst>
              </a:custGeom>
              <a:solidFill>
                <a:srgbClr val="632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958;p83"/>
              <p:cNvSpPr/>
              <p:nvPr/>
            </p:nvSpPr>
            <p:spPr>
              <a:xfrm flipH="1">
                <a:off x="1931894" y="2052845"/>
                <a:ext cx="254523" cy="235162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575" extrusionOk="0">
                    <a:moveTo>
                      <a:pt x="1486" y="1"/>
                    </a:moveTo>
                    <a:cubicBezTo>
                      <a:pt x="1154" y="1"/>
                      <a:pt x="813" y="108"/>
                      <a:pt x="499" y="318"/>
                    </a:cubicBezTo>
                    <a:cubicBezTo>
                      <a:pt x="445" y="352"/>
                      <a:pt x="387" y="403"/>
                      <a:pt x="373" y="482"/>
                    </a:cubicBezTo>
                    <a:lnTo>
                      <a:pt x="355" y="546"/>
                    </a:lnTo>
                    <a:lnTo>
                      <a:pt x="89" y="1602"/>
                    </a:lnTo>
                    <a:cubicBezTo>
                      <a:pt x="1" y="1847"/>
                      <a:pt x="72" y="2141"/>
                      <a:pt x="212" y="2301"/>
                    </a:cubicBezTo>
                    <a:cubicBezTo>
                      <a:pt x="349" y="2465"/>
                      <a:pt x="540" y="2523"/>
                      <a:pt x="727" y="2550"/>
                    </a:cubicBezTo>
                    <a:cubicBezTo>
                      <a:pt x="830" y="2566"/>
                      <a:pt x="934" y="2574"/>
                      <a:pt x="1038" y="2574"/>
                    </a:cubicBezTo>
                    <a:cubicBezTo>
                      <a:pt x="1291" y="2574"/>
                      <a:pt x="1545" y="2528"/>
                      <a:pt x="1796" y="2441"/>
                    </a:cubicBezTo>
                    <a:cubicBezTo>
                      <a:pt x="1987" y="2373"/>
                      <a:pt x="2182" y="2274"/>
                      <a:pt x="2353" y="2114"/>
                    </a:cubicBezTo>
                    <a:cubicBezTo>
                      <a:pt x="2520" y="1950"/>
                      <a:pt x="2663" y="1718"/>
                      <a:pt x="2718" y="1452"/>
                    </a:cubicBezTo>
                    <a:cubicBezTo>
                      <a:pt x="2786" y="1117"/>
                      <a:pt x="2707" y="765"/>
                      <a:pt x="2554" y="526"/>
                    </a:cubicBezTo>
                    <a:cubicBezTo>
                      <a:pt x="2400" y="287"/>
                      <a:pt x="2175" y="151"/>
                      <a:pt x="1943" y="72"/>
                    </a:cubicBezTo>
                    <a:cubicBezTo>
                      <a:pt x="1795" y="24"/>
                      <a:pt x="1642" y="1"/>
                      <a:pt x="148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959;p83"/>
              <p:cNvSpPr/>
              <p:nvPr/>
            </p:nvSpPr>
            <p:spPr>
              <a:xfrm flipH="1">
                <a:off x="2531898" y="1908186"/>
                <a:ext cx="717358" cy="199362"/>
              </a:xfrm>
              <a:custGeom>
                <a:avLst/>
                <a:gdLst/>
                <a:ahLst/>
                <a:cxnLst/>
                <a:rect l="l" t="t" r="r" b="b"/>
                <a:pathLst>
                  <a:path w="7855" h="2183" extrusionOk="0">
                    <a:moveTo>
                      <a:pt x="105" y="0"/>
                    </a:moveTo>
                    <a:cubicBezTo>
                      <a:pt x="41" y="0"/>
                      <a:pt x="0" y="97"/>
                      <a:pt x="70" y="137"/>
                    </a:cubicBezTo>
                    <a:cubicBezTo>
                      <a:pt x="1377" y="881"/>
                      <a:pt x="2641" y="1612"/>
                      <a:pt x="4132" y="1902"/>
                    </a:cubicBezTo>
                    <a:cubicBezTo>
                      <a:pt x="5004" y="2074"/>
                      <a:pt x="5613" y="2182"/>
                      <a:pt x="6276" y="2182"/>
                    </a:cubicBezTo>
                    <a:cubicBezTo>
                      <a:pt x="6718" y="2182"/>
                      <a:pt x="7183" y="2134"/>
                      <a:pt x="7768" y="2025"/>
                    </a:cubicBezTo>
                    <a:cubicBezTo>
                      <a:pt x="7854" y="2008"/>
                      <a:pt x="7823" y="1883"/>
                      <a:pt x="7741" y="1883"/>
                    </a:cubicBezTo>
                    <a:cubicBezTo>
                      <a:pt x="7737" y="1883"/>
                      <a:pt x="7732" y="1884"/>
                      <a:pt x="7727" y="1885"/>
                    </a:cubicBezTo>
                    <a:cubicBezTo>
                      <a:pt x="7149" y="1992"/>
                      <a:pt x="6676" y="2040"/>
                      <a:pt x="6229" y="2040"/>
                    </a:cubicBezTo>
                    <a:cubicBezTo>
                      <a:pt x="5487" y="2040"/>
                      <a:pt x="4817" y="1908"/>
                      <a:pt x="3862" y="1697"/>
                    </a:cubicBezTo>
                    <a:cubicBezTo>
                      <a:pt x="2518" y="1400"/>
                      <a:pt x="1330" y="687"/>
                      <a:pt x="142" y="11"/>
                    </a:cubicBezTo>
                    <a:cubicBezTo>
                      <a:pt x="129" y="4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960;p83"/>
              <p:cNvSpPr/>
              <p:nvPr/>
            </p:nvSpPr>
            <p:spPr>
              <a:xfrm flipH="1">
                <a:off x="2845691" y="2110928"/>
                <a:ext cx="114978" cy="32877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360" extrusionOk="0">
                    <a:moveTo>
                      <a:pt x="106" y="1"/>
                    </a:moveTo>
                    <a:cubicBezTo>
                      <a:pt x="49" y="1"/>
                      <a:pt x="0" y="74"/>
                      <a:pt x="50" y="126"/>
                    </a:cubicBezTo>
                    <a:cubicBezTo>
                      <a:pt x="253" y="336"/>
                      <a:pt x="612" y="359"/>
                      <a:pt x="922" y="359"/>
                    </a:cubicBezTo>
                    <a:cubicBezTo>
                      <a:pt x="1009" y="359"/>
                      <a:pt x="1092" y="358"/>
                      <a:pt x="1167" y="358"/>
                    </a:cubicBezTo>
                    <a:cubicBezTo>
                      <a:pt x="1258" y="358"/>
                      <a:pt x="1258" y="211"/>
                      <a:pt x="1167" y="211"/>
                    </a:cubicBezTo>
                    <a:cubicBezTo>
                      <a:pt x="1088" y="211"/>
                      <a:pt x="996" y="214"/>
                      <a:pt x="899" y="214"/>
                    </a:cubicBezTo>
                    <a:cubicBezTo>
                      <a:pt x="629" y="214"/>
                      <a:pt x="319" y="192"/>
                      <a:pt x="157" y="23"/>
                    </a:cubicBezTo>
                    <a:cubicBezTo>
                      <a:pt x="141" y="8"/>
                      <a:pt x="123" y="1"/>
                      <a:pt x="106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961;p83"/>
              <p:cNvSpPr/>
              <p:nvPr/>
            </p:nvSpPr>
            <p:spPr>
              <a:xfrm flipH="1">
                <a:off x="2377103" y="1750742"/>
                <a:ext cx="191143" cy="146942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1609" extrusionOk="0">
                    <a:moveTo>
                      <a:pt x="714" y="0"/>
                    </a:moveTo>
                    <a:cubicBezTo>
                      <a:pt x="454" y="4"/>
                      <a:pt x="208" y="79"/>
                      <a:pt x="0" y="233"/>
                    </a:cubicBezTo>
                    <a:lnTo>
                      <a:pt x="3" y="267"/>
                    </a:lnTo>
                    <a:cubicBezTo>
                      <a:pt x="102" y="256"/>
                      <a:pt x="201" y="250"/>
                      <a:pt x="299" y="250"/>
                    </a:cubicBezTo>
                    <a:cubicBezTo>
                      <a:pt x="423" y="250"/>
                      <a:pt x="547" y="260"/>
                      <a:pt x="669" y="281"/>
                    </a:cubicBezTo>
                    <a:cubicBezTo>
                      <a:pt x="887" y="318"/>
                      <a:pt x="1095" y="397"/>
                      <a:pt x="1277" y="520"/>
                    </a:cubicBezTo>
                    <a:cubicBezTo>
                      <a:pt x="1458" y="643"/>
                      <a:pt x="1611" y="807"/>
                      <a:pt x="1734" y="991"/>
                    </a:cubicBezTo>
                    <a:cubicBezTo>
                      <a:pt x="1853" y="1175"/>
                      <a:pt x="1938" y="1387"/>
                      <a:pt x="1946" y="1609"/>
                    </a:cubicBezTo>
                    <a:lnTo>
                      <a:pt x="1979" y="1609"/>
                    </a:lnTo>
                    <a:cubicBezTo>
                      <a:pt x="2093" y="1373"/>
                      <a:pt x="2052" y="1086"/>
                      <a:pt x="1952" y="851"/>
                    </a:cubicBezTo>
                    <a:cubicBezTo>
                      <a:pt x="1853" y="612"/>
                      <a:pt x="1689" y="404"/>
                      <a:pt x="1472" y="243"/>
                    </a:cubicBezTo>
                    <a:cubicBezTo>
                      <a:pt x="1246" y="76"/>
                      <a:pt x="969" y="0"/>
                      <a:pt x="714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62;p83"/>
              <p:cNvSpPr/>
              <p:nvPr/>
            </p:nvSpPr>
            <p:spPr>
              <a:xfrm flipH="1">
                <a:off x="3036468" y="1609189"/>
                <a:ext cx="178997" cy="6712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735" extrusionOk="0">
                    <a:moveTo>
                      <a:pt x="980" y="0"/>
                    </a:moveTo>
                    <a:cubicBezTo>
                      <a:pt x="795" y="0"/>
                      <a:pt x="620" y="35"/>
                      <a:pt x="458" y="104"/>
                    </a:cubicBezTo>
                    <a:cubicBezTo>
                      <a:pt x="290" y="172"/>
                      <a:pt x="79" y="291"/>
                      <a:pt x="0" y="503"/>
                    </a:cubicBezTo>
                    <a:lnTo>
                      <a:pt x="21" y="530"/>
                    </a:lnTo>
                    <a:cubicBezTo>
                      <a:pt x="161" y="438"/>
                      <a:pt x="335" y="403"/>
                      <a:pt x="502" y="376"/>
                    </a:cubicBezTo>
                    <a:cubicBezTo>
                      <a:pt x="636" y="355"/>
                      <a:pt x="771" y="342"/>
                      <a:pt x="906" y="342"/>
                    </a:cubicBezTo>
                    <a:cubicBezTo>
                      <a:pt x="943" y="342"/>
                      <a:pt x="980" y="343"/>
                      <a:pt x="1017" y="345"/>
                    </a:cubicBezTo>
                    <a:cubicBezTo>
                      <a:pt x="1359" y="353"/>
                      <a:pt x="1704" y="479"/>
                      <a:pt x="1932" y="734"/>
                    </a:cubicBezTo>
                    <a:lnTo>
                      <a:pt x="1959" y="714"/>
                    </a:lnTo>
                    <a:cubicBezTo>
                      <a:pt x="1939" y="496"/>
                      <a:pt x="1795" y="312"/>
                      <a:pt x="1622" y="195"/>
                    </a:cubicBezTo>
                    <a:cubicBezTo>
                      <a:pt x="1447" y="69"/>
                      <a:pt x="1236" y="11"/>
                      <a:pt x="1034" y="1"/>
                    </a:cubicBezTo>
                    <a:cubicBezTo>
                      <a:pt x="1016" y="1"/>
                      <a:pt x="998" y="0"/>
                      <a:pt x="980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63;p83"/>
              <p:cNvSpPr/>
              <p:nvPr/>
            </p:nvSpPr>
            <p:spPr>
              <a:xfrm flipH="1">
                <a:off x="2291988" y="2822896"/>
                <a:ext cx="93243" cy="2557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28" extrusionOk="0">
                    <a:moveTo>
                      <a:pt x="510" y="1"/>
                    </a:moveTo>
                    <a:cubicBezTo>
                      <a:pt x="342" y="1"/>
                      <a:pt x="174" y="5"/>
                      <a:pt x="7" y="14"/>
                    </a:cubicBezTo>
                    <a:cubicBezTo>
                      <a:pt x="0" y="17"/>
                      <a:pt x="0" y="28"/>
                      <a:pt x="7" y="28"/>
                    </a:cubicBezTo>
                    <a:cubicBezTo>
                      <a:pt x="181" y="17"/>
                      <a:pt x="357" y="12"/>
                      <a:pt x="532" y="12"/>
                    </a:cubicBezTo>
                    <a:cubicBezTo>
                      <a:pt x="693" y="12"/>
                      <a:pt x="854" y="16"/>
                      <a:pt x="1013" y="24"/>
                    </a:cubicBezTo>
                    <a:cubicBezTo>
                      <a:pt x="1020" y="24"/>
                      <a:pt x="1020" y="14"/>
                      <a:pt x="1013" y="14"/>
                    </a:cubicBezTo>
                    <a:cubicBezTo>
                      <a:pt x="846" y="5"/>
                      <a:pt x="678" y="1"/>
                      <a:pt x="510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64;p83"/>
              <p:cNvSpPr/>
              <p:nvPr/>
            </p:nvSpPr>
            <p:spPr>
              <a:xfrm flipH="1">
                <a:off x="3967343" y="1739783"/>
                <a:ext cx="142193" cy="243016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661" extrusionOk="0">
                    <a:moveTo>
                      <a:pt x="573" y="0"/>
                    </a:moveTo>
                    <a:cubicBezTo>
                      <a:pt x="545" y="0"/>
                      <a:pt x="517" y="5"/>
                      <a:pt x="489" y="15"/>
                    </a:cubicBezTo>
                    <a:cubicBezTo>
                      <a:pt x="341" y="62"/>
                      <a:pt x="270" y="226"/>
                      <a:pt x="328" y="366"/>
                    </a:cubicBezTo>
                    <a:lnTo>
                      <a:pt x="669" y="1193"/>
                    </a:lnTo>
                    <a:cubicBezTo>
                      <a:pt x="673" y="1203"/>
                      <a:pt x="679" y="1213"/>
                      <a:pt x="683" y="1223"/>
                    </a:cubicBezTo>
                    <a:lnTo>
                      <a:pt x="0" y="1746"/>
                    </a:lnTo>
                    <a:lnTo>
                      <a:pt x="697" y="2660"/>
                    </a:lnTo>
                    <a:lnTo>
                      <a:pt x="1045" y="2394"/>
                    </a:lnTo>
                    <a:cubicBezTo>
                      <a:pt x="1475" y="2066"/>
                      <a:pt x="1557" y="1455"/>
                      <a:pt x="1229" y="1025"/>
                    </a:cubicBezTo>
                    <a:cubicBezTo>
                      <a:pt x="1160" y="943"/>
                      <a:pt x="1103" y="848"/>
                      <a:pt x="1062" y="749"/>
                    </a:cubicBezTo>
                    <a:lnTo>
                      <a:pt x="823" y="172"/>
                    </a:lnTo>
                    <a:cubicBezTo>
                      <a:pt x="782" y="69"/>
                      <a:pt x="681" y="0"/>
                      <a:pt x="573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65;p83"/>
              <p:cNvSpPr/>
              <p:nvPr/>
            </p:nvSpPr>
            <p:spPr>
              <a:xfrm flipH="1">
                <a:off x="2407605" y="2712342"/>
                <a:ext cx="202833" cy="629869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6897" extrusionOk="0">
                    <a:moveTo>
                      <a:pt x="53" y="1"/>
                    </a:moveTo>
                    <a:cubicBezTo>
                      <a:pt x="34" y="1"/>
                      <a:pt x="17" y="4"/>
                      <a:pt x="1" y="11"/>
                    </a:cubicBezTo>
                    <a:cubicBezTo>
                      <a:pt x="1" y="11"/>
                      <a:pt x="1957" y="2899"/>
                      <a:pt x="971" y="6896"/>
                    </a:cubicBezTo>
                    <a:lnTo>
                      <a:pt x="1847" y="6896"/>
                    </a:lnTo>
                    <a:cubicBezTo>
                      <a:pt x="2042" y="5739"/>
                      <a:pt x="2220" y="4971"/>
                      <a:pt x="1762" y="2919"/>
                    </a:cubicBezTo>
                    <a:cubicBezTo>
                      <a:pt x="1433" y="1441"/>
                      <a:pt x="440" y="1"/>
                      <a:pt x="53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66;p83"/>
              <p:cNvSpPr/>
              <p:nvPr/>
            </p:nvSpPr>
            <p:spPr>
              <a:xfrm flipH="1">
                <a:off x="3027701" y="2373578"/>
                <a:ext cx="1735" cy="137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8" y="1"/>
                    </a:moveTo>
                    <a:cubicBezTo>
                      <a:pt x="1" y="1"/>
                      <a:pt x="1" y="15"/>
                      <a:pt x="8" y="15"/>
                    </a:cubicBezTo>
                    <a:cubicBezTo>
                      <a:pt x="18" y="15"/>
                      <a:pt x="18" y="1"/>
                      <a:pt x="8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67;p83"/>
              <p:cNvSpPr/>
              <p:nvPr/>
            </p:nvSpPr>
            <p:spPr>
              <a:xfrm flipH="1">
                <a:off x="4038394" y="1928917"/>
                <a:ext cx="75891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13" extrusionOk="0">
                    <a:moveTo>
                      <a:pt x="611" y="1"/>
                    </a:moveTo>
                    <a:cubicBezTo>
                      <a:pt x="592" y="1"/>
                      <a:pt x="573" y="4"/>
                      <a:pt x="554" y="9"/>
                    </a:cubicBezTo>
                    <a:lnTo>
                      <a:pt x="168" y="118"/>
                    </a:lnTo>
                    <a:cubicBezTo>
                      <a:pt x="62" y="149"/>
                      <a:pt x="1" y="261"/>
                      <a:pt x="32" y="367"/>
                    </a:cubicBezTo>
                    <a:cubicBezTo>
                      <a:pt x="57" y="455"/>
                      <a:pt x="138" y="512"/>
                      <a:pt x="225" y="512"/>
                    </a:cubicBezTo>
                    <a:cubicBezTo>
                      <a:pt x="243" y="512"/>
                      <a:pt x="262" y="509"/>
                      <a:pt x="281" y="504"/>
                    </a:cubicBezTo>
                    <a:lnTo>
                      <a:pt x="663" y="395"/>
                    </a:lnTo>
                    <a:cubicBezTo>
                      <a:pt x="769" y="361"/>
                      <a:pt x="831" y="252"/>
                      <a:pt x="799" y="146"/>
                    </a:cubicBezTo>
                    <a:cubicBezTo>
                      <a:pt x="775" y="56"/>
                      <a:pt x="696" y="1"/>
                      <a:pt x="611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8;p83"/>
              <p:cNvSpPr/>
              <p:nvPr/>
            </p:nvSpPr>
            <p:spPr>
              <a:xfrm flipH="1">
                <a:off x="4043417" y="1891657"/>
                <a:ext cx="88585" cy="5963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653" extrusionOk="0">
                    <a:moveTo>
                      <a:pt x="696" y="1"/>
                    </a:moveTo>
                    <a:cubicBezTo>
                      <a:pt x="666" y="1"/>
                      <a:pt x="636" y="6"/>
                      <a:pt x="608" y="17"/>
                    </a:cubicBezTo>
                    <a:lnTo>
                      <a:pt x="185" y="185"/>
                    </a:lnTo>
                    <a:cubicBezTo>
                      <a:pt x="62" y="236"/>
                      <a:pt x="0" y="376"/>
                      <a:pt x="51" y="499"/>
                    </a:cubicBezTo>
                    <a:cubicBezTo>
                      <a:pt x="88" y="596"/>
                      <a:pt x="179" y="652"/>
                      <a:pt x="276" y="652"/>
                    </a:cubicBezTo>
                    <a:cubicBezTo>
                      <a:pt x="306" y="652"/>
                      <a:pt x="336" y="647"/>
                      <a:pt x="366" y="636"/>
                    </a:cubicBezTo>
                    <a:lnTo>
                      <a:pt x="785" y="468"/>
                    </a:lnTo>
                    <a:cubicBezTo>
                      <a:pt x="908" y="417"/>
                      <a:pt x="970" y="277"/>
                      <a:pt x="922" y="154"/>
                    </a:cubicBezTo>
                    <a:cubicBezTo>
                      <a:pt x="883" y="58"/>
                      <a:pt x="791" y="1"/>
                      <a:pt x="69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69;p83"/>
              <p:cNvSpPr/>
              <p:nvPr/>
            </p:nvSpPr>
            <p:spPr>
              <a:xfrm flipH="1">
                <a:off x="1976095" y="2123804"/>
                <a:ext cx="152056" cy="92786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016" extrusionOk="0">
                    <a:moveTo>
                      <a:pt x="703" y="1"/>
                    </a:moveTo>
                    <a:cubicBezTo>
                      <a:pt x="278" y="1"/>
                      <a:pt x="1" y="384"/>
                      <a:pt x="1" y="384"/>
                    </a:cubicBezTo>
                    <a:lnTo>
                      <a:pt x="59" y="784"/>
                    </a:lnTo>
                    <a:cubicBezTo>
                      <a:pt x="273" y="949"/>
                      <a:pt x="497" y="1016"/>
                      <a:pt x="698" y="1016"/>
                    </a:cubicBezTo>
                    <a:cubicBezTo>
                      <a:pt x="1269" y="1016"/>
                      <a:pt x="1664" y="482"/>
                      <a:pt x="1165" y="152"/>
                    </a:cubicBezTo>
                    <a:cubicBezTo>
                      <a:pt x="998" y="42"/>
                      <a:pt x="842" y="1"/>
                      <a:pt x="703" y="1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70;p83"/>
              <p:cNvSpPr/>
              <p:nvPr/>
            </p:nvSpPr>
            <p:spPr>
              <a:xfrm flipH="1">
                <a:off x="3260580" y="1799418"/>
                <a:ext cx="188129" cy="115252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262" extrusionOk="0">
                    <a:moveTo>
                      <a:pt x="632" y="1"/>
                    </a:moveTo>
                    <a:cubicBezTo>
                      <a:pt x="382" y="1"/>
                      <a:pt x="187" y="83"/>
                      <a:pt x="120" y="242"/>
                    </a:cubicBezTo>
                    <a:cubicBezTo>
                      <a:pt x="1" y="515"/>
                      <a:pt x="315" y="912"/>
                      <a:pt x="820" y="1126"/>
                    </a:cubicBezTo>
                    <a:cubicBezTo>
                      <a:pt x="1032" y="1217"/>
                      <a:pt x="1243" y="1261"/>
                      <a:pt x="1426" y="1261"/>
                    </a:cubicBezTo>
                    <a:cubicBezTo>
                      <a:pt x="1677" y="1261"/>
                      <a:pt x="1874" y="1179"/>
                      <a:pt x="1943" y="1021"/>
                    </a:cubicBezTo>
                    <a:cubicBezTo>
                      <a:pt x="2060" y="748"/>
                      <a:pt x="1745" y="351"/>
                      <a:pt x="1244" y="137"/>
                    </a:cubicBezTo>
                    <a:cubicBezTo>
                      <a:pt x="1029" y="46"/>
                      <a:pt x="816" y="1"/>
                      <a:pt x="632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71;p83"/>
              <p:cNvSpPr/>
              <p:nvPr/>
            </p:nvSpPr>
            <p:spPr>
              <a:xfrm flipH="1">
                <a:off x="2290801" y="2044443"/>
                <a:ext cx="183015" cy="120640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1321" extrusionOk="0">
                    <a:moveTo>
                      <a:pt x="1081" y="1"/>
                    </a:moveTo>
                    <a:cubicBezTo>
                      <a:pt x="1036" y="1"/>
                      <a:pt x="989" y="3"/>
                      <a:pt x="942" y="7"/>
                    </a:cubicBezTo>
                    <a:cubicBezTo>
                      <a:pt x="406" y="58"/>
                      <a:pt x="0" y="393"/>
                      <a:pt x="38" y="755"/>
                    </a:cubicBezTo>
                    <a:cubicBezTo>
                      <a:pt x="69" y="1082"/>
                      <a:pt x="455" y="1321"/>
                      <a:pt x="927" y="1321"/>
                    </a:cubicBezTo>
                    <a:cubicBezTo>
                      <a:pt x="973" y="1321"/>
                      <a:pt x="1019" y="1319"/>
                      <a:pt x="1065" y="1314"/>
                    </a:cubicBezTo>
                    <a:cubicBezTo>
                      <a:pt x="1601" y="1263"/>
                      <a:pt x="2004" y="929"/>
                      <a:pt x="1970" y="567"/>
                    </a:cubicBezTo>
                    <a:cubicBezTo>
                      <a:pt x="1939" y="237"/>
                      <a:pt x="1553" y="1"/>
                      <a:pt x="1081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972;p83"/>
              <p:cNvSpPr/>
              <p:nvPr/>
            </p:nvSpPr>
            <p:spPr>
              <a:xfrm flipH="1">
                <a:off x="2488885" y="2067822"/>
                <a:ext cx="30320" cy="48676"/>
              </a:xfrm>
              <a:custGeom>
                <a:avLst/>
                <a:gdLst/>
                <a:ahLst/>
                <a:cxnLst/>
                <a:rect l="l" t="t" r="r" b="b"/>
                <a:pathLst>
                  <a:path w="332" h="533" extrusionOk="0">
                    <a:moveTo>
                      <a:pt x="252" y="1"/>
                    </a:moveTo>
                    <a:cubicBezTo>
                      <a:pt x="219" y="1"/>
                      <a:pt x="186" y="20"/>
                      <a:pt x="180" y="62"/>
                    </a:cubicBezTo>
                    <a:cubicBezTo>
                      <a:pt x="163" y="191"/>
                      <a:pt x="115" y="308"/>
                      <a:pt x="40" y="413"/>
                    </a:cubicBezTo>
                    <a:cubicBezTo>
                      <a:pt x="0" y="470"/>
                      <a:pt x="52" y="533"/>
                      <a:pt x="104" y="533"/>
                    </a:cubicBezTo>
                    <a:cubicBezTo>
                      <a:pt x="124" y="533"/>
                      <a:pt x="144" y="524"/>
                      <a:pt x="159" y="502"/>
                    </a:cubicBezTo>
                    <a:cubicBezTo>
                      <a:pt x="248" y="376"/>
                      <a:pt x="303" y="232"/>
                      <a:pt x="327" y="79"/>
                    </a:cubicBezTo>
                    <a:cubicBezTo>
                      <a:pt x="332" y="29"/>
                      <a:pt x="292" y="1"/>
                      <a:pt x="252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" name="Google Shape;973;p83"/>
            <p:cNvSpPr/>
            <p:nvPr/>
          </p:nvSpPr>
          <p:spPr>
            <a:xfrm flipH="1">
              <a:off x="3944381" y="1569605"/>
              <a:ext cx="85206" cy="66941"/>
            </a:xfrm>
            <a:custGeom>
              <a:avLst/>
              <a:gdLst/>
              <a:ahLst/>
              <a:cxnLst/>
              <a:rect l="l" t="t" r="r" b="b"/>
              <a:pathLst>
                <a:path w="933" h="733" extrusionOk="0">
                  <a:moveTo>
                    <a:pt x="655" y="1"/>
                  </a:moveTo>
                  <a:cubicBezTo>
                    <a:pt x="610" y="1"/>
                    <a:pt x="564" y="14"/>
                    <a:pt x="523" y="40"/>
                  </a:cubicBezTo>
                  <a:lnTo>
                    <a:pt x="144" y="289"/>
                  </a:lnTo>
                  <a:cubicBezTo>
                    <a:pt x="32" y="360"/>
                    <a:pt x="0" y="511"/>
                    <a:pt x="73" y="623"/>
                  </a:cubicBezTo>
                  <a:cubicBezTo>
                    <a:pt x="119" y="694"/>
                    <a:pt x="196" y="732"/>
                    <a:pt x="274" y="732"/>
                  </a:cubicBezTo>
                  <a:cubicBezTo>
                    <a:pt x="320" y="732"/>
                    <a:pt x="366" y="719"/>
                    <a:pt x="407" y="691"/>
                  </a:cubicBezTo>
                  <a:lnTo>
                    <a:pt x="789" y="445"/>
                  </a:lnTo>
                  <a:cubicBezTo>
                    <a:pt x="898" y="371"/>
                    <a:pt x="933" y="220"/>
                    <a:pt x="857" y="111"/>
                  </a:cubicBezTo>
                  <a:cubicBezTo>
                    <a:pt x="811" y="40"/>
                    <a:pt x="734" y="1"/>
                    <a:pt x="655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74;p83"/>
            <p:cNvSpPr/>
            <p:nvPr/>
          </p:nvSpPr>
          <p:spPr>
            <a:xfrm flipH="1">
              <a:off x="3921915" y="1616546"/>
              <a:ext cx="88677" cy="59635"/>
            </a:xfrm>
            <a:custGeom>
              <a:avLst/>
              <a:gdLst/>
              <a:ahLst/>
              <a:cxnLst/>
              <a:rect l="l" t="t" r="r" b="b"/>
              <a:pathLst>
                <a:path w="971" h="653" extrusionOk="0">
                  <a:moveTo>
                    <a:pt x="694" y="1"/>
                  </a:moveTo>
                  <a:cubicBezTo>
                    <a:pt x="664" y="1"/>
                    <a:pt x="634" y="6"/>
                    <a:pt x="605" y="17"/>
                  </a:cubicBezTo>
                  <a:lnTo>
                    <a:pt x="185" y="188"/>
                  </a:lnTo>
                  <a:cubicBezTo>
                    <a:pt x="62" y="235"/>
                    <a:pt x="1" y="375"/>
                    <a:pt x="49" y="501"/>
                  </a:cubicBezTo>
                  <a:cubicBezTo>
                    <a:pt x="87" y="595"/>
                    <a:pt x="178" y="653"/>
                    <a:pt x="273" y="653"/>
                  </a:cubicBezTo>
                  <a:cubicBezTo>
                    <a:pt x="303" y="653"/>
                    <a:pt x="333" y="647"/>
                    <a:pt x="363" y="635"/>
                  </a:cubicBezTo>
                  <a:lnTo>
                    <a:pt x="786" y="468"/>
                  </a:lnTo>
                  <a:cubicBezTo>
                    <a:pt x="909" y="416"/>
                    <a:pt x="971" y="276"/>
                    <a:pt x="919" y="153"/>
                  </a:cubicBezTo>
                  <a:cubicBezTo>
                    <a:pt x="882" y="59"/>
                    <a:pt x="791" y="1"/>
                    <a:pt x="694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976;p83"/>
          <p:cNvSpPr/>
          <p:nvPr/>
        </p:nvSpPr>
        <p:spPr>
          <a:xfrm flipH="1">
            <a:off x="1124077" y="3221710"/>
            <a:ext cx="2914" cy="2040"/>
          </a:xfrm>
          <a:custGeom>
            <a:avLst/>
            <a:gdLst/>
            <a:ahLst/>
            <a:cxnLst/>
            <a:rect l="l" t="t" r="r" b="b"/>
            <a:pathLst>
              <a:path w="50" h="35" extrusionOk="0">
                <a:moveTo>
                  <a:pt x="25" y="0"/>
                </a:moveTo>
                <a:cubicBezTo>
                  <a:pt x="1" y="0"/>
                  <a:pt x="1" y="34"/>
                  <a:pt x="25" y="34"/>
                </a:cubicBezTo>
                <a:cubicBezTo>
                  <a:pt x="49" y="34"/>
                  <a:pt x="49" y="0"/>
                  <a:pt x="25" y="0"/>
                </a:cubicBezTo>
                <a:close/>
              </a:path>
            </a:pathLst>
          </a:custGeom>
          <a:solidFill>
            <a:srgbClr val="DD83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977;p83"/>
          <p:cNvSpPr/>
          <p:nvPr/>
        </p:nvSpPr>
        <p:spPr>
          <a:xfrm flipH="1">
            <a:off x="1280007" y="3429511"/>
            <a:ext cx="62400" cy="62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978;p83"/>
          <p:cNvSpPr/>
          <p:nvPr/>
        </p:nvSpPr>
        <p:spPr>
          <a:xfrm flipH="1">
            <a:off x="2024957" y="3491899"/>
            <a:ext cx="32400" cy="32400"/>
          </a:xfrm>
          <a:prstGeom prst="ellipse">
            <a:avLst/>
          </a:prstGeom>
          <a:gradFill>
            <a:gsLst>
              <a:gs pos="0">
                <a:srgbClr val="645CA7"/>
              </a:gs>
              <a:gs pos="100000">
                <a:srgbClr val="D77EA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4" name="Google Shape;983;p83"/>
          <p:cNvCxnSpPr/>
          <p:nvPr/>
        </p:nvCxnSpPr>
        <p:spPr>
          <a:xfrm rot="10800000">
            <a:off x="380507" y="3292018"/>
            <a:ext cx="249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Google Shape;1083;p83"/>
          <p:cNvSpPr txBox="1">
            <a:spLocks/>
          </p:cNvSpPr>
          <p:nvPr/>
        </p:nvSpPr>
        <p:spPr>
          <a:xfrm>
            <a:off x="395507" y="3148636"/>
            <a:ext cx="2463300" cy="1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 b="0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rPr lang="en-US" sz="1400" smtClean="0"/>
              <a:t>HOBBIES</a:t>
            </a:r>
            <a:endParaRPr lang="en-US" sz="1400"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  <p:pic>
        <p:nvPicPr>
          <p:cNvPr id="106" name="Picture 4" descr="mariale10 hearts notebook corazones libros Stick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4276">
            <a:off x="720716" y="3264573"/>
            <a:ext cx="1474774" cy="147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6" descr="Bealettering art stationery pincel materials Stick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31" y="300396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014" y="947037"/>
            <a:ext cx="381000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9" name="Google Shape;8758;p94"/>
          <p:cNvSpPr/>
          <p:nvPr/>
        </p:nvSpPr>
        <p:spPr>
          <a:xfrm>
            <a:off x="5821356" y="2279354"/>
            <a:ext cx="2035781" cy="1540163"/>
          </a:xfrm>
          <a:custGeom>
            <a:avLst/>
            <a:gdLst/>
            <a:ahLst/>
            <a:cxnLst/>
            <a:rect l="l" t="t" r="r" b="b"/>
            <a:pathLst>
              <a:path w="127944" h="105140" extrusionOk="0">
                <a:moveTo>
                  <a:pt x="22805" y="0"/>
                </a:moveTo>
                <a:lnTo>
                  <a:pt x="22805" y="36720"/>
                </a:lnTo>
                <a:cubicBezTo>
                  <a:pt x="20992" y="36051"/>
                  <a:pt x="19042" y="35663"/>
                  <a:pt x="16995" y="35663"/>
                </a:cubicBezTo>
                <a:cubicBezTo>
                  <a:pt x="15960" y="35663"/>
                  <a:pt x="14900" y="35762"/>
                  <a:pt x="13820" y="35975"/>
                </a:cubicBezTo>
                <a:cubicBezTo>
                  <a:pt x="5998" y="37513"/>
                  <a:pt x="150" y="44453"/>
                  <a:pt x="78" y="52424"/>
                </a:cubicBezTo>
                <a:cubicBezTo>
                  <a:pt x="1" y="61826"/>
                  <a:pt x="7602" y="69481"/>
                  <a:pt x="16986" y="69481"/>
                </a:cubicBezTo>
                <a:cubicBezTo>
                  <a:pt x="18971" y="69475"/>
                  <a:pt x="20945" y="69117"/>
                  <a:pt x="22805" y="68420"/>
                </a:cubicBezTo>
                <a:lnTo>
                  <a:pt x="22805" y="105139"/>
                </a:lnTo>
                <a:lnTo>
                  <a:pt x="108943" y="105139"/>
                </a:lnTo>
                <a:cubicBezTo>
                  <a:pt x="119436" y="105139"/>
                  <a:pt x="127944" y="96631"/>
                  <a:pt x="127944" y="86138"/>
                </a:cubicBezTo>
                <a:lnTo>
                  <a:pt x="127944" y="0"/>
                </a:lnTo>
                <a:lnTo>
                  <a:pt x="91087" y="0"/>
                </a:lnTo>
                <a:cubicBezTo>
                  <a:pt x="92088" y="2510"/>
                  <a:pt x="92470" y="5235"/>
                  <a:pt x="92196" y="7924"/>
                </a:cubicBezTo>
                <a:cubicBezTo>
                  <a:pt x="91343" y="16271"/>
                  <a:pt x="84260" y="22870"/>
                  <a:pt x="75878" y="23115"/>
                </a:cubicBezTo>
                <a:cubicBezTo>
                  <a:pt x="75708" y="23120"/>
                  <a:pt x="75539" y="23122"/>
                  <a:pt x="75370" y="23122"/>
                </a:cubicBezTo>
                <a:cubicBezTo>
                  <a:pt x="66033" y="23122"/>
                  <a:pt x="58469" y="15553"/>
                  <a:pt x="58469" y="6219"/>
                </a:cubicBezTo>
                <a:cubicBezTo>
                  <a:pt x="58469" y="4084"/>
                  <a:pt x="58869" y="1980"/>
                  <a:pt x="59662" y="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TextBox 126"/>
          <p:cNvSpPr txBox="1"/>
          <p:nvPr/>
        </p:nvSpPr>
        <p:spPr>
          <a:xfrm>
            <a:off x="6806959" y="2802350"/>
            <a:ext cx="439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4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42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60"/>
          <p:cNvPicPr preferRelativeResize="0"/>
          <p:nvPr/>
        </p:nvPicPr>
        <p:blipFill rotWithShape="1">
          <a:blip r:embed="rId3">
            <a:alphaModFix/>
          </a:blip>
          <a:srcRect r="31266"/>
          <a:stretch/>
        </p:blipFill>
        <p:spPr>
          <a:xfrm>
            <a:off x="0" y="-25"/>
            <a:ext cx="628502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60"/>
          <p:cNvSpPr txBox="1">
            <a:spLocks noGrp="1"/>
          </p:cNvSpPr>
          <p:nvPr>
            <p:ph type="ctrTitle"/>
          </p:nvPr>
        </p:nvSpPr>
        <p:spPr>
          <a:xfrm flipH="1">
            <a:off x="3646158" y="3325091"/>
            <a:ext cx="5277724" cy="92635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xinh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xắn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1)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3" name="Google Shape;503;p60"/>
          <p:cNvSpPr txBox="1">
            <a:spLocks noGrp="1"/>
          </p:cNvSpPr>
          <p:nvPr>
            <p:ph type="subTitle" idx="1"/>
          </p:nvPr>
        </p:nvSpPr>
        <p:spPr>
          <a:xfrm flipH="1">
            <a:off x="4381501" y="2401152"/>
            <a:ext cx="4431919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Đường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2"/>
          <p:cNvSpPr txBox="1">
            <a:spLocks noGrp="1"/>
          </p:cNvSpPr>
          <p:nvPr>
            <p:ph type="title" idx="2"/>
          </p:nvPr>
        </p:nvSpPr>
        <p:spPr>
          <a:xfrm>
            <a:off x="1160646" y="1197996"/>
            <a:ext cx="383914" cy="5173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/>
              <a:t>1</a:t>
            </a:r>
            <a:endParaRPr sz="2800" dirty="0"/>
          </a:p>
        </p:txBody>
      </p:sp>
      <p:sp>
        <p:nvSpPr>
          <p:cNvPr id="520" name="Google Shape;520;p62"/>
          <p:cNvSpPr txBox="1">
            <a:spLocks noGrp="1"/>
          </p:cNvSpPr>
          <p:nvPr>
            <p:ph type="ctrTitle" idx="6"/>
          </p:nvPr>
        </p:nvSpPr>
        <p:spPr>
          <a:xfrm>
            <a:off x="2017014" y="1311250"/>
            <a:ext cx="5330912" cy="5663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2200" dirty="0" err="1">
                <a:latin typeface="+mn-lt"/>
              </a:rPr>
              <a:t>Chỉ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ra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được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cách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tạo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hình</a:t>
            </a:r>
            <a:r>
              <a:rPr lang="en-US" sz="2200" dirty="0">
                <a:latin typeface="+mn-lt"/>
              </a:rPr>
              <a:t>, </a:t>
            </a:r>
            <a:r>
              <a:rPr lang="en-US" sz="2200" dirty="0" err="1">
                <a:latin typeface="+mn-lt"/>
              </a:rPr>
              <a:t>trang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trí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sản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phẩm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bằng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hình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thức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gấp</a:t>
            </a:r>
            <a:r>
              <a:rPr lang="en-US" sz="2200" dirty="0">
                <a:latin typeface="+mn-lt"/>
              </a:rPr>
              <a:t>, </a:t>
            </a:r>
            <a:r>
              <a:rPr lang="en-US" sz="2200" dirty="0" err="1">
                <a:latin typeface="+mn-lt"/>
              </a:rPr>
              <a:t>cắt</a:t>
            </a:r>
            <a:r>
              <a:rPr lang="en-US" sz="2200" dirty="0">
                <a:latin typeface="+mn-lt"/>
              </a:rPr>
              <a:t>, </a:t>
            </a:r>
            <a:r>
              <a:rPr lang="en-US" sz="2200" dirty="0" err="1">
                <a:latin typeface="+mn-lt"/>
              </a:rPr>
              <a:t>dán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giấy</a:t>
            </a:r>
            <a:r>
              <a:rPr lang="en-US" sz="2200" dirty="0">
                <a:latin typeface="+mn-lt"/>
              </a:rPr>
              <a:t>.</a:t>
            </a:r>
            <a:endParaRPr sz="2200" dirty="0">
              <a:latin typeface="+mn-lt"/>
            </a:endParaRPr>
          </a:p>
        </p:txBody>
      </p:sp>
      <p:sp>
        <p:nvSpPr>
          <p:cNvPr id="522" name="Google Shape;522;p62"/>
          <p:cNvSpPr txBox="1">
            <a:spLocks noGrp="1"/>
          </p:cNvSpPr>
          <p:nvPr>
            <p:ph type="title" idx="8"/>
          </p:nvPr>
        </p:nvSpPr>
        <p:spPr>
          <a:xfrm>
            <a:off x="1116196" y="2298864"/>
            <a:ext cx="428364" cy="4832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2</a:t>
            </a:r>
            <a:endParaRPr sz="2800" dirty="0"/>
          </a:p>
        </p:txBody>
      </p:sp>
      <p:sp>
        <p:nvSpPr>
          <p:cNvPr id="528" name="Google Shape;528;p62"/>
          <p:cNvSpPr txBox="1">
            <a:spLocks noGrp="1"/>
          </p:cNvSpPr>
          <p:nvPr>
            <p:ph type="title" idx="17"/>
          </p:nvPr>
        </p:nvSpPr>
        <p:spPr>
          <a:xfrm>
            <a:off x="1131041" y="3405262"/>
            <a:ext cx="454916" cy="5124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3</a:t>
            </a:r>
            <a:endParaRPr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136688" y="0"/>
            <a:ext cx="467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Mục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tiêu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bài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học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 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 SemiConde" panose="020B0502040204020203" pitchFamily="34" charset="0"/>
            </a:endParaRPr>
          </a:p>
        </p:txBody>
      </p:sp>
      <p:pic>
        <p:nvPicPr>
          <p:cNvPr id="9218" name="Picture 2" descr="Red Circle Stick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65" y="978984"/>
            <a:ext cx="940476" cy="94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Red Circle Stick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65" y="2020811"/>
            <a:ext cx="940476" cy="94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Red Circle Stick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20" y="3154634"/>
            <a:ext cx="940476" cy="92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762109" y="2145499"/>
            <a:ext cx="5514811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980" algn="just">
              <a:lnSpc>
                <a:spcPct val="115000"/>
              </a:lnSpc>
            </a:pP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62109" y="3242546"/>
            <a:ext cx="5585817" cy="837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980">
              <a:lnSpc>
                <a:spcPct val="115000"/>
              </a:lnSpc>
            </a:pP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2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200" dirty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" grpId="0"/>
      <p:bldP spid="520" grpId="0"/>
      <p:bldP spid="522" grpId="0"/>
      <p:bldP spid="528" grpId="0"/>
      <p:bldP spid="13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80"/>
          <p:cNvGrpSpPr/>
          <p:nvPr/>
        </p:nvGrpSpPr>
        <p:grpSpPr>
          <a:xfrm>
            <a:off x="-1318639" y="-1910104"/>
            <a:ext cx="5430286" cy="3969383"/>
            <a:chOff x="1109625" y="2340750"/>
            <a:chExt cx="4898250" cy="3503084"/>
          </a:xfrm>
        </p:grpSpPr>
        <p:sp>
          <p:nvSpPr>
            <p:cNvPr id="812" name="Google Shape;812;p80"/>
            <p:cNvSpPr/>
            <p:nvPr/>
          </p:nvSpPr>
          <p:spPr>
            <a:xfrm>
              <a:off x="1109625" y="3571334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3" name="Google Shape;813;p80"/>
            <p:cNvGrpSpPr/>
            <p:nvPr/>
          </p:nvGrpSpPr>
          <p:grpSpPr>
            <a:xfrm>
              <a:off x="4810138" y="2380875"/>
              <a:ext cx="419837" cy="419837"/>
              <a:chOff x="1190625" y="238125"/>
              <a:chExt cx="5228350" cy="5228350"/>
            </a:xfrm>
          </p:grpSpPr>
          <p:sp>
            <p:nvSpPr>
              <p:cNvPr id="814" name="Google Shape;814;p80"/>
              <p:cNvSpPr/>
              <p:nvPr/>
            </p:nvSpPr>
            <p:spPr>
              <a:xfrm>
                <a:off x="1190625" y="238125"/>
                <a:ext cx="5228350" cy="5228350"/>
              </a:xfrm>
              <a:custGeom>
                <a:avLst/>
                <a:gdLst/>
                <a:ahLst/>
                <a:cxnLst/>
                <a:rect l="l" t="t" r="r" b="b"/>
                <a:pathLst>
                  <a:path w="209134" h="209134" extrusionOk="0">
                    <a:moveTo>
                      <a:pt x="53111" y="0"/>
                    </a:moveTo>
                    <a:cubicBezTo>
                      <a:pt x="23823" y="0"/>
                      <a:pt x="0" y="23823"/>
                      <a:pt x="0" y="53111"/>
                    </a:cubicBezTo>
                    <a:lnTo>
                      <a:pt x="0" y="156047"/>
                    </a:lnTo>
                    <a:cubicBezTo>
                      <a:pt x="0" y="185311"/>
                      <a:pt x="23823" y="209133"/>
                      <a:pt x="53111" y="209133"/>
                    </a:cubicBezTo>
                    <a:lnTo>
                      <a:pt x="156047" y="209133"/>
                    </a:lnTo>
                    <a:cubicBezTo>
                      <a:pt x="185311" y="209133"/>
                      <a:pt x="209133" y="185311"/>
                      <a:pt x="209133" y="156047"/>
                    </a:cubicBezTo>
                    <a:lnTo>
                      <a:pt x="209133" y="53111"/>
                    </a:lnTo>
                    <a:cubicBezTo>
                      <a:pt x="209133" y="23823"/>
                      <a:pt x="185311" y="0"/>
                      <a:pt x="156047" y="0"/>
                    </a:cubicBezTo>
                    <a:lnTo>
                      <a:pt x="96393" y="0"/>
                    </a:lnTo>
                    <a:cubicBezTo>
                      <a:pt x="94138" y="0"/>
                      <a:pt x="92325" y="1838"/>
                      <a:pt x="92325" y="4093"/>
                    </a:cubicBezTo>
                    <a:cubicBezTo>
                      <a:pt x="92325" y="6348"/>
                      <a:pt x="94138" y="8161"/>
                      <a:pt x="96393" y="8161"/>
                    </a:cubicBezTo>
                    <a:lnTo>
                      <a:pt x="156047" y="8161"/>
                    </a:lnTo>
                    <a:cubicBezTo>
                      <a:pt x="180826" y="8161"/>
                      <a:pt x="200972" y="28332"/>
                      <a:pt x="200972" y="53111"/>
                    </a:cubicBezTo>
                    <a:lnTo>
                      <a:pt x="200972" y="156047"/>
                    </a:lnTo>
                    <a:cubicBezTo>
                      <a:pt x="200972" y="180826"/>
                      <a:pt x="180826" y="200972"/>
                      <a:pt x="156047" y="200972"/>
                    </a:cubicBezTo>
                    <a:lnTo>
                      <a:pt x="53111" y="200972"/>
                    </a:lnTo>
                    <a:cubicBezTo>
                      <a:pt x="28332" y="200972"/>
                      <a:pt x="8161" y="180826"/>
                      <a:pt x="8161" y="156047"/>
                    </a:cubicBezTo>
                    <a:lnTo>
                      <a:pt x="8161" y="53111"/>
                    </a:lnTo>
                    <a:cubicBezTo>
                      <a:pt x="8161" y="28332"/>
                      <a:pt x="28332" y="8161"/>
                      <a:pt x="53111" y="8161"/>
                    </a:cubicBezTo>
                    <a:lnTo>
                      <a:pt x="63723" y="8161"/>
                    </a:lnTo>
                    <a:cubicBezTo>
                      <a:pt x="65978" y="8161"/>
                      <a:pt x="67816" y="6348"/>
                      <a:pt x="67816" y="4093"/>
                    </a:cubicBezTo>
                    <a:cubicBezTo>
                      <a:pt x="67816" y="1838"/>
                      <a:pt x="65978" y="0"/>
                      <a:pt x="637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80"/>
              <p:cNvSpPr/>
              <p:nvPr/>
            </p:nvSpPr>
            <p:spPr>
              <a:xfrm>
                <a:off x="2681350" y="1728850"/>
                <a:ext cx="2246875" cy="2246875"/>
              </a:xfrm>
              <a:custGeom>
                <a:avLst/>
                <a:gdLst/>
                <a:ahLst/>
                <a:cxnLst/>
                <a:rect l="l" t="t" r="r" b="b"/>
                <a:pathLst>
                  <a:path w="89875" h="89875" extrusionOk="0">
                    <a:moveTo>
                      <a:pt x="44950" y="8187"/>
                    </a:moveTo>
                    <a:cubicBezTo>
                      <a:pt x="65219" y="8187"/>
                      <a:pt x="81713" y="24681"/>
                      <a:pt x="81713" y="44950"/>
                    </a:cubicBezTo>
                    <a:cubicBezTo>
                      <a:pt x="81713" y="65219"/>
                      <a:pt x="65219" y="81713"/>
                      <a:pt x="44950" y="81713"/>
                    </a:cubicBezTo>
                    <a:cubicBezTo>
                      <a:pt x="24681" y="81713"/>
                      <a:pt x="8187" y="65219"/>
                      <a:pt x="8187" y="44950"/>
                    </a:cubicBezTo>
                    <a:cubicBezTo>
                      <a:pt x="8187" y="24681"/>
                      <a:pt x="24681" y="8187"/>
                      <a:pt x="44950" y="8187"/>
                    </a:cubicBezTo>
                    <a:close/>
                    <a:moveTo>
                      <a:pt x="44950" y="1"/>
                    </a:moveTo>
                    <a:cubicBezTo>
                      <a:pt x="20172" y="1"/>
                      <a:pt x="1" y="20172"/>
                      <a:pt x="1" y="44950"/>
                    </a:cubicBezTo>
                    <a:cubicBezTo>
                      <a:pt x="1" y="69728"/>
                      <a:pt x="20172" y="89875"/>
                      <a:pt x="44950" y="89875"/>
                    </a:cubicBezTo>
                    <a:cubicBezTo>
                      <a:pt x="69728" y="89875"/>
                      <a:pt x="89875" y="69728"/>
                      <a:pt x="89875" y="44950"/>
                    </a:cubicBezTo>
                    <a:cubicBezTo>
                      <a:pt x="89875" y="20172"/>
                      <a:pt x="69728" y="1"/>
                      <a:pt x="449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80"/>
              <p:cNvSpPr/>
              <p:nvPr/>
            </p:nvSpPr>
            <p:spPr>
              <a:xfrm>
                <a:off x="3090050" y="2137550"/>
                <a:ext cx="1429500" cy="1429500"/>
              </a:xfrm>
              <a:custGeom>
                <a:avLst/>
                <a:gdLst/>
                <a:ahLst/>
                <a:cxnLst/>
                <a:rect l="l" t="t" r="r" b="b"/>
                <a:pathLst>
                  <a:path w="57180" h="57180" extrusionOk="0">
                    <a:moveTo>
                      <a:pt x="28602" y="8162"/>
                    </a:moveTo>
                    <a:cubicBezTo>
                      <a:pt x="39851" y="8162"/>
                      <a:pt x="49018" y="17328"/>
                      <a:pt x="49018" y="28602"/>
                    </a:cubicBezTo>
                    <a:cubicBezTo>
                      <a:pt x="49018" y="39851"/>
                      <a:pt x="39851" y="49018"/>
                      <a:pt x="28602" y="49018"/>
                    </a:cubicBezTo>
                    <a:cubicBezTo>
                      <a:pt x="17328" y="49018"/>
                      <a:pt x="8162" y="39851"/>
                      <a:pt x="8162" y="28602"/>
                    </a:cubicBezTo>
                    <a:cubicBezTo>
                      <a:pt x="8162" y="17328"/>
                      <a:pt x="17328" y="8162"/>
                      <a:pt x="28602" y="8162"/>
                    </a:cubicBezTo>
                    <a:close/>
                    <a:moveTo>
                      <a:pt x="28602" y="0"/>
                    </a:moveTo>
                    <a:cubicBezTo>
                      <a:pt x="12818" y="0"/>
                      <a:pt x="0" y="12818"/>
                      <a:pt x="0" y="28602"/>
                    </a:cubicBezTo>
                    <a:cubicBezTo>
                      <a:pt x="0" y="44361"/>
                      <a:pt x="12818" y="57179"/>
                      <a:pt x="28602" y="57179"/>
                    </a:cubicBezTo>
                    <a:cubicBezTo>
                      <a:pt x="44361" y="57179"/>
                      <a:pt x="57179" y="44361"/>
                      <a:pt x="57179" y="28602"/>
                    </a:cubicBezTo>
                    <a:cubicBezTo>
                      <a:pt x="57179" y="12818"/>
                      <a:pt x="44361" y="0"/>
                      <a:pt x="286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80"/>
              <p:cNvSpPr/>
              <p:nvPr/>
            </p:nvSpPr>
            <p:spPr>
              <a:xfrm>
                <a:off x="4683125" y="1157200"/>
                <a:ext cx="816775" cy="816775"/>
              </a:xfrm>
              <a:custGeom>
                <a:avLst/>
                <a:gdLst/>
                <a:ahLst/>
                <a:cxnLst/>
                <a:rect l="l" t="t" r="r" b="b"/>
                <a:pathLst>
                  <a:path w="32671" h="32671" extrusionOk="0">
                    <a:moveTo>
                      <a:pt x="16347" y="8162"/>
                    </a:moveTo>
                    <a:cubicBezTo>
                      <a:pt x="20832" y="8162"/>
                      <a:pt x="24509" y="11838"/>
                      <a:pt x="24509" y="16348"/>
                    </a:cubicBezTo>
                    <a:cubicBezTo>
                      <a:pt x="24509" y="20857"/>
                      <a:pt x="20832" y="24509"/>
                      <a:pt x="16347" y="24509"/>
                    </a:cubicBezTo>
                    <a:cubicBezTo>
                      <a:pt x="11838" y="24509"/>
                      <a:pt x="8161" y="20857"/>
                      <a:pt x="8161" y="16348"/>
                    </a:cubicBezTo>
                    <a:cubicBezTo>
                      <a:pt x="8161" y="11838"/>
                      <a:pt x="11838" y="8162"/>
                      <a:pt x="16347" y="8162"/>
                    </a:cubicBezTo>
                    <a:close/>
                    <a:moveTo>
                      <a:pt x="16347" y="0"/>
                    </a:moveTo>
                    <a:cubicBezTo>
                      <a:pt x="7328" y="0"/>
                      <a:pt x="0" y="7328"/>
                      <a:pt x="0" y="16348"/>
                    </a:cubicBezTo>
                    <a:cubicBezTo>
                      <a:pt x="0" y="25342"/>
                      <a:pt x="7328" y="32670"/>
                      <a:pt x="16347" y="32670"/>
                    </a:cubicBezTo>
                    <a:cubicBezTo>
                      <a:pt x="25342" y="32670"/>
                      <a:pt x="32670" y="25342"/>
                      <a:pt x="32670" y="16348"/>
                    </a:cubicBezTo>
                    <a:cubicBezTo>
                      <a:pt x="32670" y="7328"/>
                      <a:pt x="25342" y="0"/>
                      <a:pt x="163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80"/>
              <p:cNvSpPr/>
              <p:nvPr/>
            </p:nvSpPr>
            <p:spPr>
              <a:xfrm>
                <a:off x="3090050" y="238125"/>
                <a:ext cx="2040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8162" h="8162" extrusionOk="0">
                    <a:moveTo>
                      <a:pt x="4093" y="0"/>
                    </a:moveTo>
                    <a:cubicBezTo>
                      <a:pt x="1838" y="0"/>
                      <a:pt x="0" y="1838"/>
                      <a:pt x="0" y="4093"/>
                    </a:cubicBezTo>
                    <a:cubicBezTo>
                      <a:pt x="0" y="6348"/>
                      <a:pt x="1838" y="8161"/>
                      <a:pt x="4093" y="8161"/>
                    </a:cubicBezTo>
                    <a:cubicBezTo>
                      <a:pt x="6348" y="8161"/>
                      <a:pt x="8162" y="6348"/>
                      <a:pt x="8162" y="4093"/>
                    </a:cubicBezTo>
                    <a:cubicBezTo>
                      <a:pt x="8162" y="1838"/>
                      <a:pt x="6348" y="0"/>
                      <a:pt x="40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80"/>
              <p:cNvSpPr/>
              <p:nvPr/>
            </p:nvSpPr>
            <p:spPr>
              <a:xfrm>
                <a:off x="4315475" y="4853725"/>
                <a:ext cx="204075" cy="204675"/>
              </a:xfrm>
              <a:custGeom>
                <a:avLst/>
                <a:gdLst/>
                <a:ahLst/>
                <a:cxnLst/>
                <a:rect l="l" t="t" r="r" b="b"/>
                <a:pathLst>
                  <a:path w="8163" h="8187" extrusionOk="0">
                    <a:moveTo>
                      <a:pt x="4094" y="1"/>
                    </a:moveTo>
                    <a:cubicBezTo>
                      <a:pt x="1839" y="1"/>
                      <a:pt x="1" y="1839"/>
                      <a:pt x="1" y="4094"/>
                    </a:cubicBezTo>
                    <a:cubicBezTo>
                      <a:pt x="1" y="6348"/>
                      <a:pt x="1839" y="8187"/>
                      <a:pt x="4094" y="8187"/>
                    </a:cubicBezTo>
                    <a:cubicBezTo>
                      <a:pt x="6349" y="8187"/>
                      <a:pt x="8162" y="6348"/>
                      <a:pt x="8162" y="4094"/>
                    </a:cubicBezTo>
                    <a:cubicBezTo>
                      <a:pt x="8162" y="1839"/>
                      <a:pt x="6349" y="1"/>
                      <a:pt x="40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1" name="Google Shape;821;p80"/>
            <p:cNvGrpSpPr/>
            <p:nvPr/>
          </p:nvGrpSpPr>
          <p:grpSpPr>
            <a:xfrm>
              <a:off x="4166100" y="2340750"/>
              <a:ext cx="1841775" cy="1360750"/>
              <a:chOff x="4166100" y="2340750"/>
              <a:chExt cx="1841775" cy="1360750"/>
            </a:xfrm>
          </p:grpSpPr>
          <p:sp>
            <p:nvSpPr>
              <p:cNvPr id="822" name="Google Shape;822;p80"/>
              <p:cNvSpPr/>
              <p:nvPr/>
            </p:nvSpPr>
            <p:spPr>
              <a:xfrm>
                <a:off x="4166100" y="3132025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80"/>
              <p:cNvSpPr/>
              <p:nvPr/>
            </p:nvSpPr>
            <p:spPr>
              <a:xfrm>
                <a:off x="5617825" y="2340750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80"/>
              <p:cNvSpPr/>
              <p:nvPr/>
            </p:nvSpPr>
            <p:spPr>
              <a:xfrm>
                <a:off x="5881775" y="316211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80"/>
              <p:cNvSpPr/>
              <p:nvPr/>
            </p:nvSpPr>
            <p:spPr>
              <a:xfrm>
                <a:off x="4648350" y="257356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80"/>
              <p:cNvSpPr/>
              <p:nvPr/>
            </p:nvSpPr>
            <p:spPr>
              <a:xfrm>
                <a:off x="5395700" y="3639100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80"/>
              <p:cNvSpPr/>
              <p:nvPr/>
            </p:nvSpPr>
            <p:spPr>
              <a:xfrm>
                <a:off x="5945475" y="264750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80"/>
              <p:cNvSpPr/>
              <p:nvPr/>
            </p:nvSpPr>
            <p:spPr>
              <a:xfrm>
                <a:off x="4276150" y="2429925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80"/>
              <p:cNvSpPr/>
              <p:nvPr/>
            </p:nvSpPr>
            <p:spPr>
              <a:xfrm>
                <a:off x="5363300" y="27098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32" name="Google Shape;832;p80"/>
          <p:cNvGrpSpPr/>
          <p:nvPr/>
        </p:nvGrpSpPr>
        <p:grpSpPr>
          <a:xfrm>
            <a:off x="-2152789" y="1376721"/>
            <a:ext cx="3496225" cy="3294333"/>
            <a:chOff x="3412925" y="239233"/>
            <a:chExt cx="2115300" cy="2115300"/>
          </a:xfrm>
        </p:grpSpPr>
        <p:sp>
          <p:nvSpPr>
            <p:cNvPr id="833" name="Google Shape;833;p80"/>
            <p:cNvSpPr/>
            <p:nvPr/>
          </p:nvSpPr>
          <p:spPr>
            <a:xfrm>
              <a:off x="3412925" y="239233"/>
              <a:ext cx="2115300" cy="2115300"/>
            </a:xfrm>
            <a:prstGeom prst="ellipse">
              <a:avLst/>
            </a:prstGeom>
            <a:solidFill>
              <a:srgbClr val="FFFFFF">
                <a:alpha val="8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4" name="Google Shape;834;p80"/>
            <p:cNvGrpSpPr/>
            <p:nvPr/>
          </p:nvGrpSpPr>
          <p:grpSpPr>
            <a:xfrm>
              <a:off x="4260395" y="836093"/>
              <a:ext cx="420359" cy="420359"/>
              <a:chOff x="1190625" y="238125"/>
              <a:chExt cx="5228350" cy="5228350"/>
            </a:xfrm>
          </p:grpSpPr>
          <p:sp>
            <p:nvSpPr>
              <p:cNvPr id="835" name="Google Shape;835;p80"/>
              <p:cNvSpPr/>
              <p:nvPr/>
            </p:nvSpPr>
            <p:spPr>
              <a:xfrm>
                <a:off x="1190625" y="238125"/>
                <a:ext cx="4461225" cy="5228350"/>
              </a:xfrm>
              <a:custGeom>
                <a:avLst/>
                <a:gdLst/>
                <a:ahLst/>
                <a:cxnLst/>
                <a:rect l="l" t="t" r="r" b="b"/>
                <a:pathLst>
                  <a:path w="178449" h="209134" extrusionOk="0">
                    <a:moveTo>
                      <a:pt x="12254" y="0"/>
                    </a:moveTo>
                    <a:cubicBezTo>
                      <a:pt x="5490" y="0"/>
                      <a:pt x="0" y="5490"/>
                      <a:pt x="0" y="12254"/>
                    </a:cubicBezTo>
                    <a:lnTo>
                      <a:pt x="0" y="196879"/>
                    </a:lnTo>
                    <a:cubicBezTo>
                      <a:pt x="0" y="203643"/>
                      <a:pt x="5490" y="209133"/>
                      <a:pt x="12254" y="209133"/>
                    </a:cubicBezTo>
                    <a:lnTo>
                      <a:pt x="112005" y="209133"/>
                    </a:lnTo>
                    <a:cubicBezTo>
                      <a:pt x="114260" y="209133"/>
                      <a:pt x="116098" y="207320"/>
                      <a:pt x="116098" y="205065"/>
                    </a:cubicBezTo>
                    <a:lnTo>
                      <a:pt x="116098" y="128352"/>
                    </a:lnTo>
                    <a:cubicBezTo>
                      <a:pt x="116098" y="126098"/>
                      <a:pt x="114260" y="124259"/>
                      <a:pt x="112005" y="124259"/>
                    </a:cubicBezTo>
                    <a:lnTo>
                      <a:pt x="90266" y="124259"/>
                    </a:lnTo>
                    <a:lnTo>
                      <a:pt x="90266" y="101001"/>
                    </a:lnTo>
                    <a:lnTo>
                      <a:pt x="112005" y="101001"/>
                    </a:lnTo>
                    <a:cubicBezTo>
                      <a:pt x="114260" y="101001"/>
                      <a:pt x="116098" y="99187"/>
                      <a:pt x="116098" y="96908"/>
                    </a:cubicBezTo>
                    <a:lnTo>
                      <a:pt x="116098" y="69629"/>
                    </a:lnTo>
                    <a:cubicBezTo>
                      <a:pt x="116098" y="52718"/>
                      <a:pt x="129847" y="38969"/>
                      <a:pt x="146759" y="38969"/>
                    </a:cubicBezTo>
                    <a:lnTo>
                      <a:pt x="170164" y="38969"/>
                    </a:lnTo>
                    <a:lnTo>
                      <a:pt x="170164" y="62228"/>
                    </a:lnTo>
                    <a:lnTo>
                      <a:pt x="146759" y="62228"/>
                    </a:lnTo>
                    <a:cubicBezTo>
                      <a:pt x="142739" y="62228"/>
                      <a:pt x="139357" y="65610"/>
                      <a:pt x="139357" y="69629"/>
                    </a:cubicBezTo>
                    <a:lnTo>
                      <a:pt x="139357" y="96908"/>
                    </a:lnTo>
                    <a:cubicBezTo>
                      <a:pt x="139357" y="99187"/>
                      <a:pt x="141195" y="101001"/>
                      <a:pt x="143450" y="101001"/>
                    </a:cubicBezTo>
                    <a:lnTo>
                      <a:pt x="169601" y="101001"/>
                    </a:lnTo>
                    <a:lnTo>
                      <a:pt x="166537" y="124259"/>
                    </a:lnTo>
                    <a:lnTo>
                      <a:pt x="143450" y="124259"/>
                    </a:lnTo>
                    <a:cubicBezTo>
                      <a:pt x="141195" y="124259"/>
                      <a:pt x="139357" y="126098"/>
                      <a:pt x="139357" y="128352"/>
                    </a:cubicBezTo>
                    <a:lnTo>
                      <a:pt x="139357" y="205065"/>
                    </a:lnTo>
                    <a:cubicBezTo>
                      <a:pt x="139357" y="207320"/>
                      <a:pt x="141195" y="209133"/>
                      <a:pt x="143450" y="209133"/>
                    </a:cubicBezTo>
                    <a:lnTo>
                      <a:pt x="156047" y="209133"/>
                    </a:lnTo>
                    <a:cubicBezTo>
                      <a:pt x="158302" y="209133"/>
                      <a:pt x="160116" y="207320"/>
                      <a:pt x="160116" y="205065"/>
                    </a:cubicBezTo>
                    <a:cubicBezTo>
                      <a:pt x="160116" y="202810"/>
                      <a:pt x="158302" y="200972"/>
                      <a:pt x="156047" y="200972"/>
                    </a:cubicBezTo>
                    <a:lnTo>
                      <a:pt x="147518" y="200972"/>
                    </a:lnTo>
                    <a:lnTo>
                      <a:pt x="147518" y="132445"/>
                    </a:lnTo>
                    <a:lnTo>
                      <a:pt x="170115" y="132445"/>
                    </a:lnTo>
                    <a:cubicBezTo>
                      <a:pt x="172174" y="132445"/>
                      <a:pt x="173890" y="130901"/>
                      <a:pt x="174159" y="128892"/>
                    </a:cubicBezTo>
                    <a:lnTo>
                      <a:pt x="178301" y="97447"/>
                    </a:lnTo>
                    <a:cubicBezTo>
                      <a:pt x="178448" y="96295"/>
                      <a:pt x="178105" y="95119"/>
                      <a:pt x="177321" y="94236"/>
                    </a:cubicBezTo>
                    <a:cubicBezTo>
                      <a:pt x="176537" y="93354"/>
                      <a:pt x="175434" y="92839"/>
                      <a:pt x="174257" y="92839"/>
                    </a:cubicBezTo>
                    <a:lnTo>
                      <a:pt x="147518" y="92839"/>
                    </a:lnTo>
                    <a:lnTo>
                      <a:pt x="147518" y="70414"/>
                    </a:lnTo>
                    <a:lnTo>
                      <a:pt x="174257" y="70414"/>
                    </a:lnTo>
                    <a:cubicBezTo>
                      <a:pt x="176512" y="70414"/>
                      <a:pt x="178326" y="68576"/>
                      <a:pt x="178326" y="66321"/>
                    </a:cubicBezTo>
                    <a:lnTo>
                      <a:pt x="178326" y="34900"/>
                    </a:lnTo>
                    <a:cubicBezTo>
                      <a:pt x="178326" y="32646"/>
                      <a:pt x="176512" y="30808"/>
                      <a:pt x="174257" y="30808"/>
                    </a:cubicBezTo>
                    <a:lnTo>
                      <a:pt x="146759" y="30808"/>
                    </a:lnTo>
                    <a:cubicBezTo>
                      <a:pt x="125338" y="30808"/>
                      <a:pt x="107937" y="48233"/>
                      <a:pt x="107937" y="69629"/>
                    </a:cubicBezTo>
                    <a:lnTo>
                      <a:pt x="107937" y="92839"/>
                    </a:lnTo>
                    <a:lnTo>
                      <a:pt x="86173" y="92839"/>
                    </a:lnTo>
                    <a:cubicBezTo>
                      <a:pt x="83918" y="92839"/>
                      <a:pt x="82080" y="94677"/>
                      <a:pt x="82080" y="96932"/>
                    </a:cubicBezTo>
                    <a:lnTo>
                      <a:pt x="82080" y="128352"/>
                    </a:lnTo>
                    <a:cubicBezTo>
                      <a:pt x="82080" y="130607"/>
                      <a:pt x="83918" y="132445"/>
                      <a:pt x="86173" y="132445"/>
                    </a:cubicBezTo>
                    <a:lnTo>
                      <a:pt x="107937" y="132445"/>
                    </a:lnTo>
                    <a:lnTo>
                      <a:pt x="107937" y="200972"/>
                    </a:lnTo>
                    <a:lnTo>
                      <a:pt x="12254" y="200972"/>
                    </a:lnTo>
                    <a:cubicBezTo>
                      <a:pt x="10000" y="200972"/>
                      <a:pt x="8161" y="199134"/>
                      <a:pt x="8161" y="196879"/>
                    </a:cubicBezTo>
                    <a:lnTo>
                      <a:pt x="8161" y="12254"/>
                    </a:lnTo>
                    <a:cubicBezTo>
                      <a:pt x="8161" y="10000"/>
                      <a:pt x="10000" y="8161"/>
                      <a:pt x="12254" y="8161"/>
                    </a:cubicBezTo>
                    <a:lnTo>
                      <a:pt x="20416" y="8161"/>
                    </a:lnTo>
                    <a:cubicBezTo>
                      <a:pt x="22671" y="8161"/>
                      <a:pt x="24509" y="6348"/>
                      <a:pt x="24509" y="4093"/>
                    </a:cubicBezTo>
                    <a:cubicBezTo>
                      <a:pt x="24509" y="1838"/>
                      <a:pt x="22671" y="0"/>
                      <a:pt x="2041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80"/>
              <p:cNvSpPr/>
              <p:nvPr/>
            </p:nvSpPr>
            <p:spPr>
              <a:xfrm>
                <a:off x="2416050" y="238125"/>
                <a:ext cx="4002925" cy="5228350"/>
              </a:xfrm>
              <a:custGeom>
                <a:avLst/>
                <a:gdLst/>
                <a:ahLst/>
                <a:cxnLst/>
                <a:rect l="l" t="t" r="r" b="b"/>
                <a:pathLst>
                  <a:path w="160117" h="209134" extrusionOk="0">
                    <a:moveTo>
                      <a:pt x="4094" y="0"/>
                    </a:moveTo>
                    <a:cubicBezTo>
                      <a:pt x="1839" y="0"/>
                      <a:pt x="1" y="1838"/>
                      <a:pt x="1" y="4093"/>
                    </a:cubicBezTo>
                    <a:cubicBezTo>
                      <a:pt x="1" y="6348"/>
                      <a:pt x="1839" y="8161"/>
                      <a:pt x="4094" y="8161"/>
                    </a:cubicBezTo>
                    <a:lnTo>
                      <a:pt x="147862" y="8161"/>
                    </a:lnTo>
                    <a:cubicBezTo>
                      <a:pt x="150117" y="8161"/>
                      <a:pt x="151955" y="10000"/>
                      <a:pt x="151955" y="12254"/>
                    </a:cubicBezTo>
                    <a:lnTo>
                      <a:pt x="151955" y="196879"/>
                    </a:lnTo>
                    <a:cubicBezTo>
                      <a:pt x="151955" y="199134"/>
                      <a:pt x="150117" y="200972"/>
                      <a:pt x="147862" y="200972"/>
                    </a:cubicBezTo>
                    <a:lnTo>
                      <a:pt x="139701" y="200972"/>
                    </a:lnTo>
                    <a:cubicBezTo>
                      <a:pt x="137446" y="200972"/>
                      <a:pt x="135608" y="202810"/>
                      <a:pt x="135608" y="205065"/>
                    </a:cubicBezTo>
                    <a:cubicBezTo>
                      <a:pt x="135608" y="207320"/>
                      <a:pt x="137446" y="209133"/>
                      <a:pt x="139701" y="209133"/>
                    </a:cubicBezTo>
                    <a:lnTo>
                      <a:pt x="147862" y="209133"/>
                    </a:lnTo>
                    <a:cubicBezTo>
                      <a:pt x="154626" y="209133"/>
                      <a:pt x="160116" y="203643"/>
                      <a:pt x="160116" y="196879"/>
                    </a:cubicBezTo>
                    <a:lnTo>
                      <a:pt x="160116" y="12254"/>
                    </a:lnTo>
                    <a:cubicBezTo>
                      <a:pt x="160116" y="5490"/>
                      <a:pt x="154626" y="0"/>
                      <a:pt x="14786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80"/>
              <p:cNvSpPr/>
              <p:nvPr/>
            </p:nvSpPr>
            <p:spPr>
              <a:xfrm>
                <a:off x="5398150" y="5262400"/>
                <a:ext cx="204075" cy="204075"/>
              </a:xfrm>
              <a:custGeom>
                <a:avLst/>
                <a:gdLst/>
                <a:ahLst/>
                <a:cxnLst/>
                <a:rect l="l" t="t" r="r" b="b"/>
                <a:pathLst>
                  <a:path w="8163" h="8163" extrusionOk="0">
                    <a:moveTo>
                      <a:pt x="4069" y="1"/>
                    </a:moveTo>
                    <a:cubicBezTo>
                      <a:pt x="1814" y="1"/>
                      <a:pt x="1" y="1839"/>
                      <a:pt x="1" y="4094"/>
                    </a:cubicBezTo>
                    <a:cubicBezTo>
                      <a:pt x="1" y="6349"/>
                      <a:pt x="1814" y="8162"/>
                      <a:pt x="4069" y="8162"/>
                    </a:cubicBezTo>
                    <a:cubicBezTo>
                      <a:pt x="6324" y="8162"/>
                      <a:pt x="8162" y="6349"/>
                      <a:pt x="8162" y="4094"/>
                    </a:cubicBezTo>
                    <a:cubicBezTo>
                      <a:pt x="8162" y="1839"/>
                      <a:pt x="6324" y="1"/>
                      <a:pt x="406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80"/>
              <p:cNvSpPr/>
              <p:nvPr/>
            </p:nvSpPr>
            <p:spPr>
              <a:xfrm>
                <a:off x="2007375" y="238125"/>
                <a:ext cx="204675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8162" extrusionOk="0">
                    <a:moveTo>
                      <a:pt x="4093" y="0"/>
                    </a:moveTo>
                    <a:cubicBezTo>
                      <a:pt x="1838" y="0"/>
                      <a:pt x="0" y="1838"/>
                      <a:pt x="0" y="4093"/>
                    </a:cubicBezTo>
                    <a:cubicBezTo>
                      <a:pt x="0" y="6348"/>
                      <a:pt x="1838" y="8161"/>
                      <a:pt x="4093" y="8161"/>
                    </a:cubicBezTo>
                    <a:cubicBezTo>
                      <a:pt x="6348" y="8161"/>
                      <a:pt x="8186" y="6348"/>
                      <a:pt x="8186" y="4093"/>
                    </a:cubicBezTo>
                    <a:cubicBezTo>
                      <a:pt x="8186" y="1838"/>
                      <a:pt x="6348" y="0"/>
                      <a:pt x="40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39" name="Google Shape;839;p80"/>
          <p:cNvGrpSpPr/>
          <p:nvPr/>
        </p:nvGrpSpPr>
        <p:grpSpPr>
          <a:xfrm>
            <a:off x="425446" y="-1598403"/>
            <a:ext cx="2243376" cy="2401898"/>
            <a:chOff x="2387510" y="1549352"/>
            <a:chExt cx="1645200" cy="1645200"/>
          </a:xfrm>
        </p:grpSpPr>
        <p:sp>
          <p:nvSpPr>
            <p:cNvPr id="840" name="Google Shape;840;p80"/>
            <p:cNvSpPr/>
            <p:nvPr/>
          </p:nvSpPr>
          <p:spPr>
            <a:xfrm>
              <a:off x="2387510" y="1549352"/>
              <a:ext cx="1645200" cy="1645200"/>
            </a:xfrm>
            <a:prstGeom prst="ellipse">
              <a:avLst/>
            </a:pr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1" name="Google Shape;841;p80"/>
            <p:cNvGrpSpPr/>
            <p:nvPr/>
          </p:nvGrpSpPr>
          <p:grpSpPr>
            <a:xfrm>
              <a:off x="3001192" y="1875756"/>
              <a:ext cx="417869" cy="419837"/>
              <a:chOff x="1204700" y="238125"/>
              <a:chExt cx="5203850" cy="5228350"/>
            </a:xfrm>
          </p:grpSpPr>
          <p:sp>
            <p:nvSpPr>
              <p:cNvPr id="842" name="Google Shape;842;p80"/>
              <p:cNvSpPr/>
              <p:nvPr/>
            </p:nvSpPr>
            <p:spPr>
              <a:xfrm>
                <a:off x="1204700" y="238125"/>
                <a:ext cx="5203850" cy="5228350"/>
              </a:xfrm>
              <a:custGeom>
                <a:avLst/>
                <a:gdLst/>
                <a:ahLst/>
                <a:cxnLst/>
                <a:rect l="l" t="t" r="r" b="b"/>
                <a:pathLst>
                  <a:path w="208154" h="209134" extrusionOk="0">
                    <a:moveTo>
                      <a:pt x="104555" y="0"/>
                    </a:moveTo>
                    <a:cubicBezTo>
                      <a:pt x="82791" y="0"/>
                      <a:pt x="61959" y="6666"/>
                      <a:pt x="44313" y="19313"/>
                    </a:cubicBezTo>
                    <a:cubicBezTo>
                      <a:pt x="42474" y="20612"/>
                      <a:pt x="42058" y="23185"/>
                      <a:pt x="43381" y="24999"/>
                    </a:cubicBezTo>
                    <a:cubicBezTo>
                      <a:pt x="44171" y="26117"/>
                      <a:pt x="45433" y="26709"/>
                      <a:pt x="46708" y="26709"/>
                    </a:cubicBezTo>
                    <a:cubicBezTo>
                      <a:pt x="47530" y="26709"/>
                      <a:pt x="48357" y="26464"/>
                      <a:pt x="49067" y="25955"/>
                    </a:cubicBezTo>
                    <a:cubicBezTo>
                      <a:pt x="65317" y="14313"/>
                      <a:pt x="84507" y="8161"/>
                      <a:pt x="104555" y="8161"/>
                    </a:cubicBezTo>
                    <a:cubicBezTo>
                      <a:pt x="157175" y="8161"/>
                      <a:pt x="199992" y="50978"/>
                      <a:pt x="199992" y="103599"/>
                    </a:cubicBezTo>
                    <a:cubicBezTo>
                      <a:pt x="199992" y="156219"/>
                      <a:pt x="157175" y="199036"/>
                      <a:pt x="104555" y="199036"/>
                    </a:cubicBezTo>
                    <a:cubicBezTo>
                      <a:pt x="88526" y="199036"/>
                      <a:pt x="72669" y="194967"/>
                      <a:pt x="58724" y="187321"/>
                    </a:cubicBezTo>
                    <a:cubicBezTo>
                      <a:pt x="58113" y="186983"/>
                      <a:pt x="57438" y="186814"/>
                      <a:pt x="56756" y="186814"/>
                    </a:cubicBezTo>
                    <a:cubicBezTo>
                      <a:pt x="56398" y="186814"/>
                      <a:pt x="56038" y="186860"/>
                      <a:pt x="55685" y="186953"/>
                    </a:cubicBezTo>
                    <a:lnTo>
                      <a:pt x="10221" y="199232"/>
                    </a:lnTo>
                    <a:lnTo>
                      <a:pt x="22622" y="154993"/>
                    </a:lnTo>
                    <a:cubicBezTo>
                      <a:pt x="22916" y="153915"/>
                      <a:pt x="22769" y="152788"/>
                      <a:pt x="22206" y="151832"/>
                    </a:cubicBezTo>
                    <a:cubicBezTo>
                      <a:pt x="13652" y="137249"/>
                      <a:pt x="9142" y="120583"/>
                      <a:pt x="9142" y="103599"/>
                    </a:cubicBezTo>
                    <a:cubicBezTo>
                      <a:pt x="9142" y="83550"/>
                      <a:pt x="15270" y="64360"/>
                      <a:pt x="26911" y="48111"/>
                    </a:cubicBezTo>
                    <a:cubicBezTo>
                      <a:pt x="28235" y="46273"/>
                      <a:pt x="27794" y="43724"/>
                      <a:pt x="25980" y="42425"/>
                    </a:cubicBezTo>
                    <a:cubicBezTo>
                      <a:pt x="25255" y="41903"/>
                      <a:pt x="24419" y="41651"/>
                      <a:pt x="23591" y="41651"/>
                    </a:cubicBezTo>
                    <a:cubicBezTo>
                      <a:pt x="22321" y="41651"/>
                      <a:pt x="21071" y="42243"/>
                      <a:pt x="20269" y="43356"/>
                    </a:cubicBezTo>
                    <a:cubicBezTo>
                      <a:pt x="7647" y="61002"/>
                      <a:pt x="957" y="81835"/>
                      <a:pt x="957" y="103599"/>
                    </a:cubicBezTo>
                    <a:cubicBezTo>
                      <a:pt x="957" y="121441"/>
                      <a:pt x="5564" y="138989"/>
                      <a:pt x="14289" y="154430"/>
                    </a:cubicBezTo>
                    <a:lnTo>
                      <a:pt x="417" y="203962"/>
                    </a:lnTo>
                    <a:cubicBezTo>
                      <a:pt x="1" y="205359"/>
                      <a:pt x="393" y="206879"/>
                      <a:pt x="1447" y="207932"/>
                    </a:cubicBezTo>
                    <a:cubicBezTo>
                      <a:pt x="2206" y="208717"/>
                      <a:pt x="3260" y="209133"/>
                      <a:pt x="4339" y="209133"/>
                    </a:cubicBezTo>
                    <a:cubicBezTo>
                      <a:pt x="4706" y="209133"/>
                      <a:pt x="5050" y="209084"/>
                      <a:pt x="5393" y="209011"/>
                    </a:cubicBezTo>
                    <a:lnTo>
                      <a:pt x="56248" y="195261"/>
                    </a:lnTo>
                    <a:cubicBezTo>
                      <a:pt x="71052" y="203080"/>
                      <a:pt x="87718" y="207197"/>
                      <a:pt x="104555" y="207197"/>
                    </a:cubicBezTo>
                    <a:cubicBezTo>
                      <a:pt x="132226" y="207197"/>
                      <a:pt x="158254" y="196413"/>
                      <a:pt x="177812" y="176855"/>
                    </a:cubicBezTo>
                    <a:cubicBezTo>
                      <a:pt x="197370" y="157297"/>
                      <a:pt x="208154" y="131269"/>
                      <a:pt x="208154" y="103599"/>
                    </a:cubicBezTo>
                    <a:cubicBezTo>
                      <a:pt x="208154" y="75928"/>
                      <a:pt x="197370" y="49900"/>
                      <a:pt x="177812" y="30342"/>
                    </a:cubicBezTo>
                    <a:cubicBezTo>
                      <a:pt x="158254" y="10784"/>
                      <a:pt x="132226" y="0"/>
                      <a:pt x="10455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80"/>
              <p:cNvSpPr/>
              <p:nvPr/>
            </p:nvSpPr>
            <p:spPr>
              <a:xfrm>
                <a:off x="1637275" y="646800"/>
                <a:ext cx="4362600" cy="4362575"/>
              </a:xfrm>
              <a:custGeom>
                <a:avLst/>
                <a:gdLst/>
                <a:ahLst/>
                <a:cxnLst/>
                <a:rect l="l" t="t" r="r" b="b"/>
                <a:pathLst>
                  <a:path w="174504" h="174503" extrusionOk="0">
                    <a:moveTo>
                      <a:pt x="87252" y="0"/>
                    </a:moveTo>
                    <a:cubicBezTo>
                      <a:pt x="63944" y="0"/>
                      <a:pt x="42033" y="9069"/>
                      <a:pt x="25564" y="25538"/>
                    </a:cubicBezTo>
                    <a:cubicBezTo>
                      <a:pt x="9069" y="42033"/>
                      <a:pt x="1" y="63944"/>
                      <a:pt x="1" y="87252"/>
                    </a:cubicBezTo>
                    <a:cubicBezTo>
                      <a:pt x="1" y="102766"/>
                      <a:pt x="4118" y="118010"/>
                      <a:pt x="11937" y="131343"/>
                    </a:cubicBezTo>
                    <a:lnTo>
                      <a:pt x="14584" y="135828"/>
                    </a:lnTo>
                    <a:lnTo>
                      <a:pt x="6594" y="164332"/>
                    </a:lnTo>
                    <a:cubicBezTo>
                      <a:pt x="6202" y="165753"/>
                      <a:pt x="6594" y="167273"/>
                      <a:pt x="7623" y="168302"/>
                    </a:cubicBezTo>
                    <a:cubicBezTo>
                      <a:pt x="8396" y="169094"/>
                      <a:pt x="9446" y="169526"/>
                      <a:pt x="10523" y="169526"/>
                    </a:cubicBezTo>
                    <a:cubicBezTo>
                      <a:pt x="10880" y="169526"/>
                      <a:pt x="11240" y="169478"/>
                      <a:pt x="11594" y="169380"/>
                    </a:cubicBezTo>
                    <a:lnTo>
                      <a:pt x="41004" y="161415"/>
                    </a:lnTo>
                    <a:lnTo>
                      <a:pt x="45342" y="163792"/>
                    </a:lnTo>
                    <a:cubicBezTo>
                      <a:pt x="58111" y="170802"/>
                      <a:pt x="72596" y="174503"/>
                      <a:pt x="87252" y="174503"/>
                    </a:cubicBezTo>
                    <a:cubicBezTo>
                      <a:pt x="104580" y="174503"/>
                      <a:pt x="121295" y="169454"/>
                      <a:pt x="135632" y="159871"/>
                    </a:cubicBezTo>
                    <a:cubicBezTo>
                      <a:pt x="137520" y="158621"/>
                      <a:pt x="138034" y="156097"/>
                      <a:pt x="136784" y="154210"/>
                    </a:cubicBezTo>
                    <a:cubicBezTo>
                      <a:pt x="135985" y="153026"/>
                      <a:pt x="134694" y="152392"/>
                      <a:pt x="133377" y="152392"/>
                    </a:cubicBezTo>
                    <a:cubicBezTo>
                      <a:pt x="132594" y="152392"/>
                      <a:pt x="131802" y="152616"/>
                      <a:pt x="131098" y="153082"/>
                    </a:cubicBezTo>
                    <a:cubicBezTo>
                      <a:pt x="118109" y="161758"/>
                      <a:pt x="102938" y="166341"/>
                      <a:pt x="87252" y="166341"/>
                    </a:cubicBezTo>
                    <a:cubicBezTo>
                      <a:pt x="73968" y="166341"/>
                      <a:pt x="60832" y="162984"/>
                      <a:pt x="49264" y="156636"/>
                    </a:cubicBezTo>
                    <a:lnTo>
                      <a:pt x="43504" y="153474"/>
                    </a:lnTo>
                    <a:cubicBezTo>
                      <a:pt x="42893" y="153137"/>
                      <a:pt x="42218" y="152968"/>
                      <a:pt x="41536" y="152968"/>
                    </a:cubicBezTo>
                    <a:cubicBezTo>
                      <a:pt x="41178" y="152968"/>
                      <a:pt x="40819" y="153014"/>
                      <a:pt x="40465" y="153107"/>
                    </a:cubicBezTo>
                    <a:lnTo>
                      <a:pt x="16397" y="159626"/>
                    </a:lnTo>
                    <a:lnTo>
                      <a:pt x="16397" y="159626"/>
                    </a:lnTo>
                    <a:lnTo>
                      <a:pt x="22917" y="136367"/>
                    </a:lnTo>
                    <a:cubicBezTo>
                      <a:pt x="23211" y="135289"/>
                      <a:pt x="23064" y="134161"/>
                      <a:pt x="22500" y="133206"/>
                    </a:cubicBezTo>
                    <a:lnTo>
                      <a:pt x="18995" y="127201"/>
                    </a:lnTo>
                    <a:cubicBezTo>
                      <a:pt x="11912" y="115143"/>
                      <a:pt x="8162" y="101320"/>
                      <a:pt x="8162" y="87252"/>
                    </a:cubicBezTo>
                    <a:cubicBezTo>
                      <a:pt x="8162" y="43650"/>
                      <a:pt x="43651" y="8162"/>
                      <a:pt x="87252" y="8162"/>
                    </a:cubicBezTo>
                    <a:cubicBezTo>
                      <a:pt x="130878" y="8162"/>
                      <a:pt x="166342" y="43650"/>
                      <a:pt x="166342" y="87252"/>
                    </a:cubicBezTo>
                    <a:cubicBezTo>
                      <a:pt x="166342" y="102937"/>
                      <a:pt x="161759" y="118108"/>
                      <a:pt x="153083" y="131098"/>
                    </a:cubicBezTo>
                    <a:cubicBezTo>
                      <a:pt x="151833" y="132985"/>
                      <a:pt x="152347" y="135509"/>
                      <a:pt x="154210" y="136759"/>
                    </a:cubicBezTo>
                    <a:cubicBezTo>
                      <a:pt x="154914" y="137225"/>
                      <a:pt x="155706" y="137449"/>
                      <a:pt x="156488" y="137449"/>
                    </a:cubicBezTo>
                    <a:cubicBezTo>
                      <a:pt x="157803" y="137449"/>
                      <a:pt x="159088" y="136815"/>
                      <a:pt x="159872" y="135632"/>
                    </a:cubicBezTo>
                    <a:cubicBezTo>
                      <a:pt x="169455" y="121294"/>
                      <a:pt x="174503" y="104555"/>
                      <a:pt x="174503" y="87252"/>
                    </a:cubicBezTo>
                    <a:cubicBezTo>
                      <a:pt x="174503" y="63944"/>
                      <a:pt x="165435" y="42033"/>
                      <a:pt x="148965" y="25538"/>
                    </a:cubicBezTo>
                    <a:cubicBezTo>
                      <a:pt x="132471" y="9069"/>
                      <a:pt x="110560" y="0"/>
                      <a:pt x="8725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80"/>
              <p:cNvSpPr/>
              <p:nvPr/>
            </p:nvSpPr>
            <p:spPr>
              <a:xfrm>
                <a:off x="2430750" y="1598375"/>
                <a:ext cx="2754200" cy="2533600"/>
              </a:xfrm>
              <a:custGeom>
                <a:avLst/>
                <a:gdLst/>
                <a:ahLst/>
                <a:cxnLst/>
                <a:rect l="l" t="t" r="r" b="b"/>
                <a:pathLst>
                  <a:path w="110168" h="101344" extrusionOk="0">
                    <a:moveTo>
                      <a:pt x="22090" y="8171"/>
                    </a:moveTo>
                    <a:cubicBezTo>
                      <a:pt x="22803" y="8171"/>
                      <a:pt x="23739" y="8181"/>
                      <a:pt x="24951" y="8210"/>
                    </a:cubicBezTo>
                    <a:cubicBezTo>
                      <a:pt x="25931" y="8210"/>
                      <a:pt x="26397" y="8480"/>
                      <a:pt x="26544" y="8627"/>
                    </a:cubicBezTo>
                    <a:cubicBezTo>
                      <a:pt x="26740" y="9092"/>
                      <a:pt x="32499" y="22253"/>
                      <a:pt x="34656" y="27278"/>
                    </a:cubicBezTo>
                    <a:cubicBezTo>
                      <a:pt x="35735" y="29802"/>
                      <a:pt x="35073" y="30537"/>
                      <a:pt x="34754" y="30905"/>
                    </a:cubicBezTo>
                    <a:cubicBezTo>
                      <a:pt x="34705" y="30954"/>
                      <a:pt x="34656" y="31003"/>
                      <a:pt x="34607" y="31052"/>
                    </a:cubicBezTo>
                    <a:lnTo>
                      <a:pt x="34362" y="31346"/>
                    </a:lnTo>
                    <a:cubicBezTo>
                      <a:pt x="32009" y="34116"/>
                      <a:pt x="30343" y="35978"/>
                      <a:pt x="29436" y="36934"/>
                    </a:cubicBezTo>
                    <a:cubicBezTo>
                      <a:pt x="26421" y="40022"/>
                      <a:pt x="26715" y="44311"/>
                      <a:pt x="28259" y="46983"/>
                    </a:cubicBezTo>
                    <a:cubicBezTo>
                      <a:pt x="32181" y="53796"/>
                      <a:pt x="38994" y="61492"/>
                      <a:pt x="45587" y="66614"/>
                    </a:cubicBezTo>
                    <a:cubicBezTo>
                      <a:pt x="48332" y="68722"/>
                      <a:pt x="53650" y="72643"/>
                      <a:pt x="58822" y="75266"/>
                    </a:cubicBezTo>
                    <a:cubicBezTo>
                      <a:pt x="60442" y="76100"/>
                      <a:pt x="64290" y="78049"/>
                      <a:pt x="68033" y="78049"/>
                    </a:cubicBezTo>
                    <a:cubicBezTo>
                      <a:pt x="69897" y="78049"/>
                      <a:pt x="71734" y="77566"/>
                      <a:pt x="73257" y="76222"/>
                    </a:cubicBezTo>
                    <a:cubicBezTo>
                      <a:pt x="74532" y="75094"/>
                      <a:pt x="76321" y="72742"/>
                      <a:pt x="78723" y="69531"/>
                    </a:cubicBezTo>
                    <a:cubicBezTo>
                      <a:pt x="79409" y="68624"/>
                      <a:pt x="80267" y="67472"/>
                      <a:pt x="80586" y="67080"/>
                    </a:cubicBezTo>
                    <a:cubicBezTo>
                      <a:pt x="80806" y="66884"/>
                      <a:pt x="80978" y="66712"/>
                      <a:pt x="81125" y="66516"/>
                    </a:cubicBezTo>
                    <a:cubicBezTo>
                      <a:pt x="81574" y="66037"/>
                      <a:pt x="81877" y="65713"/>
                      <a:pt x="82420" y="65713"/>
                    </a:cubicBezTo>
                    <a:cubicBezTo>
                      <a:pt x="82765" y="65713"/>
                      <a:pt x="83207" y="65844"/>
                      <a:pt x="83845" y="66149"/>
                    </a:cubicBezTo>
                    <a:cubicBezTo>
                      <a:pt x="88772" y="68551"/>
                      <a:pt x="101050" y="74629"/>
                      <a:pt x="101492" y="74849"/>
                    </a:cubicBezTo>
                    <a:cubicBezTo>
                      <a:pt x="101639" y="74996"/>
                      <a:pt x="101859" y="75486"/>
                      <a:pt x="101835" y="76467"/>
                    </a:cubicBezTo>
                    <a:cubicBezTo>
                      <a:pt x="101761" y="79874"/>
                      <a:pt x="101614" y="81099"/>
                      <a:pt x="101590" y="81320"/>
                    </a:cubicBezTo>
                    <a:cubicBezTo>
                      <a:pt x="101565" y="81393"/>
                      <a:pt x="101590" y="81344"/>
                      <a:pt x="101565" y="81442"/>
                    </a:cubicBezTo>
                    <a:cubicBezTo>
                      <a:pt x="101516" y="81712"/>
                      <a:pt x="101001" y="84457"/>
                      <a:pt x="98771" y="87153"/>
                    </a:cubicBezTo>
                    <a:cubicBezTo>
                      <a:pt x="95585" y="90952"/>
                      <a:pt x="90487" y="92961"/>
                      <a:pt x="83625" y="93157"/>
                    </a:cubicBezTo>
                    <a:cubicBezTo>
                      <a:pt x="83327" y="93167"/>
                      <a:pt x="83029" y="93172"/>
                      <a:pt x="82729" y="93172"/>
                    </a:cubicBezTo>
                    <a:cubicBezTo>
                      <a:pt x="73756" y="93172"/>
                      <a:pt x="63662" y="88994"/>
                      <a:pt x="56690" y="85413"/>
                    </a:cubicBezTo>
                    <a:cubicBezTo>
                      <a:pt x="41984" y="77937"/>
                      <a:pt x="32499" y="69849"/>
                      <a:pt x="21617" y="55585"/>
                    </a:cubicBezTo>
                    <a:cubicBezTo>
                      <a:pt x="12647" y="43797"/>
                      <a:pt x="8383" y="33429"/>
                      <a:pt x="9290" y="25562"/>
                    </a:cubicBezTo>
                    <a:cubicBezTo>
                      <a:pt x="10981" y="10783"/>
                      <a:pt x="19093" y="8455"/>
                      <a:pt x="20196" y="8210"/>
                    </a:cubicBezTo>
                    <a:cubicBezTo>
                      <a:pt x="20419" y="8195"/>
                      <a:pt x="20987" y="8171"/>
                      <a:pt x="22090" y="8171"/>
                    </a:cubicBezTo>
                    <a:close/>
                    <a:moveTo>
                      <a:pt x="22665" y="1"/>
                    </a:moveTo>
                    <a:cubicBezTo>
                      <a:pt x="20305" y="1"/>
                      <a:pt x="19408" y="79"/>
                      <a:pt x="19142" y="98"/>
                    </a:cubicBezTo>
                    <a:cubicBezTo>
                      <a:pt x="19118" y="98"/>
                      <a:pt x="19093" y="122"/>
                      <a:pt x="19044" y="122"/>
                    </a:cubicBezTo>
                    <a:cubicBezTo>
                      <a:pt x="18431" y="220"/>
                      <a:pt x="3726" y="2597"/>
                      <a:pt x="1177" y="24631"/>
                    </a:cubicBezTo>
                    <a:cubicBezTo>
                      <a:pt x="1" y="34777"/>
                      <a:pt x="4706" y="46860"/>
                      <a:pt x="15123" y="60536"/>
                    </a:cubicBezTo>
                    <a:cubicBezTo>
                      <a:pt x="26666" y="75683"/>
                      <a:pt x="37279" y="84702"/>
                      <a:pt x="52964" y="92692"/>
                    </a:cubicBezTo>
                    <a:cubicBezTo>
                      <a:pt x="60783" y="96687"/>
                      <a:pt x="72204" y="101343"/>
                      <a:pt x="82816" y="101343"/>
                    </a:cubicBezTo>
                    <a:lnTo>
                      <a:pt x="83845" y="101343"/>
                    </a:lnTo>
                    <a:cubicBezTo>
                      <a:pt x="95781" y="100976"/>
                      <a:pt x="102153" y="96025"/>
                      <a:pt x="105413" y="91932"/>
                    </a:cubicBezTo>
                    <a:cubicBezTo>
                      <a:pt x="108844" y="87569"/>
                      <a:pt x="109579" y="83280"/>
                      <a:pt x="109678" y="82545"/>
                    </a:cubicBezTo>
                    <a:cubicBezTo>
                      <a:pt x="109751" y="82079"/>
                      <a:pt x="109898" y="80584"/>
                      <a:pt x="110021" y="76712"/>
                    </a:cubicBezTo>
                    <a:cubicBezTo>
                      <a:pt x="110168" y="71271"/>
                      <a:pt x="107055" y="68403"/>
                      <a:pt x="105045" y="67497"/>
                    </a:cubicBezTo>
                    <a:cubicBezTo>
                      <a:pt x="103893" y="66933"/>
                      <a:pt x="92203" y="61124"/>
                      <a:pt x="87399" y="58821"/>
                    </a:cubicBezTo>
                    <a:cubicBezTo>
                      <a:pt x="85957" y="58110"/>
                      <a:pt x="84213" y="57541"/>
                      <a:pt x="82343" y="57541"/>
                    </a:cubicBezTo>
                    <a:cubicBezTo>
                      <a:pt x="80017" y="57541"/>
                      <a:pt x="77497" y="58421"/>
                      <a:pt x="75120" y="61002"/>
                    </a:cubicBezTo>
                    <a:cubicBezTo>
                      <a:pt x="75096" y="61026"/>
                      <a:pt x="75096" y="61026"/>
                      <a:pt x="75071" y="61051"/>
                    </a:cubicBezTo>
                    <a:cubicBezTo>
                      <a:pt x="74483" y="61566"/>
                      <a:pt x="73919" y="62325"/>
                      <a:pt x="72179" y="64654"/>
                    </a:cubicBezTo>
                    <a:cubicBezTo>
                      <a:pt x="71101" y="66075"/>
                      <a:pt x="68968" y="68943"/>
                      <a:pt x="68062" y="69898"/>
                    </a:cubicBezTo>
                    <a:cubicBezTo>
                      <a:pt x="68014" y="69902"/>
                      <a:pt x="67964" y="69904"/>
                      <a:pt x="67911" y="69904"/>
                    </a:cubicBezTo>
                    <a:cubicBezTo>
                      <a:pt x="65810" y="69904"/>
                      <a:pt x="59482" y="67030"/>
                      <a:pt x="50611" y="60169"/>
                    </a:cubicBezTo>
                    <a:cubicBezTo>
                      <a:pt x="44852" y="55708"/>
                      <a:pt x="38725" y="48796"/>
                      <a:pt x="35342" y="42939"/>
                    </a:cubicBezTo>
                    <a:cubicBezTo>
                      <a:pt x="35318" y="42841"/>
                      <a:pt x="35293" y="42694"/>
                      <a:pt x="35293" y="42620"/>
                    </a:cubicBezTo>
                    <a:cubicBezTo>
                      <a:pt x="36690" y="41174"/>
                      <a:pt x="38994" y="38527"/>
                      <a:pt x="40587" y="36640"/>
                    </a:cubicBezTo>
                    <a:lnTo>
                      <a:pt x="40857" y="36321"/>
                    </a:lnTo>
                    <a:cubicBezTo>
                      <a:pt x="44509" y="32229"/>
                      <a:pt x="43602" y="27400"/>
                      <a:pt x="42180" y="24067"/>
                    </a:cubicBezTo>
                    <a:cubicBezTo>
                      <a:pt x="40073" y="19165"/>
                      <a:pt x="34583" y="6617"/>
                      <a:pt x="34068" y="5440"/>
                    </a:cubicBezTo>
                    <a:cubicBezTo>
                      <a:pt x="33259" y="3382"/>
                      <a:pt x="30563" y="147"/>
                      <a:pt x="25122" y="24"/>
                    </a:cubicBezTo>
                    <a:cubicBezTo>
                      <a:pt x="24165" y="7"/>
                      <a:pt x="23353" y="1"/>
                      <a:pt x="226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80"/>
              <p:cNvSpPr/>
              <p:nvPr/>
            </p:nvSpPr>
            <p:spPr>
              <a:xfrm>
                <a:off x="1946100" y="966975"/>
                <a:ext cx="226725" cy="204325"/>
              </a:xfrm>
              <a:custGeom>
                <a:avLst/>
                <a:gdLst/>
                <a:ahLst/>
                <a:cxnLst/>
                <a:rect l="l" t="t" r="r" b="b"/>
                <a:pathLst>
                  <a:path w="9069" h="8173" extrusionOk="0">
                    <a:moveTo>
                      <a:pt x="4532" y="1"/>
                    </a:moveTo>
                    <a:cubicBezTo>
                      <a:pt x="3553" y="1"/>
                      <a:pt x="2572" y="352"/>
                      <a:pt x="1789" y="1065"/>
                    </a:cubicBezTo>
                    <a:cubicBezTo>
                      <a:pt x="123" y="2585"/>
                      <a:pt x="0" y="5158"/>
                      <a:pt x="1520" y="6825"/>
                    </a:cubicBezTo>
                    <a:cubicBezTo>
                      <a:pt x="2329" y="7707"/>
                      <a:pt x="3432" y="8173"/>
                      <a:pt x="4534" y="8173"/>
                    </a:cubicBezTo>
                    <a:cubicBezTo>
                      <a:pt x="5515" y="8173"/>
                      <a:pt x="6495" y="7805"/>
                      <a:pt x="7279" y="7094"/>
                    </a:cubicBezTo>
                    <a:cubicBezTo>
                      <a:pt x="8946" y="5575"/>
                      <a:pt x="9069" y="3002"/>
                      <a:pt x="7549" y="1335"/>
                    </a:cubicBezTo>
                    <a:cubicBezTo>
                      <a:pt x="6743" y="450"/>
                      <a:pt x="5639" y="1"/>
                      <a:pt x="453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80"/>
              <p:cNvSpPr/>
              <p:nvPr/>
            </p:nvSpPr>
            <p:spPr>
              <a:xfrm>
                <a:off x="5175750" y="4196075"/>
                <a:ext cx="226725" cy="204275"/>
              </a:xfrm>
              <a:custGeom>
                <a:avLst/>
                <a:gdLst/>
                <a:ahLst/>
                <a:cxnLst/>
                <a:rect l="l" t="t" r="r" b="b"/>
                <a:pathLst>
                  <a:path w="9069" h="8171" extrusionOk="0">
                    <a:moveTo>
                      <a:pt x="4538" y="1"/>
                    </a:moveTo>
                    <a:cubicBezTo>
                      <a:pt x="3424" y="1"/>
                      <a:pt x="2316" y="456"/>
                      <a:pt x="1520" y="1357"/>
                    </a:cubicBezTo>
                    <a:lnTo>
                      <a:pt x="1495" y="1357"/>
                    </a:lnTo>
                    <a:cubicBezTo>
                      <a:pt x="0" y="3023"/>
                      <a:pt x="123" y="5597"/>
                      <a:pt x="1789" y="7116"/>
                    </a:cubicBezTo>
                    <a:cubicBezTo>
                      <a:pt x="2573" y="7827"/>
                      <a:pt x="3554" y="8170"/>
                      <a:pt x="4534" y="8170"/>
                    </a:cubicBezTo>
                    <a:cubicBezTo>
                      <a:pt x="5637" y="8170"/>
                      <a:pt x="6740" y="7729"/>
                      <a:pt x="7549" y="6847"/>
                    </a:cubicBezTo>
                    <a:cubicBezTo>
                      <a:pt x="9068" y="5180"/>
                      <a:pt x="8946" y="2582"/>
                      <a:pt x="7279" y="1063"/>
                    </a:cubicBezTo>
                    <a:cubicBezTo>
                      <a:pt x="6500" y="352"/>
                      <a:pt x="5517" y="1"/>
                      <a:pt x="453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47" name="Google Shape;847;p80"/>
          <p:cNvGrpSpPr/>
          <p:nvPr/>
        </p:nvGrpSpPr>
        <p:grpSpPr>
          <a:xfrm>
            <a:off x="-530373" y="897057"/>
            <a:ext cx="2378888" cy="2010804"/>
            <a:chOff x="5865862" y="-508934"/>
            <a:chExt cx="2378888" cy="2010804"/>
          </a:xfrm>
        </p:grpSpPr>
        <p:sp>
          <p:nvSpPr>
            <p:cNvPr id="848" name="Google Shape;848;p80"/>
            <p:cNvSpPr/>
            <p:nvPr/>
          </p:nvSpPr>
          <p:spPr>
            <a:xfrm>
              <a:off x="6883950" y="-508934"/>
              <a:ext cx="1360800" cy="1360800"/>
            </a:xfrm>
            <a:prstGeom prst="ellipse">
              <a:avLst/>
            </a:prstGeom>
            <a:solidFill>
              <a:srgbClr val="FFFFFF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9" name="Google Shape;849;p80"/>
            <p:cNvGrpSpPr/>
            <p:nvPr/>
          </p:nvGrpSpPr>
          <p:grpSpPr>
            <a:xfrm>
              <a:off x="5865862" y="1173969"/>
              <a:ext cx="260770" cy="327901"/>
              <a:chOff x="1180800" y="904475"/>
              <a:chExt cx="3247450" cy="4083450"/>
            </a:xfrm>
          </p:grpSpPr>
          <p:sp>
            <p:nvSpPr>
              <p:cNvPr id="850" name="Google Shape;850;p80"/>
              <p:cNvSpPr/>
              <p:nvPr/>
            </p:nvSpPr>
            <p:spPr>
              <a:xfrm>
                <a:off x="1180800" y="904475"/>
                <a:ext cx="2879825" cy="4083450"/>
              </a:xfrm>
              <a:custGeom>
                <a:avLst/>
                <a:gdLst/>
                <a:ahLst/>
                <a:cxnLst/>
                <a:rect l="l" t="t" r="r" b="b"/>
                <a:pathLst>
                  <a:path w="115193" h="163338" extrusionOk="0">
                    <a:moveTo>
                      <a:pt x="18003" y="0"/>
                    </a:moveTo>
                    <a:cubicBezTo>
                      <a:pt x="17902" y="0"/>
                      <a:pt x="17799" y="4"/>
                      <a:pt x="17696" y="12"/>
                    </a:cubicBezTo>
                    <a:cubicBezTo>
                      <a:pt x="16397" y="110"/>
                      <a:pt x="15221" y="820"/>
                      <a:pt x="14535" y="1948"/>
                    </a:cubicBezTo>
                    <a:cubicBezTo>
                      <a:pt x="14314" y="2291"/>
                      <a:pt x="9339" y="10501"/>
                      <a:pt x="8456" y="21947"/>
                    </a:cubicBezTo>
                    <a:cubicBezTo>
                      <a:pt x="7844" y="30010"/>
                      <a:pt x="9241" y="40868"/>
                      <a:pt x="17500" y="51553"/>
                    </a:cubicBezTo>
                    <a:cubicBezTo>
                      <a:pt x="16471" y="51088"/>
                      <a:pt x="15441" y="50549"/>
                      <a:pt x="14437" y="49936"/>
                    </a:cubicBezTo>
                    <a:cubicBezTo>
                      <a:pt x="13784" y="49523"/>
                      <a:pt x="13038" y="49313"/>
                      <a:pt x="12288" y="49313"/>
                    </a:cubicBezTo>
                    <a:cubicBezTo>
                      <a:pt x="11658" y="49313"/>
                      <a:pt x="11024" y="49462"/>
                      <a:pt x="10442" y="49764"/>
                    </a:cubicBezTo>
                    <a:cubicBezTo>
                      <a:pt x="9167" y="50402"/>
                      <a:pt x="8334" y="51652"/>
                      <a:pt x="8211" y="53073"/>
                    </a:cubicBezTo>
                    <a:cubicBezTo>
                      <a:pt x="8187" y="53441"/>
                      <a:pt x="7550" y="62117"/>
                      <a:pt x="11643" y="71969"/>
                    </a:cubicBezTo>
                    <a:cubicBezTo>
                      <a:pt x="14142" y="77974"/>
                      <a:pt x="18775" y="85204"/>
                      <a:pt x="27328" y="90817"/>
                    </a:cubicBezTo>
                    <a:cubicBezTo>
                      <a:pt x="27181" y="90817"/>
                      <a:pt x="27059" y="90792"/>
                      <a:pt x="26911" y="90792"/>
                    </a:cubicBezTo>
                    <a:cubicBezTo>
                      <a:pt x="26760" y="90775"/>
                      <a:pt x="26608" y="90767"/>
                      <a:pt x="26458" y="90767"/>
                    </a:cubicBezTo>
                    <a:cubicBezTo>
                      <a:pt x="25272" y="90767"/>
                      <a:pt x="24144" y="91275"/>
                      <a:pt x="23382" y="92189"/>
                    </a:cubicBezTo>
                    <a:cubicBezTo>
                      <a:pt x="22500" y="93218"/>
                      <a:pt x="22181" y="94591"/>
                      <a:pt x="22524" y="95890"/>
                    </a:cubicBezTo>
                    <a:cubicBezTo>
                      <a:pt x="22622" y="96208"/>
                      <a:pt x="24681" y="103659"/>
                      <a:pt x="30857" y="111208"/>
                    </a:cubicBezTo>
                    <a:cubicBezTo>
                      <a:pt x="35293" y="116600"/>
                      <a:pt x="42524" y="122874"/>
                      <a:pt x="53602" y="125742"/>
                    </a:cubicBezTo>
                    <a:cubicBezTo>
                      <a:pt x="45331" y="130336"/>
                      <a:pt x="31359" y="136086"/>
                      <a:pt x="13147" y="136086"/>
                    </a:cubicBezTo>
                    <a:cubicBezTo>
                      <a:pt x="10473" y="136086"/>
                      <a:pt x="7707" y="135962"/>
                      <a:pt x="4854" y="135692"/>
                    </a:cubicBezTo>
                    <a:cubicBezTo>
                      <a:pt x="4728" y="135681"/>
                      <a:pt x="4604" y="135675"/>
                      <a:pt x="4480" y="135675"/>
                    </a:cubicBezTo>
                    <a:cubicBezTo>
                      <a:pt x="2762" y="135675"/>
                      <a:pt x="1208" y="136767"/>
                      <a:pt x="614" y="138413"/>
                    </a:cubicBezTo>
                    <a:cubicBezTo>
                      <a:pt x="1" y="140177"/>
                      <a:pt x="663" y="142138"/>
                      <a:pt x="2231" y="143167"/>
                    </a:cubicBezTo>
                    <a:cubicBezTo>
                      <a:pt x="22573" y="156549"/>
                      <a:pt x="45318" y="163338"/>
                      <a:pt x="68184" y="163338"/>
                    </a:cubicBezTo>
                    <a:cubicBezTo>
                      <a:pt x="82988" y="163338"/>
                      <a:pt x="97840" y="160495"/>
                      <a:pt x="112104" y="154711"/>
                    </a:cubicBezTo>
                    <a:cubicBezTo>
                      <a:pt x="114187" y="153878"/>
                      <a:pt x="115192" y="151500"/>
                      <a:pt x="114334" y="149417"/>
                    </a:cubicBezTo>
                    <a:cubicBezTo>
                      <a:pt x="113700" y="147830"/>
                      <a:pt x="112169" y="146869"/>
                      <a:pt x="110556" y="146869"/>
                    </a:cubicBezTo>
                    <a:cubicBezTo>
                      <a:pt x="110050" y="146869"/>
                      <a:pt x="109537" y="146964"/>
                      <a:pt x="109040" y="147162"/>
                    </a:cubicBezTo>
                    <a:cubicBezTo>
                      <a:pt x="95768" y="152523"/>
                      <a:pt x="81959" y="155175"/>
                      <a:pt x="68188" y="155175"/>
                    </a:cubicBezTo>
                    <a:cubicBezTo>
                      <a:pt x="51799" y="155175"/>
                      <a:pt x="35463" y="151419"/>
                      <a:pt x="20147" y="144001"/>
                    </a:cubicBezTo>
                    <a:cubicBezTo>
                      <a:pt x="49116" y="141868"/>
                      <a:pt x="66591" y="127016"/>
                      <a:pt x="67424" y="126281"/>
                    </a:cubicBezTo>
                    <a:cubicBezTo>
                      <a:pt x="68699" y="125202"/>
                      <a:pt x="69165" y="123438"/>
                      <a:pt x="68601" y="121845"/>
                    </a:cubicBezTo>
                    <a:cubicBezTo>
                      <a:pt x="68037" y="120276"/>
                      <a:pt x="66567" y="119198"/>
                      <a:pt x="64900" y="119124"/>
                    </a:cubicBezTo>
                    <a:cubicBezTo>
                      <a:pt x="53405" y="118757"/>
                      <a:pt x="44166" y="114418"/>
                      <a:pt x="37377" y="106282"/>
                    </a:cubicBezTo>
                    <a:cubicBezTo>
                      <a:pt x="35293" y="103806"/>
                      <a:pt x="33774" y="101306"/>
                      <a:pt x="32696" y="99223"/>
                    </a:cubicBezTo>
                    <a:cubicBezTo>
                      <a:pt x="39999" y="99174"/>
                      <a:pt x="45514" y="97900"/>
                      <a:pt x="45808" y="97826"/>
                    </a:cubicBezTo>
                    <a:cubicBezTo>
                      <a:pt x="47646" y="97385"/>
                      <a:pt x="48945" y="95743"/>
                      <a:pt x="48945" y="93856"/>
                    </a:cubicBezTo>
                    <a:cubicBezTo>
                      <a:pt x="48945" y="91993"/>
                      <a:pt x="47670" y="90351"/>
                      <a:pt x="45832" y="89885"/>
                    </a:cubicBezTo>
                    <a:cubicBezTo>
                      <a:pt x="23505" y="84420"/>
                      <a:pt x="17990" y="68857"/>
                      <a:pt x="16691" y="60034"/>
                    </a:cubicBezTo>
                    <a:lnTo>
                      <a:pt x="16691" y="60034"/>
                    </a:lnTo>
                    <a:cubicBezTo>
                      <a:pt x="23300" y="62449"/>
                      <a:pt x="29104" y="62534"/>
                      <a:pt x="30142" y="62534"/>
                    </a:cubicBezTo>
                    <a:cubicBezTo>
                      <a:pt x="30220" y="62534"/>
                      <a:pt x="30271" y="62533"/>
                      <a:pt x="30294" y="62533"/>
                    </a:cubicBezTo>
                    <a:cubicBezTo>
                      <a:pt x="32034" y="62484"/>
                      <a:pt x="33553" y="61382"/>
                      <a:pt x="34093" y="59739"/>
                    </a:cubicBezTo>
                    <a:cubicBezTo>
                      <a:pt x="34632" y="58097"/>
                      <a:pt x="34093" y="56284"/>
                      <a:pt x="32720" y="55230"/>
                    </a:cubicBezTo>
                    <a:cubicBezTo>
                      <a:pt x="12108" y="39201"/>
                      <a:pt x="15686" y="20329"/>
                      <a:pt x="19044" y="11384"/>
                    </a:cubicBezTo>
                    <a:lnTo>
                      <a:pt x="19044" y="11384"/>
                    </a:lnTo>
                    <a:cubicBezTo>
                      <a:pt x="21863" y="14349"/>
                      <a:pt x="24975" y="17315"/>
                      <a:pt x="28333" y="20207"/>
                    </a:cubicBezTo>
                    <a:cubicBezTo>
                      <a:pt x="29112" y="20874"/>
                      <a:pt x="30067" y="21203"/>
                      <a:pt x="31016" y="21203"/>
                    </a:cubicBezTo>
                    <a:cubicBezTo>
                      <a:pt x="32158" y="21203"/>
                      <a:pt x="33290" y="20727"/>
                      <a:pt x="34093" y="19790"/>
                    </a:cubicBezTo>
                    <a:cubicBezTo>
                      <a:pt x="35563" y="18099"/>
                      <a:pt x="35367" y="15526"/>
                      <a:pt x="33676" y="14055"/>
                    </a:cubicBezTo>
                    <a:cubicBezTo>
                      <a:pt x="28872" y="9889"/>
                      <a:pt x="24657" y="5649"/>
                      <a:pt x="21127" y="1458"/>
                    </a:cubicBezTo>
                    <a:cubicBezTo>
                      <a:pt x="20336" y="531"/>
                      <a:pt x="19212" y="0"/>
                      <a:pt x="180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80"/>
              <p:cNvSpPr/>
              <p:nvPr/>
            </p:nvSpPr>
            <p:spPr>
              <a:xfrm>
                <a:off x="4195400" y="4396600"/>
                <a:ext cx="23285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9314" h="8164" extrusionOk="0">
                    <a:moveTo>
                      <a:pt x="4660" y="0"/>
                    </a:moveTo>
                    <a:cubicBezTo>
                      <a:pt x="4010" y="0"/>
                      <a:pt x="3353" y="158"/>
                      <a:pt x="2745" y="492"/>
                    </a:cubicBezTo>
                    <a:cubicBezTo>
                      <a:pt x="760" y="1546"/>
                      <a:pt x="0" y="4021"/>
                      <a:pt x="1078" y="6007"/>
                    </a:cubicBezTo>
                    <a:cubicBezTo>
                      <a:pt x="1814" y="7379"/>
                      <a:pt x="3211" y="8163"/>
                      <a:pt x="4681" y="8163"/>
                    </a:cubicBezTo>
                    <a:cubicBezTo>
                      <a:pt x="5318" y="8163"/>
                      <a:pt x="5980" y="7992"/>
                      <a:pt x="6593" y="7673"/>
                    </a:cubicBezTo>
                    <a:cubicBezTo>
                      <a:pt x="8578" y="6595"/>
                      <a:pt x="9313" y="4120"/>
                      <a:pt x="8259" y="2134"/>
                    </a:cubicBezTo>
                    <a:cubicBezTo>
                      <a:pt x="7515" y="781"/>
                      <a:pt x="6106" y="0"/>
                      <a:pt x="466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80"/>
              <p:cNvSpPr/>
              <p:nvPr/>
            </p:nvSpPr>
            <p:spPr>
              <a:xfrm>
                <a:off x="2163600" y="1479450"/>
                <a:ext cx="23165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9266" h="8164" extrusionOk="0">
                    <a:moveTo>
                      <a:pt x="4634" y="0"/>
                    </a:moveTo>
                    <a:cubicBezTo>
                      <a:pt x="3343" y="0"/>
                      <a:pt x="2076" y="618"/>
                      <a:pt x="1275" y="1766"/>
                    </a:cubicBezTo>
                    <a:cubicBezTo>
                      <a:pt x="1" y="3605"/>
                      <a:pt x="467" y="6153"/>
                      <a:pt x="2329" y="7428"/>
                    </a:cubicBezTo>
                    <a:cubicBezTo>
                      <a:pt x="3016" y="7918"/>
                      <a:pt x="3824" y="8163"/>
                      <a:pt x="4633" y="8163"/>
                    </a:cubicBezTo>
                    <a:cubicBezTo>
                      <a:pt x="5932" y="8163"/>
                      <a:pt x="7207" y="7550"/>
                      <a:pt x="7991" y="6399"/>
                    </a:cubicBezTo>
                    <a:cubicBezTo>
                      <a:pt x="9265" y="4536"/>
                      <a:pt x="8800" y="2011"/>
                      <a:pt x="6961" y="737"/>
                    </a:cubicBezTo>
                    <a:cubicBezTo>
                      <a:pt x="6247" y="239"/>
                      <a:pt x="5436" y="0"/>
                      <a:pt x="463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55" name="Google Shape;855;p80"/>
          <p:cNvSpPr/>
          <p:nvPr/>
        </p:nvSpPr>
        <p:spPr>
          <a:xfrm>
            <a:off x="4680750" y="3701488"/>
            <a:ext cx="32400" cy="32400"/>
          </a:xfrm>
          <a:prstGeom prst="ellipse">
            <a:avLst/>
          </a:prstGeom>
          <a:gradFill>
            <a:gsLst>
              <a:gs pos="0">
                <a:srgbClr val="645CA7"/>
              </a:gs>
              <a:gs pos="100000">
                <a:srgbClr val="D77EA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80"/>
          <p:cNvSpPr/>
          <p:nvPr/>
        </p:nvSpPr>
        <p:spPr>
          <a:xfrm>
            <a:off x="5229975" y="3018450"/>
            <a:ext cx="62400" cy="62400"/>
          </a:xfrm>
          <a:prstGeom prst="ellipse">
            <a:avLst/>
          </a:prstGeom>
          <a:gradFill>
            <a:gsLst>
              <a:gs pos="0">
                <a:srgbClr val="645CA7"/>
              </a:gs>
              <a:gs pos="100000">
                <a:srgbClr val="D77EA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80"/>
          <p:cNvSpPr/>
          <p:nvPr/>
        </p:nvSpPr>
        <p:spPr>
          <a:xfrm>
            <a:off x="3934250" y="2662488"/>
            <a:ext cx="32400" cy="32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547134" y="231828"/>
            <a:ext cx="6574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utoShape 2" descr="Giấy A4 Bìa dày trắng ĐL16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" name="Picture 6" descr="Giấy màu thủ công A5 - Nam Cường Thịnh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667" r="97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50" y="494869"/>
            <a:ext cx="2717222" cy="271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1 Kích thước giấy A4 trong đơn vị chuẩn pixel, mm, cm, inch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76" b="98361" l="10000" r="74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6690">
            <a:off x="1118635" y="859741"/>
            <a:ext cx="3642547" cy="243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Combo bút sáp 12 màu + bút chì 24 màu (2 đầu, 12 cây)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7222" l="5222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3861">
            <a:off x="1962887" y="2779323"/>
            <a:ext cx="2260549" cy="2260549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2" descr="Kéo an toàn cho bé, kéo thủ công cho bé | Shopee Việt Nam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41580">
            <a:off x="3695914" y="2424484"/>
            <a:ext cx="2970227" cy="297022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6" descr="Hồ dán nước Thiên Lon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0849">
            <a:off x="6303459" y="2720260"/>
            <a:ext cx="1786448" cy="20026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8" descr="Tẩy Bút Chì Deli 3045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85" b="89844" l="2344" r="9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318" y="1039199"/>
            <a:ext cx="1334307" cy="13343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0" descr="Bút chì học sinh YELLOW 134 (Có tẩy)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294" b="93824" l="3529" r="96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513" y="640911"/>
            <a:ext cx="2071880" cy="207188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64"/>
          <p:cNvSpPr txBox="1">
            <a:spLocks noGrp="1"/>
          </p:cNvSpPr>
          <p:nvPr>
            <p:ph type="ctrTitle" idx="2"/>
          </p:nvPr>
        </p:nvSpPr>
        <p:spPr>
          <a:xfrm>
            <a:off x="584025" y="2203416"/>
            <a:ext cx="5931075" cy="9461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1:</a:t>
            </a:r>
            <a:endParaRPr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3" name="Google Shape;543;p64"/>
          <p:cNvSpPr txBox="1">
            <a:spLocks noGrp="1"/>
          </p:cNvSpPr>
          <p:nvPr>
            <p:ph type="title"/>
          </p:nvPr>
        </p:nvSpPr>
        <p:spPr>
          <a:xfrm>
            <a:off x="1320625" y="3350684"/>
            <a:ext cx="4238511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93"/>
          <p:cNvSpPr txBox="1">
            <a:spLocks noGrp="1"/>
          </p:cNvSpPr>
          <p:nvPr>
            <p:ph type="ctrTitle"/>
          </p:nvPr>
        </p:nvSpPr>
        <p:spPr>
          <a:xfrm>
            <a:off x="711746" y="763603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5" name="Google Shape;847;p80"/>
          <p:cNvGrpSpPr/>
          <p:nvPr/>
        </p:nvGrpSpPr>
        <p:grpSpPr>
          <a:xfrm>
            <a:off x="-1404891" y="1471274"/>
            <a:ext cx="5731845" cy="4281198"/>
            <a:chOff x="5865862" y="-451334"/>
            <a:chExt cx="2398962" cy="1953204"/>
          </a:xfrm>
        </p:grpSpPr>
        <p:sp>
          <p:nvSpPr>
            <p:cNvPr id="76" name="Google Shape;848;p80"/>
            <p:cNvSpPr/>
            <p:nvPr/>
          </p:nvSpPr>
          <p:spPr>
            <a:xfrm>
              <a:off x="6904024" y="-451334"/>
              <a:ext cx="1360800" cy="1360800"/>
            </a:xfrm>
            <a:prstGeom prst="ellipse">
              <a:avLst/>
            </a:prstGeom>
            <a:solidFill>
              <a:srgbClr val="FFFFFF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" name="Google Shape;849;p80"/>
            <p:cNvGrpSpPr/>
            <p:nvPr/>
          </p:nvGrpSpPr>
          <p:grpSpPr>
            <a:xfrm>
              <a:off x="5865862" y="1173969"/>
              <a:ext cx="260770" cy="327901"/>
              <a:chOff x="1180800" y="904475"/>
              <a:chExt cx="3247450" cy="4083450"/>
            </a:xfrm>
          </p:grpSpPr>
          <p:sp>
            <p:nvSpPr>
              <p:cNvPr id="78" name="Google Shape;850;p80"/>
              <p:cNvSpPr/>
              <p:nvPr/>
            </p:nvSpPr>
            <p:spPr>
              <a:xfrm>
                <a:off x="1180800" y="904475"/>
                <a:ext cx="2879825" cy="4083450"/>
              </a:xfrm>
              <a:custGeom>
                <a:avLst/>
                <a:gdLst/>
                <a:ahLst/>
                <a:cxnLst/>
                <a:rect l="l" t="t" r="r" b="b"/>
                <a:pathLst>
                  <a:path w="115193" h="163338" extrusionOk="0">
                    <a:moveTo>
                      <a:pt x="18003" y="0"/>
                    </a:moveTo>
                    <a:cubicBezTo>
                      <a:pt x="17902" y="0"/>
                      <a:pt x="17799" y="4"/>
                      <a:pt x="17696" y="12"/>
                    </a:cubicBezTo>
                    <a:cubicBezTo>
                      <a:pt x="16397" y="110"/>
                      <a:pt x="15221" y="820"/>
                      <a:pt x="14535" y="1948"/>
                    </a:cubicBezTo>
                    <a:cubicBezTo>
                      <a:pt x="14314" y="2291"/>
                      <a:pt x="9339" y="10501"/>
                      <a:pt x="8456" y="21947"/>
                    </a:cubicBezTo>
                    <a:cubicBezTo>
                      <a:pt x="7844" y="30010"/>
                      <a:pt x="9241" y="40868"/>
                      <a:pt x="17500" y="51553"/>
                    </a:cubicBezTo>
                    <a:cubicBezTo>
                      <a:pt x="16471" y="51088"/>
                      <a:pt x="15441" y="50549"/>
                      <a:pt x="14437" y="49936"/>
                    </a:cubicBezTo>
                    <a:cubicBezTo>
                      <a:pt x="13784" y="49523"/>
                      <a:pt x="13038" y="49313"/>
                      <a:pt x="12288" y="49313"/>
                    </a:cubicBezTo>
                    <a:cubicBezTo>
                      <a:pt x="11658" y="49313"/>
                      <a:pt x="11024" y="49462"/>
                      <a:pt x="10442" y="49764"/>
                    </a:cubicBezTo>
                    <a:cubicBezTo>
                      <a:pt x="9167" y="50402"/>
                      <a:pt x="8334" y="51652"/>
                      <a:pt x="8211" y="53073"/>
                    </a:cubicBezTo>
                    <a:cubicBezTo>
                      <a:pt x="8187" y="53441"/>
                      <a:pt x="7550" y="62117"/>
                      <a:pt x="11643" y="71969"/>
                    </a:cubicBezTo>
                    <a:cubicBezTo>
                      <a:pt x="14142" y="77974"/>
                      <a:pt x="18775" y="85204"/>
                      <a:pt x="27328" y="90817"/>
                    </a:cubicBezTo>
                    <a:cubicBezTo>
                      <a:pt x="27181" y="90817"/>
                      <a:pt x="27059" y="90792"/>
                      <a:pt x="26911" y="90792"/>
                    </a:cubicBezTo>
                    <a:cubicBezTo>
                      <a:pt x="26760" y="90775"/>
                      <a:pt x="26608" y="90767"/>
                      <a:pt x="26458" y="90767"/>
                    </a:cubicBezTo>
                    <a:cubicBezTo>
                      <a:pt x="25272" y="90767"/>
                      <a:pt x="24144" y="91275"/>
                      <a:pt x="23382" y="92189"/>
                    </a:cubicBezTo>
                    <a:cubicBezTo>
                      <a:pt x="22500" y="93218"/>
                      <a:pt x="22181" y="94591"/>
                      <a:pt x="22524" y="95890"/>
                    </a:cubicBezTo>
                    <a:cubicBezTo>
                      <a:pt x="22622" y="96208"/>
                      <a:pt x="24681" y="103659"/>
                      <a:pt x="30857" y="111208"/>
                    </a:cubicBezTo>
                    <a:cubicBezTo>
                      <a:pt x="35293" y="116600"/>
                      <a:pt x="42524" y="122874"/>
                      <a:pt x="53602" y="125742"/>
                    </a:cubicBezTo>
                    <a:cubicBezTo>
                      <a:pt x="45331" y="130336"/>
                      <a:pt x="31359" y="136086"/>
                      <a:pt x="13147" y="136086"/>
                    </a:cubicBezTo>
                    <a:cubicBezTo>
                      <a:pt x="10473" y="136086"/>
                      <a:pt x="7707" y="135962"/>
                      <a:pt x="4854" y="135692"/>
                    </a:cubicBezTo>
                    <a:cubicBezTo>
                      <a:pt x="4728" y="135681"/>
                      <a:pt x="4604" y="135675"/>
                      <a:pt x="4480" y="135675"/>
                    </a:cubicBezTo>
                    <a:cubicBezTo>
                      <a:pt x="2762" y="135675"/>
                      <a:pt x="1208" y="136767"/>
                      <a:pt x="614" y="138413"/>
                    </a:cubicBezTo>
                    <a:cubicBezTo>
                      <a:pt x="1" y="140177"/>
                      <a:pt x="663" y="142138"/>
                      <a:pt x="2231" y="143167"/>
                    </a:cubicBezTo>
                    <a:cubicBezTo>
                      <a:pt x="22573" y="156549"/>
                      <a:pt x="45318" y="163338"/>
                      <a:pt x="68184" y="163338"/>
                    </a:cubicBezTo>
                    <a:cubicBezTo>
                      <a:pt x="82988" y="163338"/>
                      <a:pt x="97840" y="160495"/>
                      <a:pt x="112104" y="154711"/>
                    </a:cubicBezTo>
                    <a:cubicBezTo>
                      <a:pt x="114187" y="153878"/>
                      <a:pt x="115192" y="151500"/>
                      <a:pt x="114334" y="149417"/>
                    </a:cubicBezTo>
                    <a:cubicBezTo>
                      <a:pt x="113700" y="147830"/>
                      <a:pt x="112169" y="146869"/>
                      <a:pt x="110556" y="146869"/>
                    </a:cubicBezTo>
                    <a:cubicBezTo>
                      <a:pt x="110050" y="146869"/>
                      <a:pt x="109537" y="146964"/>
                      <a:pt x="109040" y="147162"/>
                    </a:cubicBezTo>
                    <a:cubicBezTo>
                      <a:pt x="95768" y="152523"/>
                      <a:pt x="81959" y="155175"/>
                      <a:pt x="68188" y="155175"/>
                    </a:cubicBezTo>
                    <a:cubicBezTo>
                      <a:pt x="51799" y="155175"/>
                      <a:pt x="35463" y="151419"/>
                      <a:pt x="20147" y="144001"/>
                    </a:cubicBezTo>
                    <a:cubicBezTo>
                      <a:pt x="49116" y="141868"/>
                      <a:pt x="66591" y="127016"/>
                      <a:pt x="67424" y="126281"/>
                    </a:cubicBezTo>
                    <a:cubicBezTo>
                      <a:pt x="68699" y="125202"/>
                      <a:pt x="69165" y="123438"/>
                      <a:pt x="68601" y="121845"/>
                    </a:cubicBezTo>
                    <a:cubicBezTo>
                      <a:pt x="68037" y="120276"/>
                      <a:pt x="66567" y="119198"/>
                      <a:pt x="64900" y="119124"/>
                    </a:cubicBezTo>
                    <a:cubicBezTo>
                      <a:pt x="53405" y="118757"/>
                      <a:pt x="44166" y="114418"/>
                      <a:pt x="37377" y="106282"/>
                    </a:cubicBezTo>
                    <a:cubicBezTo>
                      <a:pt x="35293" y="103806"/>
                      <a:pt x="33774" y="101306"/>
                      <a:pt x="32696" y="99223"/>
                    </a:cubicBezTo>
                    <a:cubicBezTo>
                      <a:pt x="39999" y="99174"/>
                      <a:pt x="45514" y="97900"/>
                      <a:pt x="45808" y="97826"/>
                    </a:cubicBezTo>
                    <a:cubicBezTo>
                      <a:pt x="47646" y="97385"/>
                      <a:pt x="48945" y="95743"/>
                      <a:pt x="48945" y="93856"/>
                    </a:cubicBezTo>
                    <a:cubicBezTo>
                      <a:pt x="48945" y="91993"/>
                      <a:pt x="47670" y="90351"/>
                      <a:pt x="45832" y="89885"/>
                    </a:cubicBezTo>
                    <a:cubicBezTo>
                      <a:pt x="23505" y="84420"/>
                      <a:pt x="17990" y="68857"/>
                      <a:pt x="16691" y="60034"/>
                    </a:cubicBezTo>
                    <a:lnTo>
                      <a:pt x="16691" y="60034"/>
                    </a:lnTo>
                    <a:cubicBezTo>
                      <a:pt x="23300" y="62449"/>
                      <a:pt x="29104" y="62534"/>
                      <a:pt x="30142" y="62534"/>
                    </a:cubicBezTo>
                    <a:cubicBezTo>
                      <a:pt x="30220" y="62534"/>
                      <a:pt x="30271" y="62533"/>
                      <a:pt x="30294" y="62533"/>
                    </a:cubicBezTo>
                    <a:cubicBezTo>
                      <a:pt x="32034" y="62484"/>
                      <a:pt x="33553" y="61382"/>
                      <a:pt x="34093" y="59739"/>
                    </a:cubicBezTo>
                    <a:cubicBezTo>
                      <a:pt x="34632" y="58097"/>
                      <a:pt x="34093" y="56284"/>
                      <a:pt x="32720" y="55230"/>
                    </a:cubicBezTo>
                    <a:cubicBezTo>
                      <a:pt x="12108" y="39201"/>
                      <a:pt x="15686" y="20329"/>
                      <a:pt x="19044" y="11384"/>
                    </a:cubicBezTo>
                    <a:lnTo>
                      <a:pt x="19044" y="11384"/>
                    </a:lnTo>
                    <a:cubicBezTo>
                      <a:pt x="21863" y="14349"/>
                      <a:pt x="24975" y="17315"/>
                      <a:pt x="28333" y="20207"/>
                    </a:cubicBezTo>
                    <a:cubicBezTo>
                      <a:pt x="29112" y="20874"/>
                      <a:pt x="30067" y="21203"/>
                      <a:pt x="31016" y="21203"/>
                    </a:cubicBezTo>
                    <a:cubicBezTo>
                      <a:pt x="32158" y="21203"/>
                      <a:pt x="33290" y="20727"/>
                      <a:pt x="34093" y="19790"/>
                    </a:cubicBezTo>
                    <a:cubicBezTo>
                      <a:pt x="35563" y="18099"/>
                      <a:pt x="35367" y="15526"/>
                      <a:pt x="33676" y="14055"/>
                    </a:cubicBezTo>
                    <a:cubicBezTo>
                      <a:pt x="28872" y="9889"/>
                      <a:pt x="24657" y="5649"/>
                      <a:pt x="21127" y="1458"/>
                    </a:cubicBezTo>
                    <a:cubicBezTo>
                      <a:pt x="20336" y="531"/>
                      <a:pt x="19212" y="0"/>
                      <a:pt x="180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52;p80"/>
              <p:cNvSpPr/>
              <p:nvPr/>
            </p:nvSpPr>
            <p:spPr>
              <a:xfrm>
                <a:off x="4195400" y="4396600"/>
                <a:ext cx="23285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9314" h="8164" extrusionOk="0">
                    <a:moveTo>
                      <a:pt x="4660" y="0"/>
                    </a:moveTo>
                    <a:cubicBezTo>
                      <a:pt x="4010" y="0"/>
                      <a:pt x="3353" y="158"/>
                      <a:pt x="2745" y="492"/>
                    </a:cubicBezTo>
                    <a:cubicBezTo>
                      <a:pt x="760" y="1546"/>
                      <a:pt x="0" y="4021"/>
                      <a:pt x="1078" y="6007"/>
                    </a:cubicBezTo>
                    <a:cubicBezTo>
                      <a:pt x="1814" y="7379"/>
                      <a:pt x="3211" y="8163"/>
                      <a:pt x="4681" y="8163"/>
                    </a:cubicBezTo>
                    <a:cubicBezTo>
                      <a:pt x="5318" y="8163"/>
                      <a:pt x="5980" y="7992"/>
                      <a:pt x="6593" y="7673"/>
                    </a:cubicBezTo>
                    <a:cubicBezTo>
                      <a:pt x="8578" y="6595"/>
                      <a:pt x="9313" y="4120"/>
                      <a:pt x="8259" y="2134"/>
                    </a:cubicBezTo>
                    <a:cubicBezTo>
                      <a:pt x="7515" y="781"/>
                      <a:pt x="6106" y="0"/>
                      <a:pt x="466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53;p80"/>
              <p:cNvSpPr/>
              <p:nvPr/>
            </p:nvSpPr>
            <p:spPr>
              <a:xfrm>
                <a:off x="2163600" y="1479450"/>
                <a:ext cx="23165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9266" h="8164" extrusionOk="0">
                    <a:moveTo>
                      <a:pt x="4634" y="0"/>
                    </a:moveTo>
                    <a:cubicBezTo>
                      <a:pt x="3343" y="0"/>
                      <a:pt x="2076" y="618"/>
                      <a:pt x="1275" y="1766"/>
                    </a:cubicBezTo>
                    <a:cubicBezTo>
                      <a:pt x="1" y="3605"/>
                      <a:pt x="467" y="6153"/>
                      <a:pt x="2329" y="7428"/>
                    </a:cubicBezTo>
                    <a:cubicBezTo>
                      <a:pt x="3016" y="7918"/>
                      <a:pt x="3824" y="8163"/>
                      <a:pt x="4633" y="8163"/>
                    </a:cubicBezTo>
                    <a:cubicBezTo>
                      <a:pt x="5932" y="8163"/>
                      <a:pt x="7207" y="7550"/>
                      <a:pt x="7991" y="6399"/>
                    </a:cubicBezTo>
                    <a:cubicBezTo>
                      <a:pt x="9265" y="4536"/>
                      <a:pt x="8800" y="2011"/>
                      <a:pt x="6961" y="737"/>
                    </a:cubicBezTo>
                    <a:cubicBezTo>
                      <a:pt x="6247" y="239"/>
                      <a:pt x="5436" y="0"/>
                      <a:pt x="463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" name="Google Shape;847;p80"/>
          <p:cNvGrpSpPr/>
          <p:nvPr/>
        </p:nvGrpSpPr>
        <p:grpSpPr>
          <a:xfrm>
            <a:off x="2379244" y="1565758"/>
            <a:ext cx="5636798" cy="4388020"/>
            <a:chOff x="5865862" y="-508934"/>
            <a:chExt cx="2378888" cy="2010804"/>
          </a:xfrm>
        </p:grpSpPr>
        <p:sp>
          <p:nvSpPr>
            <p:cNvPr id="82" name="Google Shape;848;p80"/>
            <p:cNvSpPr/>
            <p:nvPr/>
          </p:nvSpPr>
          <p:spPr>
            <a:xfrm>
              <a:off x="6883950" y="-508934"/>
              <a:ext cx="1360800" cy="1360800"/>
            </a:xfrm>
            <a:prstGeom prst="ellipse">
              <a:avLst/>
            </a:prstGeom>
            <a:solidFill>
              <a:srgbClr val="FFFFFF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" name="Google Shape;849;p80"/>
            <p:cNvGrpSpPr/>
            <p:nvPr/>
          </p:nvGrpSpPr>
          <p:grpSpPr>
            <a:xfrm>
              <a:off x="5865862" y="1173969"/>
              <a:ext cx="260770" cy="327901"/>
              <a:chOff x="1180800" y="904475"/>
              <a:chExt cx="3247450" cy="4083450"/>
            </a:xfrm>
          </p:grpSpPr>
          <p:sp>
            <p:nvSpPr>
              <p:cNvPr id="84" name="Google Shape;850;p80"/>
              <p:cNvSpPr/>
              <p:nvPr/>
            </p:nvSpPr>
            <p:spPr>
              <a:xfrm>
                <a:off x="1180800" y="904475"/>
                <a:ext cx="2879825" cy="4083450"/>
              </a:xfrm>
              <a:custGeom>
                <a:avLst/>
                <a:gdLst/>
                <a:ahLst/>
                <a:cxnLst/>
                <a:rect l="l" t="t" r="r" b="b"/>
                <a:pathLst>
                  <a:path w="115193" h="163338" extrusionOk="0">
                    <a:moveTo>
                      <a:pt x="18003" y="0"/>
                    </a:moveTo>
                    <a:cubicBezTo>
                      <a:pt x="17902" y="0"/>
                      <a:pt x="17799" y="4"/>
                      <a:pt x="17696" y="12"/>
                    </a:cubicBezTo>
                    <a:cubicBezTo>
                      <a:pt x="16397" y="110"/>
                      <a:pt x="15221" y="820"/>
                      <a:pt x="14535" y="1948"/>
                    </a:cubicBezTo>
                    <a:cubicBezTo>
                      <a:pt x="14314" y="2291"/>
                      <a:pt x="9339" y="10501"/>
                      <a:pt x="8456" y="21947"/>
                    </a:cubicBezTo>
                    <a:cubicBezTo>
                      <a:pt x="7844" y="30010"/>
                      <a:pt x="9241" y="40868"/>
                      <a:pt x="17500" y="51553"/>
                    </a:cubicBezTo>
                    <a:cubicBezTo>
                      <a:pt x="16471" y="51088"/>
                      <a:pt x="15441" y="50549"/>
                      <a:pt x="14437" y="49936"/>
                    </a:cubicBezTo>
                    <a:cubicBezTo>
                      <a:pt x="13784" y="49523"/>
                      <a:pt x="13038" y="49313"/>
                      <a:pt x="12288" y="49313"/>
                    </a:cubicBezTo>
                    <a:cubicBezTo>
                      <a:pt x="11658" y="49313"/>
                      <a:pt x="11024" y="49462"/>
                      <a:pt x="10442" y="49764"/>
                    </a:cubicBezTo>
                    <a:cubicBezTo>
                      <a:pt x="9167" y="50402"/>
                      <a:pt x="8334" y="51652"/>
                      <a:pt x="8211" y="53073"/>
                    </a:cubicBezTo>
                    <a:cubicBezTo>
                      <a:pt x="8187" y="53441"/>
                      <a:pt x="7550" y="62117"/>
                      <a:pt x="11643" y="71969"/>
                    </a:cubicBezTo>
                    <a:cubicBezTo>
                      <a:pt x="14142" y="77974"/>
                      <a:pt x="18775" y="85204"/>
                      <a:pt x="27328" y="90817"/>
                    </a:cubicBezTo>
                    <a:cubicBezTo>
                      <a:pt x="27181" y="90817"/>
                      <a:pt x="27059" y="90792"/>
                      <a:pt x="26911" y="90792"/>
                    </a:cubicBezTo>
                    <a:cubicBezTo>
                      <a:pt x="26760" y="90775"/>
                      <a:pt x="26608" y="90767"/>
                      <a:pt x="26458" y="90767"/>
                    </a:cubicBezTo>
                    <a:cubicBezTo>
                      <a:pt x="25272" y="90767"/>
                      <a:pt x="24144" y="91275"/>
                      <a:pt x="23382" y="92189"/>
                    </a:cubicBezTo>
                    <a:cubicBezTo>
                      <a:pt x="22500" y="93218"/>
                      <a:pt x="22181" y="94591"/>
                      <a:pt x="22524" y="95890"/>
                    </a:cubicBezTo>
                    <a:cubicBezTo>
                      <a:pt x="22622" y="96208"/>
                      <a:pt x="24681" y="103659"/>
                      <a:pt x="30857" y="111208"/>
                    </a:cubicBezTo>
                    <a:cubicBezTo>
                      <a:pt x="35293" y="116600"/>
                      <a:pt x="42524" y="122874"/>
                      <a:pt x="53602" y="125742"/>
                    </a:cubicBezTo>
                    <a:cubicBezTo>
                      <a:pt x="45331" y="130336"/>
                      <a:pt x="31359" y="136086"/>
                      <a:pt x="13147" y="136086"/>
                    </a:cubicBezTo>
                    <a:cubicBezTo>
                      <a:pt x="10473" y="136086"/>
                      <a:pt x="7707" y="135962"/>
                      <a:pt x="4854" y="135692"/>
                    </a:cubicBezTo>
                    <a:cubicBezTo>
                      <a:pt x="4728" y="135681"/>
                      <a:pt x="4604" y="135675"/>
                      <a:pt x="4480" y="135675"/>
                    </a:cubicBezTo>
                    <a:cubicBezTo>
                      <a:pt x="2762" y="135675"/>
                      <a:pt x="1208" y="136767"/>
                      <a:pt x="614" y="138413"/>
                    </a:cubicBezTo>
                    <a:cubicBezTo>
                      <a:pt x="1" y="140177"/>
                      <a:pt x="663" y="142138"/>
                      <a:pt x="2231" y="143167"/>
                    </a:cubicBezTo>
                    <a:cubicBezTo>
                      <a:pt x="22573" y="156549"/>
                      <a:pt x="45318" y="163338"/>
                      <a:pt x="68184" y="163338"/>
                    </a:cubicBezTo>
                    <a:cubicBezTo>
                      <a:pt x="82988" y="163338"/>
                      <a:pt x="97840" y="160495"/>
                      <a:pt x="112104" y="154711"/>
                    </a:cubicBezTo>
                    <a:cubicBezTo>
                      <a:pt x="114187" y="153878"/>
                      <a:pt x="115192" y="151500"/>
                      <a:pt x="114334" y="149417"/>
                    </a:cubicBezTo>
                    <a:cubicBezTo>
                      <a:pt x="113700" y="147830"/>
                      <a:pt x="112169" y="146869"/>
                      <a:pt x="110556" y="146869"/>
                    </a:cubicBezTo>
                    <a:cubicBezTo>
                      <a:pt x="110050" y="146869"/>
                      <a:pt x="109537" y="146964"/>
                      <a:pt x="109040" y="147162"/>
                    </a:cubicBezTo>
                    <a:cubicBezTo>
                      <a:pt x="95768" y="152523"/>
                      <a:pt x="81959" y="155175"/>
                      <a:pt x="68188" y="155175"/>
                    </a:cubicBezTo>
                    <a:cubicBezTo>
                      <a:pt x="51799" y="155175"/>
                      <a:pt x="35463" y="151419"/>
                      <a:pt x="20147" y="144001"/>
                    </a:cubicBezTo>
                    <a:cubicBezTo>
                      <a:pt x="49116" y="141868"/>
                      <a:pt x="66591" y="127016"/>
                      <a:pt x="67424" y="126281"/>
                    </a:cubicBezTo>
                    <a:cubicBezTo>
                      <a:pt x="68699" y="125202"/>
                      <a:pt x="69165" y="123438"/>
                      <a:pt x="68601" y="121845"/>
                    </a:cubicBezTo>
                    <a:cubicBezTo>
                      <a:pt x="68037" y="120276"/>
                      <a:pt x="66567" y="119198"/>
                      <a:pt x="64900" y="119124"/>
                    </a:cubicBezTo>
                    <a:cubicBezTo>
                      <a:pt x="53405" y="118757"/>
                      <a:pt x="44166" y="114418"/>
                      <a:pt x="37377" y="106282"/>
                    </a:cubicBezTo>
                    <a:cubicBezTo>
                      <a:pt x="35293" y="103806"/>
                      <a:pt x="33774" y="101306"/>
                      <a:pt x="32696" y="99223"/>
                    </a:cubicBezTo>
                    <a:cubicBezTo>
                      <a:pt x="39999" y="99174"/>
                      <a:pt x="45514" y="97900"/>
                      <a:pt x="45808" y="97826"/>
                    </a:cubicBezTo>
                    <a:cubicBezTo>
                      <a:pt x="47646" y="97385"/>
                      <a:pt x="48945" y="95743"/>
                      <a:pt x="48945" y="93856"/>
                    </a:cubicBezTo>
                    <a:cubicBezTo>
                      <a:pt x="48945" y="91993"/>
                      <a:pt x="47670" y="90351"/>
                      <a:pt x="45832" y="89885"/>
                    </a:cubicBezTo>
                    <a:cubicBezTo>
                      <a:pt x="23505" y="84420"/>
                      <a:pt x="17990" y="68857"/>
                      <a:pt x="16691" y="60034"/>
                    </a:cubicBezTo>
                    <a:lnTo>
                      <a:pt x="16691" y="60034"/>
                    </a:lnTo>
                    <a:cubicBezTo>
                      <a:pt x="23300" y="62449"/>
                      <a:pt x="29104" y="62534"/>
                      <a:pt x="30142" y="62534"/>
                    </a:cubicBezTo>
                    <a:cubicBezTo>
                      <a:pt x="30220" y="62534"/>
                      <a:pt x="30271" y="62533"/>
                      <a:pt x="30294" y="62533"/>
                    </a:cubicBezTo>
                    <a:cubicBezTo>
                      <a:pt x="32034" y="62484"/>
                      <a:pt x="33553" y="61382"/>
                      <a:pt x="34093" y="59739"/>
                    </a:cubicBezTo>
                    <a:cubicBezTo>
                      <a:pt x="34632" y="58097"/>
                      <a:pt x="34093" y="56284"/>
                      <a:pt x="32720" y="55230"/>
                    </a:cubicBezTo>
                    <a:cubicBezTo>
                      <a:pt x="12108" y="39201"/>
                      <a:pt x="15686" y="20329"/>
                      <a:pt x="19044" y="11384"/>
                    </a:cubicBezTo>
                    <a:lnTo>
                      <a:pt x="19044" y="11384"/>
                    </a:lnTo>
                    <a:cubicBezTo>
                      <a:pt x="21863" y="14349"/>
                      <a:pt x="24975" y="17315"/>
                      <a:pt x="28333" y="20207"/>
                    </a:cubicBezTo>
                    <a:cubicBezTo>
                      <a:pt x="29112" y="20874"/>
                      <a:pt x="30067" y="21203"/>
                      <a:pt x="31016" y="21203"/>
                    </a:cubicBezTo>
                    <a:cubicBezTo>
                      <a:pt x="32158" y="21203"/>
                      <a:pt x="33290" y="20727"/>
                      <a:pt x="34093" y="19790"/>
                    </a:cubicBezTo>
                    <a:cubicBezTo>
                      <a:pt x="35563" y="18099"/>
                      <a:pt x="35367" y="15526"/>
                      <a:pt x="33676" y="14055"/>
                    </a:cubicBezTo>
                    <a:cubicBezTo>
                      <a:pt x="28872" y="9889"/>
                      <a:pt x="24657" y="5649"/>
                      <a:pt x="21127" y="1458"/>
                    </a:cubicBezTo>
                    <a:cubicBezTo>
                      <a:pt x="20336" y="531"/>
                      <a:pt x="19212" y="0"/>
                      <a:pt x="180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2;p80"/>
              <p:cNvSpPr/>
              <p:nvPr/>
            </p:nvSpPr>
            <p:spPr>
              <a:xfrm>
                <a:off x="4195400" y="4396600"/>
                <a:ext cx="23285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9314" h="8164" extrusionOk="0">
                    <a:moveTo>
                      <a:pt x="4660" y="0"/>
                    </a:moveTo>
                    <a:cubicBezTo>
                      <a:pt x="4010" y="0"/>
                      <a:pt x="3353" y="158"/>
                      <a:pt x="2745" y="492"/>
                    </a:cubicBezTo>
                    <a:cubicBezTo>
                      <a:pt x="760" y="1546"/>
                      <a:pt x="0" y="4021"/>
                      <a:pt x="1078" y="6007"/>
                    </a:cubicBezTo>
                    <a:cubicBezTo>
                      <a:pt x="1814" y="7379"/>
                      <a:pt x="3211" y="8163"/>
                      <a:pt x="4681" y="8163"/>
                    </a:cubicBezTo>
                    <a:cubicBezTo>
                      <a:pt x="5318" y="8163"/>
                      <a:pt x="5980" y="7992"/>
                      <a:pt x="6593" y="7673"/>
                    </a:cubicBezTo>
                    <a:cubicBezTo>
                      <a:pt x="8578" y="6595"/>
                      <a:pt x="9313" y="4120"/>
                      <a:pt x="8259" y="2134"/>
                    </a:cubicBezTo>
                    <a:cubicBezTo>
                      <a:pt x="7515" y="781"/>
                      <a:pt x="6106" y="0"/>
                      <a:pt x="466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3;p80"/>
              <p:cNvSpPr/>
              <p:nvPr/>
            </p:nvSpPr>
            <p:spPr>
              <a:xfrm>
                <a:off x="2163600" y="1479450"/>
                <a:ext cx="23165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9266" h="8164" extrusionOk="0">
                    <a:moveTo>
                      <a:pt x="4634" y="0"/>
                    </a:moveTo>
                    <a:cubicBezTo>
                      <a:pt x="3343" y="0"/>
                      <a:pt x="2076" y="618"/>
                      <a:pt x="1275" y="1766"/>
                    </a:cubicBezTo>
                    <a:cubicBezTo>
                      <a:pt x="1" y="3605"/>
                      <a:pt x="467" y="6153"/>
                      <a:pt x="2329" y="7428"/>
                    </a:cubicBezTo>
                    <a:cubicBezTo>
                      <a:pt x="3016" y="7918"/>
                      <a:pt x="3824" y="8163"/>
                      <a:pt x="4633" y="8163"/>
                    </a:cubicBezTo>
                    <a:cubicBezTo>
                      <a:pt x="5932" y="8163"/>
                      <a:pt x="7207" y="7550"/>
                      <a:pt x="7991" y="6399"/>
                    </a:cubicBezTo>
                    <a:cubicBezTo>
                      <a:pt x="9265" y="4536"/>
                      <a:pt x="8800" y="2011"/>
                      <a:pt x="6961" y="737"/>
                    </a:cubicBezTo>
                    <a:cubicBezTo>
                      <a:pt x="6247" y="239"/>
                      <a:pt x="5436" y="0"/>
                      <a:pt x="463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1726632" y="2514486"/>
            <a:ext cx="22115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Chiếc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cặp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của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 con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gì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 ? 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Ebrima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113076" y="2481202"/>
            <a:ext cx="3079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? </a:t>
            </a:r>
          </a:p>
          <a:p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? 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Back To School Travel Sticker by Terra Threa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573" y="1360339"/>
            <a:ext cx="1047472" cy="104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chool Bag Sticker by Kids Party Worl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402" y="1236554"/>
            <a:ext cx="1024850" cy="117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97"/>
          <p:cNvSpPr/>
          <p:nvPr/>
        </p:nvSpPr>
        <p:spPr>
          <a:xfrm>
            <a:off x="2250169" y="-497025"/>
            <a:ext cx="2662462" cy="269585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97"/>
          <p:cNvSpPr/>
          <p:nvPr/>
        </p:nvSpPr>
        <p:spPr>
          <a:xfrm>
            <a:off x="2764062" y="850900"/>
            <a:ext cx="5115831" cy="54356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97"/>
          <p:cNvSpPr txBox="1">
            <a:spLocks noGrp="1"/>
          </p:cNvSpPr>
          <p:nvPr>
            <p:ph type="ctrTitle"/>
          </p:nvPr>
        </p:nvSpPr>
        <p:spPr>
          <a:xfrm>
            <a:off x="272373" y="1028700"/>
            <a:ext cx="3441700" cy="30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Quan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sát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hình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1,2,3,4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trong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sách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và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trả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lời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câu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hỏi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sau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</a:t>
            </a:r>
            <a:b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Màu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sắc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của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những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chiếc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cặp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trên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như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thế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nào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?</a:t>
            </a:r>
            <a:b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Có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thể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sử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dụng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những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hình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ảnh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gì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để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trang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trí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cặp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ách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?</a:t>
            </a:r>
            <a:endParaRPr sz="24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237" y="0"/>
            <a:ext cx="5211763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78"/>
          <p:cNvSpPr txBox="1">
            <a:spLocks noGrp="1"/>
          </p:cNvSpPr>
          <p:nvPr>
            <p:ph type="ctrTitle"/>
          </p:nvPr>
        </p:nvSpPr>
        <p:spPr>
          <a:xfrm>
            <a:off x="836188" y="302359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88" y="591259"/>
            <a:ext cx="7445964" cy="4195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" name="Google Shape;1095;p85"/>
          <p:cNvPicPr preferRelativeResize="0"/>
          <p:nvPr/>
        </p:nvPicPr>
        <p:blipFill rotWithShape="1">
          <a:blip r:embed="rId3">
            <a:alphaModFix/>
          </a:blip>
          <a:srcRect l="13058" t="14965" b="58884"/>
          <a:stretch/>
        </p:blipFill>
        <p:spPr>
          <a:xfrm>
            <a:off x="2311846" y="3918603"/>
            <a:ext cx="6869420" cy="1162198"/>
          </a:xfrm>
          <a:prstGeom prst="rect">
            <a:avLst/>
          </a:prstGeom>
          <a:noFill/>
          <a:ln>
            <a:noFill/>
          </a:ln>
        </p:spPr>
      </p:pic>
      <p:sp>
        <p:nvSpPr>
          <p:cNvPr id="1096" name="Google Shape;1096;p85"/>
          <p:cNvSpPr txBox="1">
            <a:spLocks noGrp="1"/>
          </p:cNvSpPr>
          <p:nvPr>
            <p:ph type="ctrTitle"/>
          </p:nvPr>
        </p:nvSpPr>
        <p:spPr>
          <a:xfrm>
            <a:off x="798558" y="462902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latin typeface="+mj-lt"/>
              </a:rPr>
              <a:t>Các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bộ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phận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của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chiếc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cặp</a:t>
            </a:r>
            <a:r>
              <a:rPr lang="en-US" dirty="0" smtClean="0">
                <a:latin typeface="+mj-lt"/>
              </a:rPr>
              <a:t> </a:t>
            </a:r>
            <a:r>
              <a:rPr lang="en-US" dirty="0" smtClean="0"/>
              <a:t> </a:t>
            </a:r>
            <a:endParaRPr dirty="0"/>
          </a:p>
        </p:txBody>
      </p:sp>
      <p:sp>
        <p:nvSpPr>
          <p:cNvPr id="4" name="Google Shape;230;p18"/>
          <p:cNvSpPr txBox="1"/>
          <p:nvPr/>
        </p:nvSpPr>
        <p:spPr>
          <a:xfrm>
            <a:off x="623455" y="1584164"/>
            <a:ext cx="1787795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 smtClean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Thân</a:t>
            </a:r>
            <a:r>
              <a:rPr lang="en-US" sz="2800" b="1" dirty="0" smtClean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cặp</a:t>
            </a:r>
            <a:r>
              <a:rPr lang="en-US" sz="2800" b="1" dirty="0" smtClean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sz="2800" b="1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" name="Google Shape;231;p18"/>
          <p:cNvSpPr txBox="1"/>
          <p:nvPr/>
        </p:nvSpPr>
        <p:spPr>
          <a:xfrm>
            <a:off x="1305600" y="3745189"/>
            <a:ext cx="1203600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Venus</a:t>
            </a:r>
            <a:endParaRPr sz="2000" b="1">
              <a:solidFill>
                <a:schemeClr val="l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" name="Google Shape;232;p18"/>
          <p:cNvSpPr txBox="1"/>
          <p:nvPr/>
        </p:nvSpPr>
        <p:spPr>
          <a:xfrm>
            <a:off x="6634799" y="1584164"/>
            <a:ext cx="2012375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F66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Quai </a:t>
            </a:r>
            <a:r>
              <a:rPr lang="en-US" sz="2800" b="1" dirty="0" err="1" smtClean="0">
                <a:solidFill>
                  <a:srgbClr val="FF66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xách</a:t>
            </a:r>
            <a:r>
              <a:rPr lang="en-US" sz="2800" b="1" dirty="0" smtClean="0">
                <a:solidFill>
                  <a:srgbClr val="FF66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sz="2800" b="1" dirty="0">
              <a:solidFill>
                <a:srgbClr val="FF66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" name="Google Shape;233;p18"/>
          <p:cNvSpPr txBox="1"/>
          <p:nvPr/>
        </p:nvSpPr>
        <p:spPr>
          <a:xfrm>
            <a:off x="345869" y="1801887"/>
            <a:ext cx="2992168" cy="878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" name="Google Shape;235;p18"/>
          <p:cNvSpPr txBox="1"/>
          <p:nvPr/>
        </p:nvSpPr>
        <p:spPr>
          <a:xfrm>
            <a:off x="6634800" y="1984288"/>
            <a:ext cx="2204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236;p18"/>
          <p:cNvSpPr txBox="1"/>
          <p:nvPr/>
        </p:nvSpPr>
        <p:spPr>
          <a:xfrm>
            <a:off x="474880" y="3287877"/>
            <a:ext cx="1859716" cy="42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Quai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đeo</a:t>
            </a:r>
            <a:endParaRPr sz="2800" b="1" dirty="0">
              <a:solidFill>
                <a:schemeClr val="accent6">
                  <a:lumMod val="75000"/>
                </a:schemeClr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" name="Google Shape;238;p18"/>
          <p:cNvSpPr txBox="1"/>
          <p:nvPr/>
        </p:nvSpPr>
        <p:spPr>
          <a:xfrm>
            <a:off x="6940458" y="3287877"/>
            <a:ext cx="1611260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Nắp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cặp</a:t>
            </a:r>
            <a:endParaRPr sz="2800" b="1" dirty="0">
              <a:solidFill>
                <a:schemeClr val="accent5">
                  <a:lumMod val="75000"/>
                </a:schemeClr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3" name="Google Shape;239;p18"/>
          <p:cNvSpPr txBox="1"/>
          <p:nvPr/>
        </p:nvSpPr>
        <p:spPr>
          <a:xfrm>
            <a:off x="110870" y="3617850"/>
            <a:ext cx="3079531" cy="900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" name="Google Shape;241;p18"/>
          <p:cNvSpPr txBox="1"/>
          <p:nvPr/>
        </p:nvSpPr>
        <p:spPr>
          <a:xfrm>
            <a:off x="6521212" y="3713880"/>
            <a:ext cx="2235519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" name="Google Shape;243;p18"/>
          <p:cNvSpPr/>
          <p:nvPr/>
        </p:nvSpPr>
        <p:spPr>
          <a:xfrm>
            <a:off x="2741875" y="3145942"/>
            <a:ext cx="713100" cy="713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44;p18"/>
          <p:cNvSpPr/>
          <p:nvPr/>
        </p:nvSpPr>
        <p:spPr>
          <a:xfrm>
            <a:off x="2741875" y="1431946"/>
            <a:ext cx="713100" cy="71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46;p18"/>
          <p:cNvSpPr/>
          <p:nvPr/>
        </p:nvSpPr>
        <p:spPr>
          <a:xfrm>
            <a:off x="5721971" y="3138958"/>
            <a:ext cx="713100" cy="713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47;p18"/>
          <p:cNvSpPr/>
          <p:nvPr/>
        </p:nvSpPr>
        <p:spPr>
          <a:xfrm>
            <a:off x="5694525" y="1431946"/>
            <a:ext cx="713100" cy="713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" name="Google Shape;248;p18"/>
          <p:cNvCxnSpPr>
            <a:stCxn id="4" idx="3"/>
            <a:endCxn id="18" idx="2"/>
          </p:cNvCxnSpPr>
          <p:nvPr/>
        </p:nvCxnSpPr>
        <p:spPr>
          <a:xfrm>
            <a:off x="2411250" y="1788464"/>
            <a:ext cx="330625" cy="32"/>
          </a:xfrm>
          <a:prstGeom prst="bentConnector3">
            <a:avLst>
              <a:gd name="adj1" fmla="val 50000"/>
            </a:avLst>
          </a:prstGeom>
          <a:noFill/>
          <a:ln w="5715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49;p18"/>
          <p:cNvCxnSpPr>
            <a:stCxn id="21" idx="6"/>
            <a:endCxn id="6" idx="1"/>
          </p:cNvCxnSpPr>
          <p:nvPr/>
        </p:nvCxnSpPr>
        <p:spPr>
          <a:xfrm flipV="1">
            <a:off x="6407625" y="1788464"/>
            <a:ext cx="227174" cy="32"/>
          </a:xfrm>
          <a:prstGeom prst="bentConnector3">
            <a:avLst>
              <a:gd name="adj1" fmla="val 50000"/>
            </a:avLst>
          </a:prstGeom>
          <a:noFill/>
          <a:ln w="571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50;p18"/>
          <p:cNvCxnSpPr>
            <a:stCxn id="10" idx="3"/>
            <a:endCxn id="17" idx="2"/>
          </p:cNvCxnSpPr>
          <p:nvPr/>
        </p:nvCxnSpPr>
        <p:spPr>
          <a:xfrm>
            <a:off x="2334596" y="3500719"/>
            <a:ext cx="407279" cy="1773"/>
          </a:xfrm>
          <a:prstGeom prst="bentConnector3">
            <a:avLst>
              <a:gd name="adj1" fmla="val 50000"/>
            </a:avLst>
          </a:prstGeom>
          <a:noFill/>
          <a:ln w="571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Google Shape;252;p18"/>
          <p:cNvCxnSpPr>
            <a:stCxn id="20" idx="6"/>
            <a:endCxn id="12" idx="1"/>
          </p:cNvCxnSpPr>
          <p:nvPr/>
        </p:nvCxnSpPr>
        <p:spPr>
          <a:xfrm flipV="1">
            <a:off x="6435071" y="3492177"/>
            <a:ext cx="505387" cy="3331"/>
          </a:xfrm>
          <a:prstGeom prst="bentConnector3">
            <a:avLst>
              <a:gd name="adj1" fmla="val 50000"/>
            </a:avLst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281;p18"/>
          <p:cNvCxnSpPr>
            <a:stCxn id="18" idx="6"/>
          </p:cNvCxnSpPr>
          <p:nvPr/>
        </p:nvCxnSpPr>
        <p:spPr>
          <a:xfrm>
            <a:off x="3454975" y="1788496"/>
            <a:ext cx="774600" cy="1041000"/>
          </a:xfrm>
          <a:prstGeom prst="bentConnector2">
            <a:avLst/>
          </a:prstGeom>
          <a:noFill/>
          <a:ln w="5715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282;p18"/>
          <p:cNvCxnSpPr>
            <a:stCxn id="21" idx="2"/>
          </p:cNvCxnSpPr>
          <p:nvPr/>
        </p:nvCxnSpPr>
        <p:spPr>
          <a:xfrm flipH="1">
            <a:off x="4890825" y="1788496"/>
            <a:ext cx="803700" cy="1099200"/>
          </a:xfrm>
          <a:prstGeom prst="bentConnector2">
            <a:avLst/>
          </a:prstGeom>
          <a:noFill/>
          <a:ln w="571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285;p18"/>
          <p:cNvCxnSpPr/>
          <p:nvPr/>
        </p:nvCxnSpPr>
        <p:spPr>
          <a:xfrm flipV="1">
            <a:off x="3444577" y="3215353"/>
            <a:ext cx="1041647" cy="348640"/>
          </a:xfrm>
          <a:prstGeom prst="bentConnector3">
            <a:avLst>
              <a:gd name="adj1" fmla="val 50000"/>
            </a:avLst>
          </a:prstGeom>
          <a:noFill/>
          <a:ln w="571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" name="Google Shape;286;p18"/>
          <p:cNvCxnSpPr>
            <a:stCxn id="20" idx="2"/>
          </p:cNvCxnSpPr>
          <p:nvPr/>
        </p:nvCxnSpPr>
        <p:spPr>
          <a:xfrm rot="10800000">
            <a:off x="4519343" y="3092384"/>
            <a:ext cx="1202629" cy="403124"/>
          </a:xfrm>
          <a:prstGeom prst="bentConnector3">
            <a:avLst>
              <a:gd name="adj1" fmla="val 50000"/>
            </a:avLst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26" name="Picture 2" descr="Back To School Bag Sticker by Bic Papelerí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511" y="1711065"/>
            <a:ext cx="2057162" cy="205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7"/>
            <a:ext cx="9144000" cy="4284109"/>
          </a:xfrm>
          <a:prstGeom prst="rect">
            <a:avLst/>
          </a:prstGeom>
        </p:spPr>
      </p:pic>
      <p:pic>
        <p:nvPicPr>
          <p:cNvPr id="3074" name="Picture 2" descr="Sticker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01" y="1629029"/>
            <a:ext cx="5283199" cy="149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8" name="Google Shape;508;p61"/>
          <p:cNvSpPr txBox="1">
            <a:spLocks noGrp="1"/>
          </p:cNvSpPr>
          <p:nvPr>
            <p:ph type="ctrTitle"/>
          </p:nvPr>
        </p:nvSpPr>
        <p:spPr>
          <a:xfrm>
            <a:off x="747902" y="1984630"/>
            <a:ext cx="7621398" cy="7839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9" name="Google Shape;1169;p88"/>
          <p:cNvPicPr preferRelativeResize="0"/>
          <p:nvPr/>
        </p:nvPicPr>
        <p:blipFill rotWithShape="1">
          <a:blip r:embed="rId3">
            <a:alphaModFix/>
          </a:blip>
          <a:srcRect l="18051" t="7845" r="12547" b="4588"/>
          <a:stretch/>
        </p:blipFill>
        <p:spPr>
          <a:xfrm>
            <a:off x="2564524" y="1860291"/>
            <a:ext cx="4327631" cy="2721153"/>
          </a:xfrm>
          <a:prstGeom prst="rect">
            <a:avLst/>
          </a:prstGeom>
          <a:noFill/>
          <a:ln>
            <a:noFill/>
          </a:ln>
        </p:spPr>
      </p:pic>
      <p:sp>
        <p:nvSpPr>
          <p:cNvPr id="1171" name="Google Shape;1171;p88"/>
          <p:cNvSpPr txBox="1"/>
          <p:nvPr/>
        </p:nvSpPr>
        <p:spPr>
          <a:xfrm>
            <a:off x="1491754" y="1853539"/>
            <a:ext cx="5956019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algn="just">
              <a:buSzPts val="1100"/>
            </a:pP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cặp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đặc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dáng</a:t>
            </a:r>
            <a:r>
              <a:rPr lang="en-US" sz="2400" dirty="0"/>
              <a:t>,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…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rất</a:t>
            </a:r>
            <a:r>
              <a:rPr lang="en-US" sz="2400" dirty="0"/>
              <a:t> </a:t>
            </a:r>
            <a:r>
              <a:rPr lang="en-US" sz="2400" dirty="0" err="1"/>
              <a:t>phong</a:t>
            </a:r>
            <a:r>
              <a:rPr lang="en-US" sz="2400" dirty="0"/>
              <a:t> </a:t>
            </a:r>
            <a:r>
              <a:rPr lang="en-US" sz="2400" dirty="0" err="1"/>
              <a:t>phú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đa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,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kiểu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đẹp</a:t>
            </a:r>
            <a:r>
              <a:rPr lang="en-US" sz="2400" dirty="0"/>
              <a:t> </a:t>
            </a:r>
            <a:r>
              <a:rPr lang="en-US" sz="2400" dirty="0" err="1"/>
              <a:t>riêng</a:t>
            </a:r>
            <a:r>
              <a:rPr lang="en-US" sz="2400" dirty="0"/>
              <a:t>.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cặp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: </a:t>
            </a:r>
            <a:r>
              <a:rPr lang="en-US" sz="2400" dirty="0" err="1"/>
              <a:t>Gấp</a:t>
            </a:r>
            <a:r>
              <a:rPr lang="en-US" sz="2400" dirty="0"/>
              <a:t>, </a:t>
            </a:r>
            <a:r>
              <a:rPr lang="en-US" sz="2400" dirty="0" err="1"/>
              <a:t>cắt</a:t>
            </a:r>
            <a:r>
              <a:rPr lang="en-US" sz="2400" dirty="0"/>
              <a:t>, </a:t>
            </a:r>
            <a:r>
              <a:rPr lang="en-US" sz="2400" dirty="0" err="1"/>
              <a:t>dán</a:t>
            </a:r>
            <a:r>
              <a:rPr lang="en-US" sz="2400" dirty="0"/>
              <a:t> </a:t>
            </a:r>
            <a:r>
              <a:rPr lang="en-US" sz="2400" dirty="0" err="1"/>
              <a:t>giấy</a:t>
            </a:r>
            <a:r>
              <a:rPr lang="en-US" sz="2400" dirty="0"/>
              <a:t>…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400" dirty="0">
              <a:solidFill>
                <a:schemeClr val="lt1"/>
              </a:solidFill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1172" name="Google Shape;1172;p88"/>
          <p:cNvSpPr txBox="1">
            <a:spLocks noGrp="1"/>
          </p:cNvSpPr>
          <p:nvPr>
            <p:ph type="ctrTitle"/>
          </p:nvPr>
        </p:nvSpPr>
        <p:spPr>
          <a:xfrm>
            <a:off x="692968" y="1216931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G</a:t>
            </a:r>
            <a:r>
              <a:rPr lang="en" dirty="0" smtClean="0"/>
              <a:t>hi nhớ </a:t>
            </a:r>
            <a:endParaRPr dirty="0"/>
          </a:p>
        </p:txBody>
      </p:sp>
      <p:pic>
        <p:nvPicPr>
          <p:cNvPr id="62" name="Google Shape;1095;p85"/>
          <p:cNvPicPr preferRelativeResize="0"/>
          <p:nvPr/>
        </p:nvPicPr>
        <p:blipFill rotWithShape="1">
          <a:blip r:embed="rId4">
            <a:alphaModFix/>
          </a:blip>
          <a:srcRect l="13058" t="14965" b="58884"/>
          <a:stretch/>
        </p:blipFill>
        <p:spPr>
          <a:xfrm rot="10800000">
            <a:off x="180107" y="0"/>
            <a:ext cx="7657266" cy="2003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Back To School Sticker by zuli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524" y="773829"/>
            <a:ext cx="1020902" cy="102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lip Note Stick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4331">
            <a:off x="7718006" y="3836002"/>
            <a:ext cx="1353743" cy="179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951243" y="612884"/>
            <a:ext cx="7554191" cy="4224198"/>
          </a:xfrm>
          <a:prstGeom prst="ellipse">
            <a:avLst/>
          </a:prstGeom>
          <a:solidFill>
            <a:schemeClr val="bg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77"/>
          <p:cNvSpPr txBox="1">
            <a:spLocks noGrp="1"/>
          </p:cNvSpPr>
          <p:nvPr>
            <p:ph type="ctrTitle" idx="2"/>
          </p:nvPr>
        </p:nvSpPr>
        <p:spPr>
          <a:xfrm flipH="1">
            <a:off x="1931342" y="1570103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0" name="Google Shape;700;p77"/>
          <p:cNvSpPr txBox="1">
            <a:spLocks noGrp="1"/>
          </p:cNvSpPr>
          <p:nvPr>
            <p:ph type="subTitle" idx="1"/>
          </p:nvPr>
        </p:nvSpPr>
        <p:spPr>
          <a:xfrm>
            <a:off x="4389254" y="2785403"/>
            <a:ext cx="4676087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Kiến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tạo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kiến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thức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-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kĩ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năng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endParaRPr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pic>
        <p:nvPicPr>
          <p:cNvPr id="3074" name="Picture 2" descr="mariale10 hearts notebook corazones libros Stick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713" y="1969811"/>
            <a:ext cx="1399956" cy="139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67"/>
          <p:cNvPicPr preferRelativeResize="0"/>
          <p:nvPr/>
        </p:nvPicPr>
        <p:blipFill rotWithShape="1">
          <a:blip r:embed="rId3">
            <a:alphaModFix/>
          </a:blip>
          <a:srcRect l="9904" r="9896"/>
          <a:stretch/>
        </p:blipFill>
        <p:spPr>
          <a:xfrm>
            <a:off x="657512" y="3793819"/>
            <a:ext cx="1908145" cy="1349681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67"/>
          <p:cNvSpPr txBox="1">
            <a:spLocks noGrp="1"/>
          </p:cNvSpPr>
          <p:nvPr>
            <p:ph type="ctrTitle"/>
          </p:nvPr>
        </p:nvSpPr>
        <p:spPr>
          <a:xfrm>
            <a:off x="657512" y="185909"/>
            <a:ext cx="7603619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minh </a:t>
            </a:r>
            <a:r>
              <a:rPr lang="en-US" sz="2400" dirty="0" err="1" smtClean="0"/>
              <a:t>họa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sách</a:t>
            </a:r>
            <a:r>
              <a:rPr lang="en-US" sz="2400" dirty="0" smtClean="0"/>
              <a:t> </a:t>
            </a:r>
            <a:r>
              <a:rPr lang="en-US" sz="2400" dirty="0" err="1" smtClean="0"/>
              <a:t>trang</a:t>
            </a:r>
            <a:r>
              <a:rPr lang="en-US" sz="2400" dirty="0" smtClean="0"/>
              <a:t> 23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trả</a:t>
            </a:r>
            <a:r>
              <a:rPr lang="en-US" sz="2400" dirty="0" smtClean="0"/>
              <a:t> </a:t>
            </a:r>
            <a:r>
              <a:rPr lang="en-US" sz="2400" dirty="0" err="1"/>
              <a:t>l</a:t>
            </a:r>
            <a:r>
              <a:rPr lang="en-US" sz="2400" dirty="0" err="1" smtClean="0"/>
              <a:t>ời</a:t>
            </a:r>
            <a:r>
              <a:rPr lang="en-US" sz="2400" dirty="0" smtClean="0"/>
              <a:t> </a:t>
            </a:r>
            <a:r>
              <a:rPr lang="en-US" sz="2400" dirty="0" err="1" smtClean="0"/>
              <a:t>câu</a:t>
            </a:r>
            <a:r>
              <a:rPr lang="en-US" sz="2400" dirty="0" smtClean="0"/>
              <a:t> </a:t>
            </a:r>
            <a:r>
              <a:rPr lang="en-US" sz="2400" dirty="0" err="1" smtClean="0"/>
              <a:t>hỏi</a:t>
            </a:r>
            <a:r>
              <a:rPr lang="en-US" sz="2400" dirty="0" smtClean="0"/>
              <a:t>: </a:t>
            </a:r>
            <a:endParaRPr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58943" y="1418481"/>
            <a:ext cx="19214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mấy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bước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để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chiếc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cặp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sách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giấy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4100" name="Picture 4" descr="Back To School Travel Sticker by Terra Threa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43" y="4260783"/>
            <a:ext cx="743675" cy="7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oogle Shape;847;p80"/>
          <p:cNvGrpSpPr/>
          <p:nvPr/>
        </p:nvGrpSpPr>
        <p:grpSpPr>
          <a:xfrm>
            <a:off x="-2147663" y="1067802"/>
            <a:ext cx="5027513" cy="4075698"/>
            <a:chOff x="5865862" y="-503875"/>
            <a:chExt cx="2514942" cy="2005745"/>
          </a:xfrm>
        </p:grpSpPr>
        <p:sp>
          <p:nvSpPr>
            <p:cNvPr id="9" name="Google Shape;848;p80"/>
            <p:cNvSpPr/>
            <p:nvPr/>
          </p:nvSpPr>
          <p:spPr>
            <a:xfrm>
              <a:off x="7020004" y="-503875"/>
              <a:ext cx="1360800" cy="1360800"/>
            </a:xfrm>
            <a:prstGeom prst="ellipse">
              <a:avLst/>
            </a:prstGeom>
            <a:solidFill>
              <a:srgbClr val="FFFFFF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849;p80"/>
            <p:cNvGrpSpPr/>
            <p:nvPr/>
          </p:nvGrpSpPr>
          <p:grpSpPr>
            <a:xfrm>
              <a:off x="5865862" y="1173969"/>
              <a:ext cx="260770" cy="327901"/>
              <a:chOff x="1180800" y="904475"/>
              <a:chExt cx="3247450" cy="4083450"/>
            </a:xfrm>
          </p:grpSpPr>
          <p:sp>
            <p:nvSpPr>
              <p:cNvPr id="11" name="Google Shape;850;p80"/>
              <p:cNvSpPr/>
              <p:nvPr/>
            </p:nvSpPr>
            <p:spPr>
              <a:xfrm>
                <a:off x="1180800" y="904475"/>
                <a:ext cx="2879825" cy="4083450"/>
              </a:xfrm>
              <a:custGeom>
                <a:avLst/>
                <a:gdLst/>
                <a:ahLst/>
                <a:cxnLst/>
                <a:rect l="l" t="t" r="r" b="b"/>
                <a:pathLst>
                  <a:path w="115193" h="163338" extrusionOk="0">
                    <a:moveTo>
                      <a:pt x="18003" y="0"/>
                    </a:moveTo>
                    <a:cubicBezTo>
                      <a:pt x="17902" y="0"/>
                      <a:pt x="17799" y="4"/>
                      <a:pt x="17696" y="12"/>
                    </a:cubicBezTo>
                    <a:cubicBezTo>
                      <a:pt x="16397" y="110"/>
                      <a:pt x="15221" y="820"/>
                      <a:pt x="14535" y="1948"/>
                    </a:cubicBezTo>
                    <a:cubicBezTo>
                      <a:pt x="14314" y="2291"/>
                      <a:pt x="9339" y="10501"/>
                      <a:pt x="8456" y="21947"/>
                    </a:cubicBezTo>
                    <a:cubicBezTo>
                      <a:pt x="7844" y="30010"/>
                      <a:pt x="9241" y="40868"/>
                      <a:pt x="17500" y="51553"/>
                    </a:cubicBezTo>
                    <a:cubicBezTo>
                      <a:pt x="16471" y="51088"/>
                      <a:pt x="15441" y="50549"/>
                      <a:pt x="14437" y="49936"/>
                    </a:cubicBezTo>
                    <a:cubicBezTo>
                      <a:pt x="13784" y="49523"/>
                      <a:pt x="13038" y="49313"/>
                      <a:pt x="12288" y="49313"/>
                    </a:cubicBezTo>
                    <a:cubicBezTo>
                      <a:pt x="11658" y="49313"/>
                      <a:pt x="11024" y="49462"/>
                      <a:pt x="10442" y="49764"/>
                    </a:cubicBezTo>
                    <a:cubicBezTo>
                      <a:pt x="9167" y="50402"/>
                      <a:pt x="8334" y="51652"/>
                      <a:pt x="8211" y="53073"/>
                    </a:cubicBezTo>
                    <a:cubicBezTo>
                      <a:pt x="8187" y="53441"/>
                      <a:pt x="7550" y="62117"/>
                      <a:pt x="11643" y="71969"/>
                    </a:cubicBezTo>
                    <a:cubicBezTo>
                      <a:pt x="14142" y="77974"/>
                      <a:pt x="18775" y="85204"/>
                      <a:pt x="27328" y="90817"/>
                    </a:cubicBezTo>
                    <a:cubicBezTo>
                      <a:pt x="27181" y="90817"/>
                      <a:pt x="27059" y="90792"/>
                      <a:pt x="26911" y="90792"/>
                    </a:cubicBezTo>
                    <a:cubicBezTo>
                      <a:pt x="26760" y="90775"/>
                      <a:pt x="26608" y="90767"/>
                      <a:pt x="26458" y="90767"/>
                    </a:cubicBezTo>
                    <a:cubicBezTo>
                      <a:pt x="25272" y="90767"/>
                      <a:pt x="24144" y="91275"/>
                      <a:pt x="23382" y="92189"/>
                    </a:cubicBezTo>
                    <a:cubicBezTo>
                      <a:pt x="22500" y="93218"/>
                      <a:pt x="22181" y="94591"/>
                      <a:pt x="22524" y="95890"/>
                    </a:cubicBezTo>
                    <a:cubicBezTo>
                      <a:pt x="22622" y="96208"/>
                      <a:pt x="24681" y="103659"/>
                      <a:pt x="30857" y="111208"/>
                    </a:cubicBezTo>
                    <a:cubicBezTo>
                      <a:pt x="35293" y="116600"/>
                      <a:pt x="42524" y="122874"/>
                      <a:pt x="53602" y="125742"/>
                    </a:cubicBezTo>
                    <a:cubicBezTo>
                      <a:pt x="45331" y="130336"/>
                      <a:pt x="31359" y="136086"/>
                      <a:pt x="13147" y="136086"/>
                    </a:cubicBezTo>
                    <a:cubicBezTo>
                      <a:pt x="10473" y="136086"/>
                      <a:pt x="7707" y="135962"/>
                      <a:pt x="4854" y="135692"/>
                    </a:cubicBezTo>
                    <a:cubicBezTo>
                      <a:pt x="4728" y="135681"/>
                      <a:pt x="4604" y="135675"/>
                      <a:pt x="4480" y="135675"/>
                    </a:cubicBezTo>
                    <a:cubicBezTo>
                      <a:pt x="2762" y="135675"/>
                      <a:pt x="1208" y="136767"/>
                      <a:pt x="614" y="138413"/>
                    </a:cubicBezTo>
                    <a:cubicBezTo>
                      <a:pt x="1" y="140177"/>
                      <a:pt x="663" y="142138"/>
                      <a:pt x="2231" y="143167"/>
                    </a:cubicBezTo>
                    <a:cubicBezTo>
                      <a:pt x="22573" y="156549"/>
                      <a:pt x="45318" y="163338"/>
                      <a:pt x="68184" y="163338"/>
                    </a:cubicBezTo>
                    <a:cubicBezTo>
                      <a:pt x="82988" y="163338"/>
                      <a:pt x="97840" y="160495"/>
                      <a:pt x="112104" y="154711"/>
                    </a:cubicBezTo>
                    <a:cubicBezTo>
                      <a:pt x="114187" y="153878"/>
                      <a:pt x="115192" y="151500"/>
                      <a:pt x="114334" y="149417"/>
                    </a:cubicBezTo>
                    <a:cubicBezTo>
                      <a:pt x="113700" y="147830"/>
                      <a:pt x="112169" y="146869"/>
                      <a:pt x="110556" y="146869"/>
                    </a:cubicBezTo>
                    <a:cubicBezTo>
                      <a:pt x="110050" y="146869"/>
                      <a:pt x="109537" y="146964"/>
                      <a:pt x="109040" y="147162"/>
                    </a:cubicBezTo>
                    <a:cubicBezTo>
                      <a:pt x="95768" y="152523"/>
                      <a:pt x="81959" y="155175"/>
                      <a:pt x="68188" y="155175"/>
                    </a:cubicBezTo>
                    <a:cubicBezTo>
                      <a:pt x="51799" y="155175"/>
                      <a:pt x="35463" y="151419"/>
                      <a:pt x="20147" y="144001"/>
                    </a:cubicBezTo>
                    <a:cubicBezTo>
                      <a:pt x="49116" y="141868"/>
                      <a:pt x="66591" y="127016"/>
                      <a:pt x="67424" y="126281"/>
                    </a:cubicBezTo>
                    <a:cubicBezTo>
                      <a:pt x="68699" y="125202"/>
                      <a:pt x="69165" y="123438"/>
                      <a:pt x="68601" y="121845"/>
                    </a:cubicBezTo>
                    <a:cubicBezTo>
                      <a:pt x="68037" y="120276"/>
                      <a:pt x="66567" y="119198"/>
                      <a:pt x="64900" y="119124"/>
                    </a:cubicBezTo>
                    <a:cubicBezTo>
                      <a:pt x="53405" y="118757"/>
                      <a:pt x="44166" y="114418"/>
                      <a:pt x="37377" y="106282"/>
                    </a:cubicBezTo>
                    <a:cubicBezTo>
                      <a:pt x="35293" y="103806"/>
                      <a:pt x="33774" y="101306"/>
                      <a:pt x="32696" y="99223"/>
                    </a:cubicBezTo>
                    <a:cubicBezTo>
                      <a:pt x="39999" y="99174"/>
                      <a:pt x="45514" y="97900"/>
                      <a:pt x="45808" y="97826"/>
                    </a:cubicBezTo>
                    <a:cubicBezTo>
                      <a:pt x="47646" y="97385"/>
                      <a:pt x="48945" y="95743"/>
                      <a:pt x="48945" y="93856"/>
                    </a:cubicBezTo>
                    <a:cubicBezTo>
                      <a:pt x="48945" y="91993"/>
                      <a:pt x="47670" y="90351"/>
                      <a:pt x="45832" y="89885"/>
                    </a:cubicBezTo>
                    <a:cubicBezTo>
                      <a:pt x="23505" y="84420"/>
                      <a:pt x="17990" y="68857"/>
                      <a:pt x="16691" y="60034"/>
                    </a:cubicBezTo>
                    <a:lnTo>
                      <a:pt x="16691" y="60034"/>
                    </a:lnTo>
                    <a:cubicBezTo>
                      <a:pt x="23300" y="62449"/>
                      <a:pt x="29104" y="62534"/>
                      <a:pt x="30142" y="62534"/>
                    </a:cubicBezTo>
                    <a:cubicBezTo>
                      <a:pt x="30220" y="62534"/>
                      <a:pt x="30271" y="62533"/>
                      <a:pt x="30294" y="62533"/>
                    </a:cubicBezTo>
                    <a:cubicBezTo>
                      <a:pt x="32034" y="62484"/>
                      <a:pt x="33553" y="61382"/>
                      <a:pt x="34093" y="59739"/>
                    </a:cubicBezTo>
                    <a:cubicBezTo>
                      <a:pt x="34632" y="58097"/>
                      <a:pt x="34093" y="56284"/>
                      <a:pt x="32720" y="55230"/>
                    </a:cubicBezTo>
                    <a:cubicBezTo>
                      <a:pt x="12108" y="39201"/>
                      <a:pt x="15686" y="20329"/>
                      <a:pt x="19044" y="11384"/>
                    </a:cubicBezTo>
                    <a:lnTo>
                      <a:pt x="19044" y="11384"/>
                    </a:lnTo>
                    <a:cubicBezTo>
                      <a:pt x="21863" y="14349"/>
                      <a:pt x="24975" y="17315"/>
                      <a:pt x="28333" y="20207"/>
                    </a:cubicBezTo>
                    <a:cubicBezTo>
                      <a:pt x="29112" y="20874"/>
                      <a:pt x="30067" y="21203"/>
                      <a:pt x="31016" y="21203"/>
                    </a:cubicBezTo>
                    <a:cubicBezTo>
                      <a:pt x="32158" y="21203"/>
                      <a:pt x="33290" y="20727"/>
                      <a:pt x="34093" y="19790"/>
                    </a:cubicBezTo>
                    <a:cubicBezTo>
                      <a:pt x="35563" y="18099"/>
                      <a:pt x="35367" y="15526"/>
                      <a:pt x="33676" y="14055"/>
                    </a:cubicBezTo>
                    <a:cubicBezTo>
                      <a:pt x="28872" y="9889"/>
                      <a:pt x="24657" y="5649"/>
                      <a:pt x="21127" y="1458"/>
                    </a:cubicBezTo>
                    <a:cubicBezTo>
                      <a:pt x="20336" y="531"/>
                      <a:pt x="19212" y="0"/>
                      <a:pt x="180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852;p80"/>
              <p:cNvSpPr/>
              <p:nvPr/>
            </p:nvSpPr>
            <p:spPr>
              <a:xfrm>
                <a:off x="4195400" y="4396600"/>
                <a:ext cx="23285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9314" h="8164" extrusionOk="0">
                    <a:moveTo>
                      <a:pt x="4660" y="0"/>
                    </a:moveTo>
                    <a:cubicBezTo>
                      <a:pt x="4010" y="0"/>
                      <a:pt x="3353" y="158"/>
                      <a:pt x="2745" y="492"/>
                    </a:cubicBezTo>
                    <a:cubicBezTo>
                      <a:pt x="760" y="1546"/>
                      <a:pt x="0" y="4021"/>
                      <a:pt x="1078" y="6007"/>
                    </a:cubicBezTo>
                    <a:cubicBezTo>
                      <a:pt x="1814" y="7379"/>
                      <a:pt x="3211" y="8163"/>
                      <a:pt x="4681" y="8163"/>
                    </a:cubicBezTo>
                    <a:cubicBezTo>
                      <a:pt x="5318" y="8163"/>
                      <a:pt x="5980" y="7992"/>
                      <a:pt x="6593" y="7673"/>
                    </a:cubicBezTo>
                    <a:cubicBezTo>
                      <a:pt x="8578" y="6595"/>
                      <a:pt x="9313" y="4120"/>
                      <a:pt x="8259" y="2134"/>
                    </a:cubicBezTo>
                    <a:cubicBezTo>
                      <a:pt x="7515" y="781"/>
                      <a:pt x="6106" y="0"/>
                      <a:pt x="466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853;p80"/>
              <p:cNvSpPr/>
              <p:nvPr/>
            </p:nvSpPr>
            <p:spPr>
              <a:xfrm>
                <a:off x="2163600" y="1479450"/>
                <a:ext cx="23165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9266" h="8164" extrusionOk="0">
                    <a:moveTo>
                      <a:pt x="4634" y="0"/>
                    </a:moveTo>
                    <a:cubicBezTo>
                      <a:pt x="3343" y="0"/>
                      <a:pt x="2076" y="618"/>
                      <a:pt x="1275" y="1766"/>
                    </a:cubicBezTo>
                    <a:cubicBezTo>
                      <a:pt x="1" y="3605"/>
                      <a:pt x="467" y="6153"/>
                      <a:pt x="2329" y="7428"/>
                    </a:cubicBezTo>
                    <a:cubicBezTo>
                      <a:pt x="3016" y="7918"/>
                      <a:pt x="3824" y="8163"/>
                      <a:pt x="4633" y="8163"/>
                    </a:cubicBezTo>
                    <a:cubicBezTo>
                      <a:pt x="5932" y="8163"/>
                      <a:pt x="7207" y="7550"/>
                      <a:pt x="7991" y="6399"/>
                    </a:cubicBezTo>
                    <a:cubicBezTo>
                      <a:pt x="9265" y="4536"/>
                      <a:pt x="8800" y="2011"/>
                      <a:pt x="6961" y="737"/>
                    </a:cubicBezTo>
                    <a:cubicBezTo>
                      <a:pt x="6247" y="239"/>
                      <a:pt x="5436" y="0"/>
                      <a:pt x="463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04" y="763709"/>
            <a:ext cx="4340771" cy="4181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89"/>
          <p:cNvSpPr txBox="1"/>
          <p:nvPr/>
        </p:nvSpPr>
        <p:spPr>
          <a:xfrm>
            <a:off x="252249" y="3502409"/>
            <a:ext cx="2368434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lvl="0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giấy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thành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phần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phần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nhau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phần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minh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1233" name="Google Shape;1233;p89"/>
          <p:cNvSpPr txBox="1"/>
          <p:nvPr/>
        </p:nvSpPr>
        <p:spPr>
          <a:xfrm>
            <a:off x="2620683" y="3519702"/>
            <a:ext cx="1488862" cy="1096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lvl="0" algn="ctr">
              <a:buSzPts val="1100"/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Gấp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nét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chia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giấy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thân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cặp</a:t>
            </a:r>
            <a:endParaRPr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1234" name="Google Shape;1234;p89"/>
          <p:cNvSpPr txBox="1"/>
          <p:nvPr/>
        </p:nvSpPr>
        <p:spPr>
          <a:xfrm>
            <a:off x="4597554" y="3510114"/>
            <a:ext cx="1914757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lvl="0" algn="ctr">
              <a:buSzPts val="1100"/>
            </a:pP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Cắt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giấy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màu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khác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đeo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xách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cặp</a:t>
            </a:r>
            <a:endParaRPr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1235" name="Google Shape;1235;p89"/>
          <p:cNvSpPr txBox="1"/>
          <p:nvPr/>
        </p:nvSpPr>
        <p:spPr>
          <a:xfrm>
            <a:off x="6824547" y="3617085"/>
            <a:ext cx="21573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lvl="0" algn="ctr">
              <a:buSzPts val="1100"/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Dán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bộ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phận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thân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cặp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để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thành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chiếc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cặp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sách</a:t>
            </a:r>
            <a:endParaRPr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1236" name="Google Shape;1236;p89"/>
          <p:cNvSpPr txBox="1"/>
          <p:nvPr/>
        </p:nvSpPr>
        <p:spPr>
          <a:xfrm>
            <a:off x="572396" y="772251"/>
            <a:ext cx="12198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smtClean="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rPr>
              <a:t>Bước  </a:t>
            </a:r>
            <a:r>
              <a:rPr lang="en" sz="2000" b="1" dirty="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rPr>
              <a:t>1</a:t>
            </a:r>
            <a:endParaRPr sz="2000" b="1" dirty="0">
              <a:solidFill>
                <a:schemeClr val="lt1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237" name="Google Shape;1237;p89"/>
          <p:cNvSpPr txBox="1"/>
          <p:nvPr/>
        </p:nvSpPr>
        <p:spPr>
          <a:xfrm>
            <a:off x="2730532" y="722065"/>
            <a:ext cx="12198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rPr>
              <a:t>B</a:t>
            </a:r>
            <a:r>
              <a:rPr lang="en" sz="2000" b="1" dirty="0" smtClean="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rPr>
              <a:t>ước  </a:t>
            </a:r>
            <a:r>
              <a:rPr lang="en" sz="2000" b="1" dirty="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rPr>
              <a:t>2</a:t>
            </a:r>
            <a:endParaRPr sz="2000" b="1" dirty="0">
              <a:solidFill>
                <a:schemeClr val="lt1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238" name="Google Shape;1238;p89"/>
          <p:cNvSpPr txBox="1"/>
          <p:nvPr/>
        </p:nvSpPr>
        <p:spPr>
          <a:xfrm>
            <a:off x="4984724" y="738424"/>
            <a:ext cx="12198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rPr>
              <a:t>B</a:t>
            </a:r>
            <a:r>
              <a:rPr lang="en" sz="2000" b="1" dirty="0" smtClean="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rPr>
              <a:t>ước  </a:t>
            </a:r>
            <a:r>
              <a:rPr lang="en" sz="2000" b="1" dirty="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rPr>
              <a:t>3</a:t>
            </a:r>
            <a:endParaRPr sz="2000" b="1" dirty="0">
              <a:solidFill>
                <a:schemeClr val="lt1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239" name="Google Shape;1239;p89"/>
          <p:cNvSpPr txBox="1"/>
          <p:nvPr/>
        </p:nvSpPr>
        <p:spPr>
          <a:xfrm>
            <a:off x="7360705" y="795697"/>
            <a:ext cx="12198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rPr>
              <a:t>Bước</a:t>
            </a:r>
            <a:r>
              <a:rPr lang="en-US" sz="2000" b="1" dirty="0" smtClean="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rPr>
              <a:t> </a:t>
            </a:r>
            <a:r>
              <a:rPr lang="en" sz="2000" b="1" dirty="0" smtClean="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rPr>
              <a:t>4</a:t>
            </a:r>
            <a:endParaRPr sz="2000" b="1" dirty="0">
              <a:solidFill>
                <a:schemeClr val="lt1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grpSp>
        <p:nvGrpSpPr>
          <p:cNvPr id="1240" name="Google Shape;1240;p89"/>
          <p:cNvGrpSpPr/>
          <p:nvPr/>
        </p:nvGrpSpPr>
        <p:grpSpPr>
          <a:xfrm>
            <a:off x="7000320" y="1560152"/>
            <a:ext cx="6902714" cy="4113865"/>
            <a:chOff x="4080458" y="634285"/>
            <a:chExt cx="3264131" cy="1971102"/>
          </a:xfrm>
        </p:grpSpPr>
        <p:sp>
          <p:nvSpPr>
            <p:cNvPr id="1241" name="Google Shape;1241;p89"/>
            <p:cNvSpPr/>
            <p:nvPr/>
          </p:nvSpPr>
          <p:spPr>
            <a:xfrm>
              <a:off x="4080458" y="634285"/>
              <a:ext cx="949884" cy="911147"/>
            </a:xfrm>
            <a:prstGeom prst="ellipse">
              <a:avLst/>
            </a:pr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42" name="Google Shape;1242;p89"/>
            <p:cNvGrpSpPr/>
            <p:nvPr/>
          </p:nvGrpSpPr>
          <p:grpSpPr>
            <a:xfrm>
              <a:off x="6859690" y="2095471"/>
              <a:ext cx="484899" cy="509916"/>
              <a:chOff x="1878075" y="238125"/>
              <a:chExt cx="4963146" cy="5219200"/>
            </a:xfrm>
          </p:grpSpPr>
          <p:sp>
            <p:nvSpPr>
              <p:cNvPr id="1243" name="Google Shape;1243;p89"/>
              <p:cNvSpPr/>
              <p:nvPr/>
            </p:nvSpPr>
            <p:spPr>
              <a:xfrm>
                <a:off x="3724350" y="5253425"/>
                <a:ext cx="2039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8156" extrusionOk="0">
                    <a:moveTo>
                      <a:pt x="4078" y="0"/>
                    </a:moveTo>
                    <a:cubicBezTo>
                      <a:pt x="3035" y="0"/>
                      <a:pt x="1958" y="424"/>
                      <a:pt x="1208" y="1207"/>
                    </a:cubicBezTo>
                    <a:cubicBezTo>
                      <a:pt x="458" y="1957"/>
                      <a:pt x="1" y="3001"/>
                      <a:pt x="1" y="4078"/>
                    </a:cubicBezTo>
                    <a:cubicBezTo>
                      <a:pt x="1" y="5154"/>
                      <a:pt x="458" y="6198"/>
                      <a:pt x="1208" y="6948"/>
                    </a:cubicBezTo>
                    <a:cubicBezTo>
                      <a:pt x="1958" y="7731"/>
                      <a:pt x="3002" y="8155"/>
                      <a:pt x="4078" y="8155"/>
                    </a:cubicBezTo>
                    <a:cubicBezTo>
                      <a:pt x="5155" y="8155"/>
                      <a:pt x="6231" y="7731"/>
                      <a:pt x="6982" y="6948"/>
                    </a:cubicBezTo>
                    <a:cubicBezTo>
                      <a:pt x="7732" y="6198"/>
                      <a:pt x="8156" y="5154"/>
                      <a:pt x="8156" y="4078"/>
                    </a:cubicBezTo>
                    <a:cubicBezTo>
                      <a:pt x="8156" y="3001"/>
                      <a:pt x="7732" y="1957"/>
                      <a:pt x="6982" y="1207"/>
                    </a:cubicBezTo>
                    <a:cubicBezTo>
                      <a:pt x="6231" y="424"/>
                      <a:pt x="5155" y="0"/>
                      <a:pt x="40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89"/>
              <p:cNvSpPr/>
              <p:nvPr/>
            </p:nvSpPr>
            <p:spPr>
              <a:xfrm>
                <a:off x="2555750" y="4050550"/>
                <a:ext cx="203900" cy="8563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34252" extrusionOk="0">
                    <a:moveTo>
                      <a:pt x="4078" y="1"/>
                    </a:moveTo>
                    <a:cubicBezTo>
                      <a:pt x="1827" y="1"/>
                      <a:pt x="1" y="1828"/>
                      <a:pt x="1" y="4078"/>
                    </a:cubicBezTo>
                    <a:lnTo>
                      <a:pt x="1" y="30174"/>
                    </a:lnTo>
                    <a:cubicBezTo>
                      <a:pt x="1" y="32425"/>
                      <a:pt x="1827" y="34252"/>
                      <a:pt x="4078" y="34252"/>
                    </a:cubicBezTo>
                    <a:cubicBezTo>
                      <a:pt x="6329" y="34252"/>
                      <a:pt x="8156" y="32425"/>
                      <a:pt x="8156" y="30174"/>
                    </a:cubicBezTo>
                    <a:lnTo>
                      <a:pt x="8156" y="4078"/>
                    </a:lnTo>
                    <a:cubicBezTo>
                      <a:pt x="8156" y="1828"/>
                      <a:pt x="6329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89"/>
              <p:cNvSpPr/>
              <p:nvPr/>
            </p:nvSpPr>
            <p:spPr>
              <a:xfrm>
                <a:off x="3126600" y="4050550"/>
                <a:ext cx="203900" cy="8563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34252" extrusionOk="0">
                    <a:moveTo>
                      <a:pt x="4078" y="1"/>
                    </a:moveTo>
                    <a:cubicBezTo>
                      <a:pt x="1827" y="1"/>
                      <a:pt x="1" y="1828"/>
                      <a:pt x="1" y="4078"/>
                    </a:cubicBezTo>
                    <a:lnTo>
                      <a:pt x="1" y="30174"/>
                    </a:lnTo>
                    <a:cubicBezTo>
                      <a:pt x="1" y="32425"/>
                      <a:pt x="1827" y="34252"/>
                      <a:pt x="4078" y="34252"/>
                    </a:cubicBezTo>
                    <a:cubicBezTo>
                      <a:pt x="6329" y="34252"/>
                      <a:pt x="8156" y="32425"/>
                      <a:pt x="8156" y="30174"/>
                    </a:cubicBezTo>
                    <a:lnTo>
                      <a:pt x="8156" y="4078"/>
                    </a:lnTo>
                    <a:cubicBezTo>
                      <a:pt x="8156" y="1828"/>
                      <a:pt x="6329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89"/>
              <p:cNvSpPr/>
              <p:nvPr/>
            </p:nvSpPr>
            <p:spPr>
              <a:xfrm>
                <a:off x="3697450" y="4050550"/>
                <a:ext cx="203900" cy="8563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34252" extrusionOk="0">
                    <a:moveTo>
                      <a:pt x="4078" y="1"/>
                    </a:moveTo>
                    <a:cubicBezTo>
                      <a:pt x="1827" y="1"/>
                      <a:pt x="0" y="1828"/>
                      <a:pt x="0" y="4078"/>
                    </a:cubicBezTo>
                    <a:lnTo>
                      <a:pt x="0" y="30174"/>
                    </a:lnTo>
                    <a:cubicBezTo>
                      <a:pt x="0" y="32425"/>
                      <a:pt x="1827" y="34252"/>
                      <a:pt x="4078" y="34252"/>
                    </a:cubicBezTo>
                    <a:cubicBezTo>
                      <a:pt x="6329" y="34252"/>
                      <a:pt x="8155" y="32425"/>
                      <a:pt x="8155" y="30174"/>
                    </a:cubicBezTo>
                    <a:lnTo>
                      <a:pt x="8155" y="4078"/>
                    </a:lnTo>
                    <a:cubicBezTo>
                      <a:pt x="8155" y="1828"/>
                      <a:pt x="6329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89"/>
              <p:cNvSpPr/>
              <p:nvPr/>
            </p:nvSpPr>
            <p:spPr>
              <a:xfrm>
                <a:off x="4268300" y="4050550"/>
                <a:ext cx="203900" cy="8563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34252" extrusionOk="0">
                    <a:moveTo>
                      <a:pt x="4078" y="1"/>
                    </a:moveTo>
                    <a:cubicBezTo>
                      <a:pt x="1827" y="1"/>
                      <a:pt x="0" y="1828"/>
                      <a:pt x="0" y="4078"/>
                    </a:cubicBezTo>
                    <a:lnTo>
                      <a:pt x="0" y="30174"/>
                    </a:lnTo>
                    <a:cubicBezTo>
                      <a:pt x="0" y="32425"/>
                      <a:pt x="1827" y="34252"/>
                      <a:pt x="4078" y="34252"/>
                    </a:cubicBezTo>
                    <a:cubicBezTo>
                      <a:pt x="6329" y="34252"/>
                      <a:pt x="8155" y="32425"/>
                      <a:pt x="8155" y="30174"/>
                    </a:cubicBezTo>
                    <a:lnTo>
                      <a:pt x="8155" y="4078"/>
                    </a:lnTo>
                    <a:cubicBezTo>
                      <a:pt x="8155" y="1828"/>
                      <a:pt x="6329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89"/>
              <p:cNvSpPr/>
              <p:nvPr/>
            </p:nvSpPr>
            <p:spPr>
              <a:xfrm>
                <a:off x="4839150" y="4050550"/>
                <a:ext cx="203900" cy="8563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34252" extrusionOk="0">
                    <a:moveTo>
                      <a:pt x="4078" y="1"/>
                    </a:moveTo>
                    <a:cubicBezTo>
                      <a:pt x="1827" y="1"/>
                      <a:pt x="0" y="1828"/>
                      <a:pt x="0" y="4078"/>
                    </a:cubicBezTo>
                    <a:lnTo>
                      <a:pt x="0" y="30174"/>
                    </a:lnTo>
                    <a:cubicBezTo>
                      <a:pt x="0" y="32425"/>
                      <a:pt x="1827" y="34252"/>
                      <a:pt x="4078" y="34252"/>
                    </a:cubicBezTo>
                    <a:cubicBezTo>
                      <a:pt x="6329" y="34252"/>
                      <a:pt x="8155" y="32425"/>
                      <a:pt x="8155" y="30174"/>
                    </a:cubicBezTo>
                    <a:lnTo>
                      <a:pt x="8155" y="4078"/>
                    </a:lnTo>
                    <a:cubicBezTo>
                      <a:pt x="8155" y="1828"/>
                      <a:pt x="6329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89"/>
              <p:cNvSpPr/>
              <p:nvPr/>
            </p:nvSpPr>
            <p:spPr>
              <a:xfrm>
                <a:off x="5250974" y="561103"/>
                <a:ext cx="1590247" cy="1977604"/>
              </a:xfrm>
              <a:custGeom>
                <a:avLst/>
                <a:gdLst/>
                <a:ahLst/>
                <a:cxnLst/>
                <a:rect l="l" t="t" r="r" b="b"/>
                <a:pathLst>
                  <a:path w="63610" h="79104" extrusionOk="0">
                    <a:moveTo>
                      <a:pt x="22248" y="8155"/>
                    </a:moveTo>
                    <a:cubicBezTo>
                      <a:pt x="24824" y="8155"/>
                      <a:pt x="26945" y="10275"/>
                      <a:pt x="26945" y="12852"/>
                    </a:cubicBezTo>
                    <a:lnTo>
                      <a:pt x="26945" y="17549"/>
                    </a:lnTo>
                    <a:lnTo>
                      <a:pt x="22248" y="17549"/>
                    </a:lnTo>
                    <a:cubicBezTo>
                      <a:pt x="19638" y="17549"/>
                      <a:pt x="17550" y="15429"/>
                      <a:pt x="17550" y="12852"/>
                    </a:cubicBezTo>
                    <a:cubicBezTo>
                      <a:pt x="17550" y="10275"/>
                      <a:pt x="19638" y="8155"/>
                      <a:pt x="22248" y="8155"/>
                    </a:cubicBezTo>
                    <a:close/>
                    <a:moveTo>
                      <a:pt x="39797" y="8155"/>
                    </a:moveTo>
                    <a:cubicBezTo>
                      <a:pt x="42374" y="8155"/>
                      <a:pt x="44494" y="10275"/>
                      <a:pt x="44494" y="12852"/>
                    </a:cubicBezTo>
                    <a:cubicBezTo>
                      <a:pt x="44494" y="15429"/>
                      <a:pt x="42374" y="17549"/>
                      <a:pt x="39797" y="17549"/>
                    </a:cubicBezTo>
                    <a:lnTo>
                      <a:pt x="35100" y="17549"/>
                    </a:lnTo>
                    <a:lnTo>
                      <a:pt x="35100" y="12852"/>
                    </a:lnTo>
                    <a:cubicBezTo>
                      <a:pt x="35100" y="10275"/>
                      <a:pt x="37187" y="8155"/>
                      <a:pt x="39797" y="8155"/>
                    </a:cubicBezTo>
                    <a:close/>
                    <a:moveTo>
                      <a:pt x="51083" y="25704"/>
                    </a:moveTo>
                    <a:cubicBezTo>
                      <a:pt x="53497" y="25704"/>
                      <a:pt x="55455" y="27662"/>
                      <a:pt x="55455" y="30076"/>
                    </a:cubicBezTo>
                    <a:lnTo>
                      <a:pt x="55455" y="38328"/>
                    </a:lnTo>
                    <a:lnTo>
                      <a:pt x="8156" y="38328"/>
                    </a:lnTo>
                    <a:lnTo>
                      <a:pt x="8156" y="30076"/>
                    </a:lnTo>
                    <a:cubicBezTo>
                      <a:pt x="8156" y="27662"/>
                      <a:pt x="10113" y="25704"/>
                      <a:pt x="12527" y="25704"/>
                    </a:cubicBezTo>
                    <a:close/>
                    <a:moveTo>
                      <a:pt x="55455" y="46483"/>
                    </a:moveTo>
                    <a:lnTo>
                      <a:pt x="55455" y="66577"/>
                    </a:lnTo>
                    <a:cubicBezTo>
                      <a:pt x="55455" y="68991"/>
                      <a:pt x="53497" y="70948"/>
                      <a:pt x="51083" y="70948"/>
                    </a:cubicBezTo>
                    <a:lnTo>
                      <a:pt x="12527" y="70948"/>
                    </a:lnTo>
                    <a:cubicBezTo>
                      <a:pt x="10113" y="70948"/>
                      <a:pt x="8156" y="68991"/>
                      <a:pt x="8156" y="66577"/>
                    </a:cubicBezTo>
                    <a:lnTo>
                      <a:pt x="8156" y="46483"/>
                    </a:lnTo>
                    <a:close/>
                    <a:moveTo>
                      <a:pt x="22248" y="0"/>
                    </a:moveTo>
                    <a:cubicBezTo>
                      <a:pt x="15169" y="0"/>
                      <a:pt x="9395" y="5774"/>
                      <a:pt x="9395" y="12852"/>
                    </a:cubicBezTo>
                    <a:cubicBezTo>
                      <a:pt x="9395" y="14581"/>
                      <a:pt x="9721" y="16245"/>
                      <a:pt x="10374" y="17745"/>
                    </a:cubicBezTo>
                    <a:cubicBezTo>
                      <a:pt x="4470" y="18789"/>
                      <a:pt x="1" y="23910"/>
                      <a:pt x="1" y="30076"/>
                    </a:cubicBezTo>
                    <a:lnTo>
                      <a:pt x="1" y="66577"/>
                    </a:lnTo>
                    <a:cubicBezTo>
                      <a:pt x="1" y="73493"/>
                      <a:pt x="5611" y="79103"/>
                      <a:pt x="12527" y="79103"/>
                    </a:cubicBezTo>
                    <a:lnTo>
                      <a:pt x="51083" y="79103"/>
                    </a:lnTo>
                    <a:cubicBezTo>
                      <a:pt x="57999" y="79103"/>
                      <a:pt x="63610" y="73493"/>
                      <a:pt x="63610" y="66577"/>
                    </a:cubicBezTo>
                    <a:lnTo>
                      <a:pt x="63610" y="30076"/>
                    </a:lnTo>
                    <a:cubicBezTo>
                      <a:pt x="63610" y="23388"/>
                      <a:pt x="58325" y="17908"/>
                      <a:pt x="51736" y="17582"/>
                    </a:cubicBezTo>
                    <a:cubicBezTo>
                      <a:pt x="52323" y="16114"/>
                      <a:pt x="52649" y="14516"/>
                      <a:pt x="52649" y="12852"/>
                    </a:cubicBezTo>
                    <a:cubicBezTo>
                      <a:pt x="52649" y="5774"/>
                      <a:pt x="46876" y="0"/>
                      <a:pt x="39797" y="0"/>
                    </a:cubicBezTo>
                    <a:cubicBezTo>
                      <a:pt x="36405" y="0"/>
                      <a:pt x="33306" y="1337"/>
                      <a:pt x="31022" y="3490"/>
                    </a:cubicBezTo>
                    <a:cubicBezTo>
                      <a:pt x="28706" y="1337"/>
                      <a:pt x="25640" y="0"/>
                      <a:pt x="2224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89"/>
              <p:cNvSpPr/>
              <p:nvPr/>
            </p:nvSpPr>
            <p:spPr>
              <a:xfrm>
                <a:off x="3485425" y="238125"/>
                <a:ext cx="624700" cy="1196350"/>
              </a:xfrm>
              <a:custGeom>
                <a:avLst/>
                <a:gdLst/>
                <a:ahLst/>
                <a:cxnLst/>
                <a:rect l="l" t="t" r="r" b="b"/>
                <a:pathLst>
                  <a:path w="24988" h="47854" extrusionOk="0">
                    <a:moveTo>
                      <a:pt x="12494" y="0"/>
                    </a:moveTo>
                    <a:cubicBezTo>
                      <a:pt x="10243" y="0"/>
                      <a:pt x="8416" y="1827"/>
                      <a:pt x="8416" y="4077"/>
                    </a:cubicBezTo>
                    <a:lnTo>
                      <a:pt x="8416" y="4436"/>
                    </a:lnTo>
                    <a:cubicBezTo>
                      <a:pt x="3523" y="6035"/>
                      <a:pt x="0" y="10406"/>
                      <a:pt x="0" y="15527"/>
                    </a:cubicBezTo>
                    <a:cubicBezTo>
                      <a:pt x="0" y="21986"/>
                      <a:pt x="5611" y="27238"/>
                      <a:pt x="12494" y="27238"/>
                    </a:cubicBezTo>
                    <a:cubicBezTo>
                      <a:pt x="14908" y="27238"/>
                      <a:pt x="16832" y="28836"/>
                      <a:pt x="16832" y="30826"/>
                    </a:cubicBezTo>
                    <a:cubicBezTo>
                      <a:pt x="16832" y="32783"/>
                      <a:pt x="14908" y="34381"/>
                      <a:pt x="12494" y="34381"/>
                    </a:cubicBezTo>
                    <a:cubicBezTo>
                      <a:pt x="10112" y="34381"/>
                      <a:pt x="8155" y="32783"/>
                      <a:pt x="8155" y="30826"/>
                    </a:cubicBezTo>
                    <a:cubicBezTo>
                      <a:pt x="8155" y="28575"/>
                      <a:pt x="6329" y="26748"/>
                      <a:pt x="4078" y="26748"/>
                    </a:cubicBezTo>
                    <a:cubicBezTo>
                      <a:pt x="1827" y="26748"/>
                      <a:pt x="0" y="28575"/>
                      <a:pt x="0" y="30826"/>
                    </a:cubicBezTo>
                    <a:cubicBezTo>
                      <a:pt x="0" y="35947"/>
                      <a:pt x="3523" y="40286"/>
                      <a:pt x="8416" y="41884"/>
                    </a:cubicBezTo>
                    <a:lnTo>
                      <a:pt x="8416" y="43776"/>
                    </a:lnTo>
                    <a:cubicBezTo>
                      <a:pt x="8416" y="46027"/>
                      <a:pt x="10243" y="47853"/>
                      <a:pt x="12494" y="47853"/>
                    </a:cubicBezTo>
                    <a:cubicBezTo>
                      <a:pt x="14744" y="47853"/>
                      <a:pt x="16571" y="46027"/>
                      <a:pt x="16571" y="43776"/>
                    </a:cubicBezTo>
                    <a:lnTo>
                      <a:pt x="16571" y="41884"/>
                    </a:lnTo>
                    <a:cubicBezTo>
                      <a:pt x="21464" y="40286"/>
                      <a:pt x="24987" y="35947"/>
                      <a:pt x="24987" y="30826"/>
                    </a:cubicBezTo>
                    <a:cubicBezTo>
                      <a:pt x="24987" y="24334"/>
                      <a:pt x="19409" y="19083"/>
                      <a:pt x="12494" y="19083"/>
                    </a:cubicBezTo>
                    <a:cubicBezTo>
                      <a:pt x="10112" y="19083"/>
                      <a:pt x="8155" y="17484"/>
                      <a:pt x="8155" y="15527"/>
                    </a:cubicBezTo>
                    <a:cubicBezTo>
                      <a:pt x="8155" y="13570"/>
                      <a:pt x="10112" y="11971"/>
                      <a:pt x="12494" y="11971"/>
                    </a:cubicBezTo>
                    <a:cubicBezTo>
                      <a:pt x="14908" y="11971"/>
                      <a:pt x="16832" y="13570"/>
                      <a:pt x="16832" y="15527"/>
                    </a:cubicBezTo>
                    <a:cubicBezTo>
                      <a:pt x="16832" y="17778"/>
                      <a:pt x="18659" y="19605"/>
                      <a:pt x="20910" y="19605"/>
                    </a:cubicBezTo>
                    <a:cubicBezTo>
                      <a:pt x="23193" y="19605"/>
                      <a:pt x="24987" y="17778"/>
                      <a:pt x="24987" y="15527"/>
                    </a:cubicBezTo>
                    <a:cubicBezTo>
                      <a:pt x="24987" y="10406"/>
                      <a:pt x="21464" y="6035"/>
                      <a:pt x="16571" y="4436"/>
                    </a:cubicBezTo>
                    <a:lnTo>
                      <a:pt x="16571" y="4077"/>
                    </a:lnTo>
                    <a:cubicBezTo>
                      <a:pt x="16571" y="1827"/>
                      <a:pt x="14744" y="0"/>
                      <a:pt x="124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89"/>
              <p:cNvSpPr/>
              <p:nvPr/>
            </p:nvSpPr>
            <p:spPr>
              <a:xfrm>
                <a:off x="1878075" y="1019400"/>
                <a:ext cx="835100" cy="312325"/>
              </a:xfrm>
              <a:custGeom>
                <a:avLst/>
                <a:gdLst/>
                <a:ahLst/>
                <a:cxnLst/>
                <a:rect l="l" t="t" r="r" b="b"/>
                <a:pathLst>
                  <a:path w="33404" h="12493" extrusionOk="0">
                    <a:moveTo>
                      <a:pt x="29000" y="1"/>
                    </a:moveTo>
                    <a:cubicBezTo>
                      <a:pt x="28763" y="1"/>
                      <a:pt x="28523" y="21"/>
                      <a:pt x="28282" y="64"/>
                    </a:cubicBezTo>
                    <a:lnTo>
                      <a:pt x="3719" y="4403"/>
                    </a:lnTo>
                    <a:cubicBezTo>
                      <a:pt x="1501" y="4794"/>
                      <a:pt x="1" y="6882"/>
                      <a:pt x="392" y="9100"/>
                    </a:cubicBezTo>
                    <a:cubicBezTo>
                      <a:pt x="751" y="11090"/>
                      <a:pt x="2480" y="12492"/>
                      <a:pt x="4404" y="12492"/>
                    </a:cubicBezTo>
                    <a:cubicBezTo>
                      <a:pt x="4633" y="12492"/>
                      <a:pt x="4894" y="12460"/>
                      <a:pt x="5122" y="12427"/>
                    </a:cubicBezTo>
                    <a:lnTo>
                      <a:pt x="29685" y="8089"/>
                    </a:lnTo>
                    <a:cubicBezTo>
                      <a:pt x="31903" y="7697"/>
                      <a:pt x="33403" y="5577"/>
                      <a:pt x="33012" y="3359"/>
                    </a:cubicBezTo>
                    <a:cubicBezTo>
                      <a:pt x="32663" y="1382"/>
                      <a:pt x="30941" y="1"/>
                      <a:pt x="29000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89"/>
              <p:cNvSpPr/>
              <p:nvPr/>
            </p:nvSpPr>
            <p:spPr>
              <a:xfrm>
                <a:off x="2346975" y="715175"/>
                <a:ext cx="2039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8156" extrusionOk="0">
                    <a:moveTo>
                      <a:pt x="4078" y="1"/>
                    </a:moveTo>
                    <a:cubicBezTo>
                      <a:pt x="3002" y="1"/>
                      <a:pt x="1958" y="457"/>
                      <a:pt x="1175" y="1208"/>
                    </a:cubicBezTo>
                    <a:cubicBezTo>
                      <a:pt x="425" y="1958"/>
                      <a:pt x="1" y="3002"/>
                      <a:pt x="1" y="4078"/>
                    </a:cubicBezTo>
                    <a:cubicBezTo>
                      <a:pt x="1" y="5155"/>
                      <a:pt x="425" y="6198"/>
                      <a:pt x="1175" y="6981"/>
                    </a:cubicBezTo>
                    <a:cubicBezTo>
                      <a:pt x="1958" y="7732"/>
                      <a:pt x="3002" y="8156"/>
                      <a:pt x="4078" y="8156"/>
                    </a:cubicBezTo>
                    <a:cubicBezTo>
                      <a:pt x="5155" y="8156"/>
                      <a:pt x="6199" y="7732"/>
                      <a:pt x="6949" y="6981"/>
                    </a:cubicBezTo>
                    <a:cubicBezTo>
                      <a:pt x="7699" y="6198"/>
                      <a:pt x="8156" y="5155"/>
                      <a:pt x="8156" y="4078"/>
                    </a:cubicBezTo>
                    <a:cubicBezTo>
                      <a:pt x="8156" y="3002"/>
                      <a:pt x="7699" y="1958"/>
                      <a:pt x="6949" y="1208"/>
                    </a:cubicBezTo>
                    <a:cubicBezTo>
                      <a:pt x="6199" y="457"/>
                      <a:pt x="5155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89"/>
              <p:cNvSpPr/>
              <p:nvPr/>
            </p:nvSpPr>
            <p:spPr>
              <a:xfrm>
                <a:off x="2040350" y="1410800"/>
                <a:ext cx="2039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8156" extrusionOk="0">
                    <a:moveTo>
                      <a:pt x="4078" y="0"/>
                    </a:moveTo>
                    <a:cubicBezTo>
                      <a:pt x="3002" y="0"/>
                      <a:pt x="1958" y="424"/>
                      <a:pt x="1208" y="1175"/>
                    </a:cubicBezTo>
                    <a:cubicBezTo>
                      <a:pt x="425" y="1958"/>
                      <a:pt x="1" y="3001"/>
                      <a:pt x="1" y="4078"/>
                    </a:cubicBezTo>
                    <a:cubicBezTo>
                      <a:pt x="1" y="5154"/>
                      <a:pt x="425" y="6198"/>
                      <a:pt x="1208" y="6948"/>
                    </a:cubicBezTo>
                    <a:cubicBezTo>
                      <a:pt x="1958" y="7699"/>
                      <a:pt x="3002" y="8155"/>
                      <a:pt x="4078" y="8155"/>
                    </a:cubicBezTo>
                    <a:cubicBezTo>
                      <a:pt x="5155" y="8155"/>
                      <a:pt x="6199" y="7699"/>
                      <a:pt x="6949" y="6948"/>
                    </a:cubicBezTo>
                    <a:cubicBezTo>
                      <a:pt x="7732" y="6198"/>
                      <a:pt x="8156" y="5154"/>
                      <a:pt x="8156" y="4078"/>
                    </a:cubicBezTo>
                    <a:cubicBezTo>
                      <a:pt x="8156" y="3001"/>
                      <a:pt x="7732" y="1958"/>
                      <a:pt x="6949" y="1175"/>
                    </a:cubicBezTo>
                    <a:cubicBezTo>
                      <a:pt x="6199" y="424"/>
                      <a:pt x="5155" y="0"/>
                      <a:pt x="40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89"/>
              <p:cNvSpPr/>
              <p:nvPr/>
            </p:nvSpPr>
            <p:spPr>
              <a:xfrm>
                <a:off x="2820800" y="1564100"/>
                <a:ext cx="203900" cy="8987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35948" extrusionOk="0">
                    <a:moveTo>
                      <a:pt x="4078" y="1"/>
                    </a:moveTo>
                    <a:cubicBezTo>
                      <a:pt x="1827" y="1"/>
                      <a:pt x="0" y="1828"/>
                      <a:pt x="0" y="4078"/>
                    </a:cubicBezTo>
                    <a:lnTo>
                      <a:pt x="0" y="31871"/>
                    </a:lnTo>
                    <a:cubicBezTo>
                      <a:pt x="0" y="34121"/>
                      <a:pt x="1827" y="35948"/>
                      <a:pt x="4078" y="35948"/>
                    </a:cubicBezTo>
                    <a:cubicBezTo>
                      <a:pt x="6328" y="35948"/>
                      <a:pt x="8155" y="34121"/>
                      <a:pt x="8155" y="31871"/>
                    </a:cubicBezTo>
                    <a:lnTo>
                      <a:pt x="8155" y="4078"/>
                    </a:lnTo>
                    <a:cubicBezTo>
                      <a:pt x="8155" y="1828"/>
                      <a:pt x="6328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89"/>
              <p:cNvSpPr/>
              <p:nvPr/>
            </p:nvSpPr>
            <p:spPr>
              <a:xfrm>
                <a:off x="3697450" y="1911500"/>
                <a:ext cx="2039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8156" extrusionOk="0">
                    <a:moveTo>
                      <a:pt x="4078" y="1"/>
                    </a:moveTo>
                    <a:cubicBezTo>
                      <a:pt x="3001" y="1"/>
                      <a:pt x="1958" y="425"/>
                      <a:pt x="1207" y="1175"/>
                    </a:cubicBezTo>
                    <a:cubicBezTo>
                      <a:pt x="425" y="1958"/>
                      <a:pt x="0" y="3002"/>
                      <a:pt x="0" y="4078"/>
                    </a:cubicBezTo>
                    <a:cubicBezTo>
                      <a:pt x="0" y="5155"/>
                      <a:pt x="425" y="6199"/>
                      <a:pt x="1207" y="6949"/>
                    </a:cubicBezTo>
                    <a:cubicBezTo>
                      <a:pt x="1958" y="7699"/>
                      <a:pt x="3001" y="8156"/>
                      <a:pt x="4078" y="8156"/>
                    </a:cubicBezTo>
                    <a:cubicBezTo>
                      <a:pt x="5154" y="8156"/>
                      <a:pt x="6198" y="7699"/>
                      <a:pt x="6948" y="6949"/>
                    </a:cubicBezTo>
                    <a:cubicBezTo>
                      <a:pt x="7731" y="6199"/>
                      <a:pt x="8155" y="5155"/>
                      <a:pt x="8155" y="4078"/>
                    </a:cubicBezTo>
                    <a:cubicBezTo>
                      <a:pt x="8155" y="3002"/>
                      <a:pt x="7731" y="1958"/>
                      <a:pt x="6948" y="1175"/>
                    </a:cubicBezTo>
                    <a:cubicBezTo>
                      <a:pt x="6198" y="425"/>
                      <a:pt x="5154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89"/>
              <p:cNvSpPr/>
              <p:nvPr/>
            </p:nvSpPr>
            <p:spPr>
              <a:xfrm>
                <a:off x="2040350" y="2338825"/>
                <a:ext cx="510525" cy="510525"/>
              </a:xfrm>
              <a:custGeom>
                <a:avLst/>
                <a:gdLst/>
                <a:ahLst/>
                <a:cxnLst/>
                <a:rect l="l" t="t" r="r" b="b"/>
                <a:pathLst>
                  <a:path w="20421" h="20421" extrusionOk="0">
                    <a:moveTo>
                      <a:pt x="4078" y="1"/>
                    </a:moveTo>
                    <a:cubicBezTo>
                      <a:pt x="1828" y="1"/>
                      <a:pt x="1" y="1827"/>
                      <a:pt x="1" y="4078"/>
                    </a:cubicBezTo>
                    <a:cubicBezTo>
                      <a:pt x="1" y="6329"/>
                      <a:pt x="1828" y="8156"/>
                      <a:pt x="4078" y="8156"/>
                    </a:cubicBezTo>
                    <a:cubicBezTo>
                      <a:pt x="8580" y="8156"/>
                      <a:pt x="12266" y="11842"/>
                      <a:pt x="12266" y="16343"/>
                    </a:cubicBezTo>
                    <a:cubicBezTo>
                      <a:pt x="12266" y="18594"/>
                      <a:pt x="14093" y="20421"/>
                      <a:pt x="16343" y="20421"/>
                    </a:cubicBezTo>
                    <a:cubicBezTo>
                      <a:pt x="18594" y="20421"/>
                      <a:pt x="20421" y="18594"/>
                      <a:pt x="20421" y="16343"/>
                    </a:cubicBezTo>
                    <a:cubicBezTo>
                      <a:pt x="20421" y="7340"/>
                      <a:pt x="13081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89"/>
              <p:cNvSpPr/>
              <p:nvPr/>
            </p:nvSpPr>
            <p:spPr>
              <a:xfrm>
                <a:off x="4372675" y="1575525"/>
                <a:ext cx="242225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9689" h="8156" extrusionOk="0">
                    <a:moveTo>
                      <a:pt x="4078" y="1"/>
                    </a:moveTo>
                    <a:cubicBezTo>
                      <a:pt x="1827" y="1"/>
                      <a:pt x="1" y="1827"/>
                      <a:pt x="1" y="4078"/>
                    </a:cubicBezTo>
                    <a:cubicBezTo>
                      <a:pt x="1" y="6329"/>
                      <a:pt x="1827" y="8156"/>
                      <a:pt x="4078" y="8156"/>
                    </a:cubicBezTo>
                    <a:lnTo>
                      <a:pt x="5611" y="8156"/>
                    </a:lnTo>
                    <a:cubicBezTo>
                      <a:pt x="7862" y="8156"/>
                      <a:pt x="9689" y="6329"/>
                      <a:pt x="9689" y="4078"/>
                    </a:cubicBezTo>
                    <a:cubicBezTo>
                      <a:pt x="9689" y="1827"/>
                      <a:pt x="7862" y="1"/>
                      <a:pt x="561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89"/>
              <p:cNvSpPr/>
              <p:nvPr/>
            </p:nvSpPr>
            <p:spPr>
              <a:xfrm>
                <a:off x="4180225" y="1342300"/>
                <a:ext cx="203900" cy="244675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9787" extrusionOk="0">
                    <a:moveTo>
                      <a:pt x="4078" y="0"/>
                    </a:moveTo>
                    <a:cubicBezTo>
                      <a:pt x="1827" y="0"/>
                      <a:pt x="0" y="1827"/>
                      <a:pt x="0" y="4078"/>
                    </a:cubicBezTo>
                    <a:lnTo>
                      <a:pt x="0" y="5709"/>
                    </a:lnTo>
                    <a:cubicBezTo>
                      <a:pt x="0" y="7960"/>
                      <a:pt x="1827" y="9786"/>
                      <a:pt x="4078" y="9786"/>
                    </a:cubicBezTo>
                    <a:cubicBezTo>
                      <a:pt x="6329" y="9786"/>
                      <a:pt x="8155" y="7960"/>
                      <a:pt x="8155" y="5709"/>
                    </a:cubicBezTo>
                    <a:lnTo>
                      <a:pt x="8155" y="4078"/>
                    </a:lnTo>
                    <a:cubicBezTo>
                      <a:pt x="8155" y="1827"/>
                      <a:pt x="6329" y="0"/>
                      <a:pt x="40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89"/>
              <p:cNvSpPr/>
              <p:nvPr/>
            </p:nvSpPr>
            <p:spPr>
              <a:xfrm>
                <a:off x="3945350" y="1575525"/>
                <a:ext cx="247125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156" extrusionOk="0">
                    <a:moveTo>
                      <a:pt x="4078" y="1"/>
                    </a:moveTo>
                    <a:cubicBezTo>
                      <a:pt x="1828" y="1"/>
                      <a:pt x="1" y="1827"/>
                      <a:pt x="1" y="4078"/>
                    </a:cubicBezTo>
                    <a:cubicBezTo>
                      <a:pt x="1" y="6329"/>
                      <a:pt x="1828" y="8156"/>
                      <a:pt x="4078" y="8156"/>
                    </a:cubicBezTo>
                    <a:lnTo>
                      <a:pt x="5807" y="8156"/>
                    </a:lnTo>
                    <a:cubicBezTo>
                      <a:pt x="8058" y="8156"/>
                      <a:pt x="9885" y="6329"/>
                      <a:pt x="9885" y="4078"/>
                    </a:cubicBezTo>
                    <a:cubicBezTo>
                      <a:pt x="9885" y="1827"/>
                      <a:pt x="8058" y="1"/>
                      <a:pt x="580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89"/>
              <p:cNvSpPr/>
              <p:nvPr/>
            </p:nvSpPr>
            <p:spPr>
              <a:xfrm>
                <a:off x="4180225" y="1767175"/>
                <a:ext cx="203900" cy="234075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9363" extrusionOk="0">
                    <a:moveTo>
                      <a:pt x="4078" y="0"/>
                    </a:moveTo>
                    <a:cubicBezTo>
                      <a:pt x="1827" y="0"/>
                      <a:pt x="0" y="1827"/>
                      <a:pt x="0" y="4078"/>
                    </a:cubicBezTo>
                    <a:lnTo>
                      <a:pt x="0" y="5285"/>
                    </a:lnTo>
                    <a:cubicBezTo>
                      <a:pt x="0" y="7535"/>
                      <a:pt x="1827" y="9362"/>
                      <a:pt x="4078" y="9362"/>
                    </a:cubicBezTo>
                    <a:cubicBezTo>
                      <a:pt x="6329" y="9362"/>
                      <a:pt x="8155" y="7535"/>
                      <a:pt x="8155" y="5285"/>
                    </a:cubicBezTo>
                    <a:lnTo>
                      <a:pt x="8155" y="4078"/>
                    </a:lnTo>
                    <a:cubicBezTo>
                      <a:pt x="8155" y="1827"/>
                      <a:pt x="6329" y="0"/>
                      <a:pt x="40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63" name="Google Shape;1263;p89"/>
          <p:cNvGrpSpPr/>
          <p:nvPr/>
        </p:nvGrpSpPr>
        <p:grpSpPr>
          <a:xfrm>
            <a:off x="4566799" y="1529483"/>
            <a:ext cx="2433521" cy="1939053"/>
            <a:chOff x="4900712" y="1853924"/>
            <a:chExt cx="1175350" cy="993000"/>
          </a:xfrm>
        </p:grpSpPr>
        <p:sp>
          <p:nvSpPr>
            <p:cNvPr id="1264" name="Google Shape;1264;p89"/>
            <p:cNvSpPr/>
            <p:nvPr/>
          </p:nvSpPr>
          <p:spPr>
            <a:xfrm>
              <a:off x="4900712" y="1853924"/>
              <a:ext cx="993000" cy="993000"/>
            </a:xfrm>
            <a:prstGeom prst="ellipse">
              <a:avLst/>
            </a:pr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65" name="Google Shape;1265;p89"/>
            <p:cNvCxnSpPr>
              <a:stCxn id="1264" idx="6"/>
              <a:endCxn id="1241" idx="2"/>
            </p:cNvCxnSpPr>
            <p:nvPr/>
          </p:nvCxnSpPr>
          <p:spPr>
            <a:xfrm>
              <a:off x="5893712" y="2350424"/>
              <a:ext cx="182350" cy="6127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266" name="Google Shape;1266;p89"/>
            <p:cNvGrpSpPr/>
            <p:nvPr/>
          </p:nvGrpSpPr>
          <p:grpSpPr>
            <a:xfrm>
              <a:off x="5282879" y="2118053"/>
              <a:ext cx="228428" cy="464779"/>
              <a:chOff x="2630775" y="469325"/>
              <a:chExt cx="2338050" cy="4757200"/>
            </a:xfrm>
          </p:grpSpPr>
          <p:sp>
            <p:nvSpPr>
              <p:cNvPr id="1267" name="Google Shape;1267;p89"/>
              <p:cNvSpPr/>
              <p:nvPr/>
            </p:nvSpPr>
            <p:spPr>
              <a:xfrm>
                <a:off x="3102125" y="972050"/>
                <a:ext cx="2039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8156" extrusionOk="0">
                    <a:moveTo>
                      <a:pt x="4078" y="1"/>
                    </a:moveTo>
                    <a:cubicBezTo>
                      <a:pt x="3002" y="1"/>
                      <a:pt x="1958" y="425"/>
                      <a:pt x="1175" y="1208"/>
                    </a:cubicBezTo>
                    <a:cubicBezTo>
                      <a:pt x="425" y="1958"/>
                      <a:pt x="1" y="3002"/>
                      <a:pt x="1" y="4078"/>
                    </a:cubicBezTo>
                    <a:cubicBezTo>
                      <a:pt x="1" y="5155"/>
                      <a:pt x="425" y="6199"/>
                      <a:pt x="1175" y="6949"/>
                    </a:cubicBezTo>
                    <a:cubicBezTo>
                      <a:pt x="1958" y="7732"/>
                      <a:pt x="3002" y="8156"/>
                      <a:pt x="4078" y="8156"/>
                    </a:cubicBezTo>
                    <a:cubicBezTo>
                      <a:pt x="5155" y="8156"/>
                      <a:pt x="6199" y="7732"/>
                      <a:pt x="6949" y="6949"/>
                    </a:cubicBezTo>
                    <a:cubicBezTo>
                      <a:pt x="7699" y="6199"/>
                      <a:pt x="8156" y="5155"/>
                      <a:pt x="8156" y="4078"/>
                    </a:cubicBezTo>
                    <a:cubicBezTo>
                      <a:pt x="8156" y="3002"/>
                      <a:pt x="7699" y="1958"/>
                      <a:pt x="6949" y="1208"/>
                    </a:cubicBezTo>
                    <a:cubicBezTo>
                      <a:pt x="6199" y="425"/>
                      <a:pt x="5155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89"/>
              <p:cNvSpPr/>
              <p:nvPr/>
            </p:nvSpPr>
            <p:spPr>
              <a:xfrm>
                <a:off x="3698275" y="4243825"/>
                <a:ext cx="2039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8156" extrusionOk="0">
                    <a:moveTo>
                      <a:pt x="4078" y="1"/>
                    </a:moveTo>
                    <a:cubicBezTo>
                      <a:pt x="3001" y="1"/>
                      <a:pt x="1957" y="457"/>
                      <a:pt x="1207" y="1208"/>
                    </a:cubicBezTo>
                    <a:cubicBezTo>
                      <a:pt x="424" y="1958"/>
                      <a:pt x="0" y="3002"/>
                      <a:pt x="0" y="4078"/>
                    </a:cubicBezTo>
                    <a:cubicBezTo>
                      <a:pt x="0" y="5155"/>
                      <a:pt x="424" y="6199"/>
                      <a:pt x="1207" y="6981"/>
                    </a:cubicBezTo>
                    <a:cubicBezTo>
                      <a:pt x="1957" y="7732"/>
                      <a:pt x="3001" y="8156"/>
                      <a:pt x="4078" y="8156"/>
                    </a:cubicBezTo>
                    <a:cubicBezTo>
                      <a:pt x="5154" y="8156"/>
                      <a:pt x="6198" y="7732"/>
                      <a:pt x="6948" y="6981"/>
                    </a:cubicBezTo>
                    <a:cubicBezTo>
                      <a:pt x="7731" y="6199"/>
                      <a:pt x="8155" y="5155"/>
                      <a:pt x="8155" y="4078"/>
                    </a:cubicBezTo>
                    <a:cubicBezTo>
                      <a:pt x="8155" y="3002"/>
                      <a:pt x="7731" y="1958"/>
                      <a:pt x="6948" y="1208"/>
                    </a:cubicBezTo>
                    <a:cubicBezTo>
                      <a:pt x="6198" y="457"/>
                      <a:pt x="5154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89"/>
              <p:cNvSpPr/>
              <p:nvPr/>
            </p:nvSpPr>
            <p:spPr>
              <a:xfrm>
                <a:off x="4736400" y="5022375"/>
                <a:ext cx="232425" cy="204150"/>
              </a:xfrm>
              <a:custGeom>
                <a:avLst/>
                <a:gdLst/>
                <a:ahLst/>
                <a:cxnLst/>
                <a:rect l="l" t="t" r="r" b="b"/>
                <a:pathLst>
                  <a:path w="9297" h="8166" extrusionOk="0">
                    <a:moveTo>
                      <a:pt x="4677" y="1"/>
                    </a:moveTo>
                    <a:cubicBezTo>
                      <a:pt x="4116" y="1"/>
                      <a:pt x="3546" y="119"/>
                      <a:pt x="3001" y="370"/>
                    </a:cubicBezTo>
                    <a:cubicBezTo>
                      <a:pt x="2969" y="370"/>
                      <a:pt x="2936" y="402"/>
                      <a:pt x="2903" y="402"/>
                    </a:cubicBezTo>
                    <a:cubicBezTo>
                      <a:pt x="848" y="1381"/>
                      <a:pt x="0" y="3795"/>
                      <a:pt x="979" y="5850"/>
                    </a:cubicBezTo>
                    <a:cubicBezTo>
                      <a:pt x="1664" y="7318"/>
                      <a:pt x="3132" y="8166"/>
                      <a:pt x="4665" y="8166"/>
                    </a:cubicBezTo>
                    <a:cubicBezTo>
                      <a:pt x="5219" y="8166"/>
                      <a:pt x="5807" y="8035"/>
                      <a:pt x="6361" y="7774"/>
                    </a:cubicBezTo>
                    <a:cubicBezTo>
                      <a:pt x="8416" y="6861"/>
                      <a:pt x="9297" y="4447"/>
                      <a:pt x="8383" y="2392"/>
                    </a:cubicBezTo>
                    <a:cubicBezTo>
                      <a:pt x="7712" y="906"/>
                      <a:pt x="6231" y="1"/>
                      <a:pt x="46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89"/>
              <p:cNvSpPr/>
              <p:nvPr/>
            </p:nvSpPr>
            <p:spPr>
              <a:xfrm>
                <a:off x="2630775" y="469325"/>
                <a:ext cx="232450" cy="204300"/>
              </a:xfrm>
              <a:custGeom>
                <a:avLst/>
                <a:gdLst/>
                <a:ahLst/>
                <a:cxnLst/>
                <a:rect l="l" t="t" r="r" b="b"/>
                <a:pathLst>
                  <a:path w="9298" h="8172" extrusionOk="0">
                    <a:moveTo>
                      <a:pt x="4637" y="0"/>
                    </a:moveTo>
                    <a:cubicBezTo>
                      <a:pt x="4068" y="0"/>
                      <a:pt x="3489" y="120"/>
                      <a:pt x="2936" y="375"/>
                    </a:cubicBezTo>
                    <a:lnTo>
                      <a:pt x="2904" y="375"/>
                    </a:lnTo>
                    <a:cubicBezTo>
                      <a:pt x="881" y="1321"/>
                      <a:pt x="1" y="3767"/>
                      <a:pt x="947" y="5790"/>
                    </a:cubicBezTo>
                    <a:cubicBezTo>
                      <a:pt x="1632" y="7290"/>
                      <a:pt x="3100" y="8171"/>
                      <a:pt x="4633" y="8171"/>
                    </a:cubicBezTo>
                    <a:cubicBezTo>
                      <a:pt x="5220" y="8171"/>
                      <a:pt x="5807" y="8041"/>
                      <a:pt x="6362" y="7780"/>
                    </a:cubicBezTo>
                    <a:cubicBezTo>
                      <a:pt x="8417" y="6834"/>
                      <a:pt x="9297" y="4420"/>
                      <a:pt x="8351" y="2365"/>
                    </a:cubicBezTo>
                    <a:cubicBezTo>
                      <a:pt x="7660" y="886"/>
                      <a:pt x="6184" y="0"/>
                      <a:pt x="463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76" name="Google Shape;1276;p89"/>
          <p:cNvGrpSpPr/>
          <p:nvPr/>
        </p:nvGrpSpPr>
        <p:grpSpPr>
          <a:xfrm>
            <a:off x="160468" y="1529483"/>
            <a:ext cx="2135776" cy="1949656"/>
            <a:chOff x="746234" y="1608083"/>
            <a:chExt cx="2054951" cy="1238841"/>
          </a:xfrm>
        </p:grpSpPr>
        <p:sp>
          <p:nvSpPr>
            <p:cNvPr id="1277" name="Google Shape;1277;p89"/>
            <p:cNvSpPr/>
            <p:nvPr/>
          </p:nvSpPr>
          <p:spPr>
            <a:xfrm>
              <a:off x="746234" y="1608083"/>
              <a:ext cx="1846628" cy="1238841"/>
            </a:xfrm>
            <a:prstGeom prst="ellipse">
              <a:avLst/>
            </a:pr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78" name="Google Shape;1278;p89"/>
            <p:cNvCxnSpPr>
              <a:stCxn id="1277" idx="6"/>
              <a:endCxn id="1279" idx="2"/>
            </p:cNvCxnSpPr>
            <p:nvPr/>
          </p:nvCxnSpPr>
          <p:spPr>
            <a:xfrm>
              <a:off x="2592862" y="2227504"/>
              <a:ext cx="208323" cy="1379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280" name="Google Shape;1280;p89"/>
            <p:cNvGrpSpPr/>
            <p:nvPr/>
          </p:nvGrpSpPr>
          <p:grpSpPr>
            <a:xfrm>
              <a:off x="1882106" y="2127421"/>
              <a:ext cx="469920" cy="439882"/>
              <a:chOff x="1614675" y="565125"/>
              <a:chExt cx="4809825" cy="4502375"/>
            </a:xfrm>
          </p:grpSpPr>
          <p:sp>
            <p:nvSpPr>
              <p:cNvPr id="1281" name="Google Shape;1281;p89"/>
              <p:cNvSpPr/>
              <p:nvPr/>
            </p:nvSpPr>
            <p:spPr>
              <a:xfrm>
                <a:off x="2373075" y="565125"/>
                <a:ext cx="937850" cy="203075"/>
              </a:xfrm>
              <a:custGeom>
                <a:avLst/>
                <a:gdLst/>
                <a:ahLst/>
                <a:cxnLst/>
                <a:rect l="l" t="t" r="r" b="b"/>
                <a:pathLst>
                  <a:path w="37514" h="8123" extrusionOk="0">
                    <a:moveTo>
                      <a:pt x="4078" y="1"/>
                    </a:moveTo>
                    <a:cubicBezTo>
                      <a:pt x="1828" y="1"/>
                      <a:pt x="1" y="1795"/>
                      <a:pt x="1" y="4045"/>
                    </a:cubicBezTo>
                    <a:cubicBezTo>
                      <a:pt x="1" y="6329"/>
                      <a:pt x="1828" y="8123"/>
                      <a:pt x="4078" y="8123"/>
                    </a:cubicBezTo>
                    <a:lnTo>
                      <a:pt x="33436" y="8123"/>
                    </a:lnTo>
                    <a:cubicBezTo>
                      <a:pt x="35687" y="8123"/>
                      <a:pt x="37514" y="6329"/>
                      <a:pt x="37514" y="4045"/>
                    </a:cubicBezTo>
                    <a:cubicBezTo>
                      <a:pt x="37514" y="1795"/>
                      <a:pt x="35687" y="1"/>
                      <a:pt x="3343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89"/>
              <p:cNvSpPr/>
              <p:nvPr/>
            </p:nvSpPr>
            <p:spPr>
              <a:xfrm>
                <a:off x="2740050" y="4863600"/>
                <a:ext cx="2039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8156" extrusionOk="0">
                    <a:moveTo>
                      <a:pt x="4078" y="1"/>
                    </a:moveTo>
                    <a:cubicBezTo>
                      <a:pt x="3002" y="1"/>
                      <a:pt x="1958" y="425"/>
                      <a:pt x="1175" y="1175"/>
                    </a:cubicBezTo>
                    <a:cubicBezTo>
                      <a:pt x="425" y="1925"/>
                      <a:pt x="1" y="3002"/>
                      <a:pt x="1" y="4078"/>
                    </a:cubicBezTo>
                    <a:cubicBezTo>
                      <a:pt x="1" y="5122"/>
                      <a:pt x="425" y="6199"/>
                      <a:pt x="1175" y="6949"/>
                    </a:cubicBezTo>
                    <a:cubicBezTo>
                      <a:pt x="1958" y="7699"/>
                      <a:pt x="3002" y="8156"/>
                      <a:pt x="4078" y="8156"/>
                    </a:cubicBezTo>
                    <a:cubicBezTo>
                      <a:pt x="5155" y="8156"/>
                      <a:pt x="6199" y="7699"/>
                      <a:pt x="6949" y="6949"/>
                    </a:cubicBezTo>
                    <a:cubicBezTo>
                      <a:pt x="7699" y="6199"/>
                      <a:pt x="8156" y="5122"/>
                      <a:pt x="8156" y="4078"/>
                    </a:cubicBezTo>
                    <a:cubicBezTo>
                      <a:pt x="8156" y="3002"/>
                      <a:pt x="7699" y="1925"/>
                      <a:pt x="6949" y="1175"/>
                    </a:cubicBezTo>
                    <a:cubicBezTo>
                      <a:pt x="6199" y="425"/>
                      <a:pt x="5155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89"/>
              <p:cNvSpPr/>
              <p:nvPr/>
            </p:nvSpPr>
            <p:spPr>
              <a:xfrm>
                <a:off x="5691350" y="1676675"/>
                <a:ext cx="733150" cy="492550"/>
              </a:xfrm>
              <a:custGeom>
                <a:avLst/>
                <a:gdLst/>
                <a:ahLst/>
                <a:cxnLst/>
                <a:rect l="l" t="t" r="r" b="b"/>
                <a:pathLst>
                  <a:path w="29326" h="19702" extrusionOk="0">
                    <a:moveTo>
                      <a:pt x="24657" y="1"/>
                    </a:moveTo>
                    <a:cubicBezTo>
                      <a:pt x="23968" y="1"/>
                      <a:pt x="23271" y="178"/>
                      <a:pt x="22638" y="554"/>
                    </a:cubicBezTo>
                    <a:lnTo>
                      <a:pt x="2642" y="12101"/>
                    </a:lnTo>
                    <a:cubicBezTo>
                      <a:pt x="685" y="13210"/>
                      <a:pt x="0" y="15722"/>
                      <a:pt x="1142" y="17679"/>
                    </a:cubicBezTo>
                    <a:cubicBezTo>
                      <a:pt x="1892" y="18984"/>
                      <a:pt x="3262" y="19702"/>
                      <a:pt x="4665" y="19702"/>
                    </a:cubicBezTo>
                    <a:cubicBezTo>
                      <a:pt x="5382" y="19702"/>
                      <a:pt x="6067" y="19539"/>
                      <a:pt x="6720" y="19147"/>
                    </a:cubicBezTo>
                    <a:lnTo>
                      <a:pt x="26683" y="7600"/>
                    </a:lnTo>
                    <a:cubicBezTo>
                      <a:pt x="28640" y="6491"/>
                      <a:pt x="29325" y="4012"/>
                      <a:pt x="28184" y="2054"/>
                    </a:cubicBezTo>
                    <a:cubicBezTo>
                      <a:pt x="27439" y="741"/>
                      <a:pt x="26063" y="1"/>
                      <a:pt x="2465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89"/>
              <p:cNvSpPr/>
              <p:nvPr/>
            </p:nvSpPr>
            <p:spPr>
              <a:xfrm>
                <a:off x="5261575" y="1276800"/>
                <a:ext cx="298500" cy="475725"/>
              </a:xfrm>
              <a:custGeom>
                <a:avLst/>
                <a:gdLst/>
                <a:ahLst/>
                <a:cxnLst/>
                <a:rect l="l" t="t" r="r" b="b"/>
                <a:pathLst>
                  <a:path w="11940" h="19029" extrusionOk="0">
                    <a:moveTo>
                      <a:pt x="7421" y="0"/>
                    </a:moveTo>
                    <a:cubicBezTo>
                      <a:pt x="5618" y="0"/>
                      <a:pt x="3982" y="1209"/>
                      <a:pt x="3491" y="3012"/>
                    </a:cubicBezTo>
                    <a:lnTo>
                      <a:pt x="588" y="13907"/>
                    </a:lnTo>
                    <a:cubicBezTo>
                      <a:pt x="0" y="16092"/>
                      <a:pt x="1273" y="18310"/>
                      <a:pt x="3458" y="18898"/>
                    </a:cubicBezTo>
                    <a:cubicBezTo>
                      <a:pt x="3817" y="18995"/>
                      <a:pt x="4176" y="19028"/>
                      <a:pt x="4502" y="19028"/>
                    </a:cubicBezTo>
                    <a:cubicBezTo>
                      <a:pt x="6329" y="19028"/>
                      <a:pt x="7960" y="17821"/>
                      <a:pt x="8449" y="16027"/>
                    </a:cubicBezTo>
                    <a:lnTo>
                      <a:pt x="11352" y="5132"/>
                    </a:lnTo>
                    <a:cubicBezTo>
                      <a:pt x="11939" y="2946"/>
                      <a:pt x="10667" y="728"/>
                      <a:pt x="8482" y="141"/>
                    </a:cubicBezTo>
                    <a:cubicBezTo>
                      <a:pt x="8126" y="46"/>
                      <a:pt x="7771" y="0"/>
                      <a:pt x="742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89"/>
              <p:cNvSpPr/>
              <p:nvPr/>
            </p:nvSpPr>
            <p:spPr>
              <a:xfrm>
                <a:off x="5831600" y="2535050"/>
                <a:ext cx="507275" cy="27925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11170" extrusionOk="0">
                    <a:moveTo>
                      <a:pt x="4503" y="1"/>
                    </a:moveTo>
                    <a:cubicBezTo>
                      <a:pt x="2706" y="1"/>
                      <a:pt x="1078" y="1189"/>
                      <a:pt x="588" y="3014"/>
                    </a:cubicBezTo>
                    <a:cubicBezTo>
                      <a:pt x="1" y="5200"/>
                      <a:pt x="1305" y="7418"/>
                      <a:pt x="3458" y="8005"/>
                    </a:cubicBezTo>
                    <a:lnTo>
                      <a:pt x="14712" y="11006"/>
                    </a:lnTo>
                    <a:cubicBezTo>
                      <a:pt x="15071" y="11104"/>
                      <a:pt x="15430" y="11169"/>
                      <a:pt x="15756" y="11169"/>
                    </a:cubicBezTo>
                    <a:cubicBezTo>
                      <a:pt x="17550" y="11169"/>
                      <a:pt x="19214" y="9962"/>
                      <a:pt x="19703" y="8136"/>
                    </a:cubicBezTo>
                    <a:cubicBezTo>
                      <a:pt x="20290" y="5950"/>
                      <a:pt x="18985" y="3732"/>
                      <a:pt x="16832" y="3145"/>
                    </a:cubicBezTo>
                    <a:lnTo>
                      <a:pt x="5579" y="144"/>
                    </a:lnTo>
                    <a:cubicBezTo>
                      <a:pt x="5218" y="47"/>
                      <a:pt x="4857" y="1"/>
                      <a:pt x="450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89"/>
              <p:cNvSpPr/>
              <p:nvPr/>
            </p:nvSpPr>
            <p:spPr>
              <a:xfrm>
                <a:off x="3021400" y="1881350"/>
                <a:ext cx="203900" cy="203875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8155" extrusionOk="0">
                    <a:moveTo>
                      <a:pt x="4078" y="0"/>
                    </a:moveTo>
                    <a:cubicBezTo>
                      <a:pt x="3002" y="0"/>
                      <a:pt x="1958" y="424"/>
                      <a:pt x="1208" y="1174"/>
                    </a:cubicBezTo>
                    <a:cubicBezTo>
                      <a:pt x="457" y="1957"/>
                      <a:pt x="1" y="3001"/>
                      <a:pt x="1" y="4078"/>
                    </a:cubicBezTo>
                    <a:cubicBezTo>
                      <a:pt x="1" y="5154"/>
                      <a:pt x="457" y="6198"/>
                      <a:pt x="1208" y="6948"/>
                    </a:cubicBezTo>
                    <a:cubicBezTo>
                      <a:pt x="1958" y="7698"/>
                      <a:pt x="3002" y="8155"/>
                      <a:pt x="4078" y="8155"/>
                    </a:cubicBezTo>
                    <a:cubicBezTo>
                      <a:pt x="5155" y="8155"/>
                      <a:pt x="6231" y="7698"/>
                      <a:pt x="6981" y="6948"/>
                    </a:cubicBezTo>
                    <a:cubicBezTo>
                      <a:pt x="7732" y="6198"/>
                      <a:pt x="8156" y="5154"/>
                      <a:pt x="8156" y="4078"/>
                    </a:cubicBezTo>
                    <a:cubicBezTo>
                      <a:pt x="8156" y="3001"/>
                      <a:pt x="7732" y="1957"/>
                      <a:pt x="6981" y="1174"/>
                    </a:cubicBezTo>
                    <a:cubicBezTo>
                      <a:pt x="6231" y="424"/>
                      <a:pt x="5155" y="0"/>
                      <a:pt x="40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89"/>
              <p:cNvSpPr/>
              <p:nvPr/>
            </p:nvSpPr>
            <p:spPr>
              <a:xfrm>
                <a:off x="1615473" y="1881348"/>
                <a:ext cx="1189029" cy="203879"/>
              </a:xfrm>
              <a:custGeom>
                <a:avLst/>
                <a:gdLst/>
                <a:ahLst/>
                <a:cxnLst/>
                <a:rect l="l" t="t" r="r" b="b"/>
                <a:pathLst>
                  <a:path w="47561" h="8155" extrusionOk="0">
                    <a:moveTo>
                      <a:pt x="4078" y="0"/>
                    </a:moveTo>
                    <a:cubicBezTo>
                      <a:pt x="1828" y="0"/>
                      <a:pt x="1" y="1827"/>
                      <a:pt x="1" y="4078"/>
                    </a:cubicBezTo>
                    <a:cubicBezTo>
                      <a:pt x="1" y="6328"/>
                      <a:pt x="1828" y="8155"/>
                      <a:pt x="4078" y="8155"/>
                    </a:cubicBezTo>
                    <a:lnTo>
                      <a:pt x="43483" y="8155"/>
                    </a:lnTo>
                    <a:cubicBezTo>
                      <a:pt x="45734" y="8155"/>
                      <a:pt x="47561" y="6328"/>
                      <a:pt x="47561" y="4078"/>
                    </a:cubicBezTo>
                    <a:cubicBezTo>
                      <a:pt x="47561" y="1827"/>
                      <a:pt x="45734" y="0"/>
                      <a:pt x="4348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89"/>
              <p:cNvSpPr/>
              <p:nvPr/>
            </p:nvSpPr>
            <p:spPr>
              <a:xfrm>
                <a:off x="2006925" y="2370625"/>
                <a:ext cx="976175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39047" h="8156" extrusionOk="0">
                    <a:moveTo>
                      <a:pt x="4078" y="1"/>
                    </a:moveTo>
                    <a:cubicBezTo>
                      <a:pt x="1827" y="1"/>
                      <a:pt x="0" y="1828"/>
                      <a:pt x="0" y="4078"/>
                    </a:cubicBezTo>
                    <a:cubicBezTo>
                      <a:pt x="0" y="6329"/>
                      <a:pt x="1827" y="8156"/>
                      <a:pt x="4078" y="8156"/>
                    </a:cubicBezTo>
                    <a:lnTo>
                      <a:pt x="34969" y="8156"/>
                    </a:lnTo>
                    <a:cubicBezTo>
                      <a:pt x="37220" y="8156"/>
                      <a:pt x="39046" y="6329"/>
                      <a:pt x="39046" y="4078"/>
                    </a:cubicBezTo>
                    <a:cubicBezTo>
                      <a:pt x="39046" y="1828"/>
                      <a:pt x="37252" y="1"/>
                      <a:pt x="3496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89"/>
              <p:cNvSpPr/>
              <p:nvPr/>
            </p:nvSpPr>
            <p:spPr>
              <a:xfrm>
                <a:off x="1614675" y="2370625"/>
                <a:ext cx="2088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8352" h="8156" extrusionOk="0">
                    <a:moveTo>
                      <a:pt x="4078" y="1"/>
                    </a:moveTo>
                    <a:cubicBezTo>
                      <a:pt x="1827" y="1"/>
                      <a:pt x="0" y="1828"/>
                      <a:pt x="0" y="4078"/>
                    </a:cubicBezTo>
                    <a:cubicBezTo>
                      <a:pt x="0" y="6329"/>
                      <a:pt x="1827" y="8156"/>
                      <a:pt x="4078" y="8156"/>
                    </a:cubicBezTo>
                    <a:lnTo>
                      <a:pt x="4274" y="8156"/>
                    </a:lnTo>
                    <a:cubicBezTo>
                      <a:pt x="6524" y="8156"/>
                      <a:pt x="8351" y="6329"/>
                      <a:pt x="8351" y="4078"/>
                    </a:cubicBezTo>
                    <a:cubicBezTo>
                      <a:pt x="8351" y="1828"/>
                      <a:pt x="6524" y="1"/>
                      <a:pt x="427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92" name="Google Shape;1292;p89"/>
          <p:cNvGrpSpPr/>
          <p:nvPr/>
        </p:nvGrpSpPr>
        <p:grpSpPr>
          <a:xfrm>
            <a:off x="2296245" y="1529483"/>
            <a:ext cx="2270554" cy="1953998"/>
            <a:chOff x="3250287" y="1853924"/>
            <a:chExt cx="1118068" cy="993000"/>
          </a:xfrm>
        </p:grpSpPr>
        <p:sp>
          <p:nvSpPr>
            <p:cNvPr id="1279" name="Google Shape;1279;p89"/>
            <p:cNvSpPr/>
            <p:nvPr/>
          </p:nvSpPr>
          <p:spPr>
            <a:xfrm>
              <a:off x="3250287" y="1853924"/>
              <a:ext cx="993000" cy="993000"/>
            </a:xfrm>
            <a:prstGeom prst="ellipse">
              <a:avLst/>
            </a:pr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93" name="Google Shape;1293;p89"/>
            <p:cNvCxnSpPr>
              <a:stCxn id="1279" idx="6"/>
              <a:endCxn id="1264" idx="2"/>
            </p:cNvCxnSpPr>
            <p:nvPr/>
          </p:nvCxnSpPr>
          <p:spPr>
            <a:xfrm flipV="1">
              <a:off x="4243287" y="2346627"/>
              <a:ext cx="125068" cy="3797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97" name="Google Shape;1297;p89"/>
            <p:cNvSpPr/>
            <p:nvPr/>
          </p:nvSpPr>
          <p:spPr>
            <a:xfrm>
              <a:off x="3536646" y="2159602"/>
              <a:ext cx="20017" cy="20017"/>
            </a:xfrm>
            <a:custGeom>
              <a:avLst/>
              <a:gdLst/>
              <a:ahLst/>
              <a:cxnLst/>
              <a:rect l="l" t="t" r="r" b="b"/>
              <a:pathLst>
                <a:path w="8187" h="8187" extrusionOk="0">
                  <a:moveTo>
                    <a:pt x="4093" y="1"/>
                  </a:moveTo>
                  <a:cubicBezTo>
                    <a:pt x="3015" y="1"/>
                    <a:pt x="1961" y="442"/>
                    <a:pt x="1201" y="1202"/>
                  </a:cubicBezTo>
                  <a:cubicBezTo>
                    <a:pt x="441" y="1962"/>
                    <a:pt x="0" y="3016"/>
                    <a:pt x="0" y="4094"/>
                  </a:cubicBezTo>
                  <a:cubicBezTo>
                    <a:pt x="0" y="5172"/>
                    <a:pt x="441" y="6226"/>
                    <a:pt x="1201" y="6986"/>
                  </a:cubicBezTo>
                  <a:cubicBezTo>
                    <a:pt x="1961" y="7746"/>
                    <a:pt x="3015" y="8187"/>
                    <a:pt x="4093" y="8187"/>
                  </a:cubicBezTo>
                  <a:cubicBezTo>
                    <a:pt x="5172" y="8187"/>
                    <a:pt x="6225" y="7746"/>
                    <a:pt x="6985" y="6986"/>
                  </a:cubicBezTo>
                  <a:cubicBezTo>
                    <a:pt x="7745" y="6226"/>
                    <a:pt x="8186" y="5172"/>
                    <a:pt x="8186" y="4094"/>
                  </a:cubicBezTo>
                  <a:cubicBezTo>
                    <a:pt x="8186" y="3016"/>
                    <a:pt x="7745" y="1962"/>
                    <a:pt x="6985" y="1202"/>
                  </a:cubicBezTo>
                  <a:cubicBezTo>
                    <a:pt x="6225" y="442"/>
                    <a:pt x="5172" y="1"/>
                    <a:pt x="4093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8" name="Google Shape;1298;p89"/>
          <p:cNvSpPr txBox="1">
            <a:spLocks noGrp="1"/>
          </p:cNvSpPr>
          <p:nvPr>
            <p:ph type="ctrTitle"/>
          </p:nvPr>
        </p:nvSpPr>
        <p:spPr>
          <a:xfrm>
            <a:off x="607549" y="217897"/>
            <a:ext cx="7918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endParaRPr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0" b="96800" l="467" r="953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5" y="1876062"/>
            <a:ext cx="1758265" cy="13066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862" y="2064742"/>
            <a:ext cx="1322070" cy="9518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68" y="1966869"/>
            <a:ext cx="1462331" cy="9997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104" l="0" r="561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915" y="2002714"/>
            <a:ext cx="1767545" cy="95012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351" l="5070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832" y="2023554"/>
            <a:ext cx="1767545" cy="950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2" grpId="0"/>
      <p:bldP spid="1233" grpId="0"/>
      <p:bldP spid="1234" grpId="0"/>
      <p:bldP spid="1235" grpId="0"/>
      <p:bldP spid="1236" grpId="0"/>
      <p:bldP spid="1237" grpId="0"/>
      <p:bldP spid="1238" grpId="0"/>
      <p:bldP spid="12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102"/>
          <p:cNvSpPr txBox="1">
            <a:spLocks noGrp="1"/>
          </p:cNvSpPr>
          <p:nvPr>
            <p:ph type="ctrTitle"/>
          </p:nvPr>
        </p:nvSpPr>
        <p:spPr>
          <a:xfrm>
            <a:off x="476463" y="519686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Clip </a:t>
            </a:r>
            <a:r>
              <a:rPr lang="en-US" dirty="0" err="1" smtClean="0"/>
              <a:t>hướng</a:t>
            </a:r>
            <a:r>
              <a:rPr lang="en-US" dirty="0" smtClean="0"/>
              <a:t> </a:t>
            </a:r>
            <a:r>
              <a:rPr lang="en-US" dirty="0" err="1" smtClean="0"/>
              <a:t>dẫn</a:t>
            </a:r>
            <a:r>
              <a:rPr lang="en-US" dirty="0" smtClean="0"/>
              <a:t> </a:t>
            </a:r>
            <a:endParaRPr dirty="0"/>
          </a:p>
        </p:txBody>
      </p:sp>
      <p:pic>
        <p:nvPicPr>
          <p:cNvPr id="2" name="70782812463162097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3999" cy="4801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70"/>
          <p:cNvSpPr txBox="1">
            <a:spLocks noGrp="1"/>
          </p:cNvSpPr>
          <p:nvPr>
            <p:ph type="ctrTitle"/>
          </p:nvPr>
        </p:nvSpPr>
        <p:spPr>
          <a:xfrm>
            <a:off x="621342" y="669531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Lưu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  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oogle Shape;847;p80"/>
          <p:cNvGrpSpPr/>
          <p:nvPr/>
        </p:nvGrpSpPr>
        <p:grpSpPr>
          <a:xfrm>
            <a:off x="-3657599" y="1366345"/>
            <a:ext cx="11624441" cy="4520876"/>
            <a:chOff x="5865862" y="-515605"/>
            <a:chExt cx="2471530" cy="2017475"/>
          </a:xfrm>
        </p:grpSpPr>
        <p:sp>
          <p:nvSpPr>
            <p:cNvPr id="5" name="Google Shape;848;p80"/>
            <p:cNvSpPr/>
            <p:nvPr/>
          </p:nvSpPr>
          <p:spPr>
            <a:xfrm>
              <a:off x="6976592" y="-515605"/>
              <a:ext cx="1360800" cy="1360800"/>
            </a:xfrm>
            <a:prstGeom prst="ellipse">
              <a:avLst/>
            </a:prstGeom>
            <a:solidFill>
              <a:srgbClr val="FFFFFF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849;p80"/>
            <p:cNvGrpSpPr/>
            <p:nvPr/>
          </p:nvGrpSpPr>
          <p:grpSpPr>
            <a:xfrm>
              <a:off x="5865862" y="1173969"/>
              <a:ext cx="260770" cy="327901"/>
              <a:chOff x="1180800" y="904475"/>
              <a:chExt cx="3247450" cy="4083450"/>
            </a:xfrm>
          </p:grpSpPr>
          <p:sp>
            <p:nvSpPr>
              <p:cNvPr id="7" name="Google Shape;850;p80"/>
              <p:cNvSpPr/>
              <p:nvPr/>
            </p:nvSpPr>
            <p:spPr>
              <a:xfrm>
                <a:off x="1180800" y="904475"/>
                <a:ext cx="2879825" cy="4083450"/>
              </a:xfrm>
              <a:custGeom>
                <a:avLst/>
                <a:gdLst/>
                <a:ahLst/>
                <a:cxnLst/>
                <a:rect l="l" t="t" r="r" b="b"/>
                <a:pathLst>
                  <a:path w="115193" h="163338" extrusionOk="0">
                    <a:moveTo>
                      <a:pt x="18003" y="0"/>
                    </a:moveTo>
                    <a:cubicBezTo>
                      <a:pt x="17902" y="0"/>
                      <a:pt x="17799" y="4"/>
                      <a:pt x="17696" y="12"/>
                    </a:cubicBezTo>
                    <a:cubicBezTo>
                      <a:pt x="16397" y="110"/>
                      <a:pt x="15221" y="820"/>
                      <a:pt x="14535" y="1948"/>
                    </a:cubicBezTo>
                    <a:cubicBezTo>
                      <a:pt x="14314" y="2291"/>
                      <a:pt x="9339" y="10501"/>
                      <a:pt x="8456" y="21947"/>
                    </a:cubicBezTo>
                    <a:cubicBezTo>
                      <a:pt x="7844" y="30010"/>
                      <a:pt x="9241" y="40868"/>
                      <a:pt x="17500" y="51553"/>
                    </a:cubicBezTo>
                    <a:cubicBezTo>
                      <a:pt x="16471" y="51088"/>
                      <a:pt x="15441" y="50549"/>
                      <a:pt x="14437" y="49936"/>
                    </a:cubicBezTo>
                    <a:cubicBezTo>
                      <a:pt x="13784" y="49523"/>
                      <a:pt x="13038" y="49313"/>
                      <a:pt x="12288" y="49313"/>
                    </a:cubicBezTo>
                    <a:cubicBezTo>
                      <a:pt x="11658" y="49313"/>
                      <a:pt x="11024" y="49462"/>
                      <a:pt x="10442" y="49764"/>
                    </a:cubicBezTo>
                    <a:cubicBezTo>
                      <a:pt x="9167" y="50402"/>
                      <a:pt x="8334" y="51652"/>
                      <a:pt x="8211" y="53073"/>
                    </a:cubicBezTo>
                    <a:cubicBezTo>
                      <a:pt x="8187" y="53441"/>
                      <a:pt x="7550" y="62117"/>
                      <a:pt x="11643" y="71969"/>
                    </a:cubicBezTo>
                    <a:cubicBezTo>
                      <a:pt x="14142" y="77974"/>
                      <a:pt x="18775" y="85204"/>
                      <a:pt x="27328" y="90817"/>
                    </a:cubicBezTo>
                    <a:cubicBezTo>
                      <a:pt x="27181" y="90817"/>
                      <a:pt x="27059" y="90792"/>
                      <a:pt x="26911" y="90792"/>
                    </a:cubicBezTo>
                    <a:cubicBezTo>
                      <a:pt x="26760" y="90775"/>
                      <a:pt x="26608" y="90767"/>
                      <a:pt x="26458" y="90767"/>
                    </a:cubicBezTo>
                    <a:cubicBezTo>
                      <a:pt x="25272" y="90767"/>
                      <a:pt x="24144" y="91275"/>
                      <a:pt x="23382" y="92189"/>
                    </a:cubicBezTo>
                    <a:cubicBezTo>
                      <a:pt x="22500" y="93218"/>
                      <a:pt x="22181" y="94591"/>
                      <a:pt x="22524" y="95890"/>
                    </a:cubicBezTo>
                    <a:cubicBezTo>
                      <a:pt x="22622" y="96208"/>
                      <a:pt x="24681" y="103659"/>
                      <a:pt x="30857" y="111208"/>
                    </a:cubicBezTo>
                    <a:cubicBezTo>
                      <a:pt x="35293" y="116600"/>
                      <a:pt x="42524" y="122874"/>
                      <a:pt x="53602" y="125742"/>
                    </a:cubicBezTo>
                    <a:cubicBezTo>
                      <a:pt x="45331" y="130336"/>
                      <a:pt x="31359" y="136086"/>
                      <a:pt x="13147" y="136086"/>
                    </a:cubicBezTo>
                    <a:cubicBezTo>
                      <a:pt x="10473" y="136086"/>
                      <a:pt x="7707" y="135962"/>
                      <a:pt x="4854" y="135692"/>
                    </a:cubicBezTo>
                    <a:cubicBezTo>
                      <a:pt x="4728" y="135681"/>
                      <a:pt x="4604" y="135675"/>
                      <a:pt x="4480" y="135675"/>
                    </a:cubicBezTo>
                    <a:cubicBezTo>
                      <a:pt x="2762" y="135675"/>
                      <a:pt x="1208" y="136767"/>
                      <a:pt x="614" y="138413"/>
                    </a:cubicBezTo>
                    <a:cubicBezTo>
                      <a:pt x="1" y="140177"/>
                      <a:pt x="663" y="142138"/>
                      <a:pt x="2231" y="143167"/>
                    </a:cubicBezTo>
                    <a:cubicBezTo>
                      <a:pt x="22573" y="156549"/>
                      <a:pt x="45318" y="163338"/>
                      <a:pt x="68184" y="163338"/>
                    </a:cubicBezTo>
                    <a:cubicBezTo>
                      <a:pt x="82988" y="163338"/>
                      <a:pt x="97840" y="160495"/>
                      <a:pt x="112104" y="154711"/>
                    </a:cubicBezTo>
                    <a:cubicBezTo>
                      <a:pt x="114187" y="153878"/>
                      <a:pt x="115192" y="151500"/>
                      <a:pt x="114334" y="149417"/>
                    </a:cubicBezTo>
                    <a:cubicBezTo>
                      <a:pt x="113700" y="147830"/>
                      <a:pt x="112169" y="146869"/>
                      <a:pt x="110556" y="146869"/>
                    </a:cubicBezTo>
                    <a:cubicBezTo>
                      <a:pt x="110050" y="146869"/>
                      <a:pt x="109537" y="146964"/>
                      <a:pt x="109040" y="147162"/>
                    </a:cubicBezTo>
                    <a:cubicBezTo>
                      <a:pt x="95768" y="152523"/>
                      <a:pt x="81959" y="155175"/>
                      <a:pt x="68188" y="155175"/>
                    </a:cubicBezTo>
                    <a:cubicBezTo>
                      <a:pt x="51799" y="155175"/>
                      <a:pt x="35463" y="151419"/>
                      <a:pt x="20147" y="144001"/>
                    </a:cubicBezTo>
                    <a:cubicBezTo>
                      <a:pt x="49116" y="141868"/>
                      <a:pt x="66591" y="127016"/>
                      <a:pt x="67424" y="126281"/>
                    </a:cubicBezTo>
                    <a:cubicBezTo>
                      <a:pt x="68699" y="125202"/>
                      <a:pt x="69165" y="123438"/>
                      <a:pt x="68601" y="121845"/>
                    </a:cubicBezTo>
                    <a:cubicBezTo>
                      <a:pt x="68037" y="120276"/>
                      <a:pt x="66567" y="119198"/>
                      <a:pt x="64900" y="119124"/>
                    </a:cubicBezTo>
                    <a:cubicBezTo>
                      <a:pt x="53405" y="118757"/>
                      <a:pt x="44166" y="114418"/>
                      <a:pt x="37377" y="106282"/>
                    </a:cubicBezTo>
                    <a:cubicBezTo>
                      <a:pt x="35293" y="103806"/>
                      <a:pt x="33774" y="101306"/>
                      <a:pt x="32696" y="99223"/>
                    </a:cubicBezTo>
                    <a:cubicBezTo>
                      <a:pt x="39999" y="99174"/>
                      <a:pt x="45514" y="97900"/>
                      <a:pt x="45808" y="97826"/>
                    </a:cubicBezTo>
                    <a:cubicBezTo>
                      <a:pt x="47646" y="97385"/>
                      <a:pt x="48945" y="95743"/>
                      <a:pt x="48945" y="93856"/>
                    </a:cubicBezTo>
                    <a:cubicBezTo>
                      <a:pt x="48945" y="91993"/>
                      <a:pt x="47670" y="90351"/>
                      <a:pt x="45832" y="89885"/>
                    </a:cubicBezTo>
                    <a:cubicBezTo>
                      <a:pt x="23505" y="84420"/>
                      <a:pt x="17990" y="68857"/>
                      <a:pt x="16691" y="60034"/>
                    </a:cubicBezTo>
                    <a:lnTo>
                      <a:pt x="16691" y="60034"/>
                    </a:lnTo>
                    <a:cubicBezTo>
                      <a:pt x="23300" y="62449"/>
                      <a:pt x="29104" y="62534"/>
                      <a:pt x="30142" y="62534"/>
                    </a:cubicBezTo>
                    <a:cubicBezTo>
                      <a:pt x="30220" y="62534"/>
                      <a:pt x="30271" y="62533"/>
                      <a:pt x="30294" y="62533"/>
                    </a:cubicBezTo>
                    <a:cubicBezTo>
                      <a:pt x="32034" y="62484"/>
                      <a:pt x="33553" y="61382"/>
                      <a:pt x="34093" y="59739"/>
                    </a:cubicBezTo>
                    <a:cubicBezTo>
                      <a:pt x="34632" y="58097"/>
                      <a:pt x="34093" y="56284"/>
                      <a:pt x="32720" y="55230"/>
                    </a:cubicBezTo>
                    <a:cubicBezTo>
                      <a:pt x="12108" y="39201"/>
                      <a:pt x="15686" y="20329"/>
                      <a:pt x="19044" y="11384"/>
                    </a:cubicBezTo>
                    <a:lnTo>
                      <a:pt x="19044" y="11384"/>
                    </a:lnTo>
                    <a:cubicBezTo>
                      <a:pt x="21863" y="14349"/>
                      <a:pt x="24975" y="17315"/>
                      <a:pt x="28333" y="20207"/>
                    </a:cubicBezTo>
                    <a:cubicBezTo>
                      <a:pt x="29112" y="20874"/>
                      <a:pt x="30067" y="21203"/>
                      <a:pt x="31016" y="21203"/>
                    </a:cubicBezTo>
                    <a:cubicBezTo>
                      <a:pt x="32158" y="21203"/>
                      <a:pt x="33290" y="20727"/>
                      <a:pt x="34093" y="19790"/>
                    </a:cubicBezTo>
                    <a:cubicBezTo>
                      <a:pt x="35563" y="18099"/>
                      <a:pt x="35367" y="15526"/>
                      <a:pt x="33676" y="14055"/>
                    </a:cubicBezTo>
                    <a:cubicBezTo>
                      <a:pt x="28872" y="9889"/>
                      <a:pt x="24657" y="5649"/>
                      <a:pt x="21127" y="1458"/>
                    </a:cubicBezTo>
                    <a:cubicBezTo>
                      <a:pt x="20336" y="531"/>
                      <a:pt x="19212" y="0"/>
                      <a:pt x="180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852;p80"/>
              <p:cNvSpPr/>
              <p:nvPr/>
            </p:nvSpPr>
            <p:spPr>
              <a:xfrm>
                <a:off x="4195400" y="4396600"/>
                <a:ext cx="23285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9314" h="8164" extrusionOk="0">
                    <a:moveTo>
                      <a:pt x="4660" y="0"/>
                    </a:moveTo>
                    <a:cubicBezTo>
                      <a:pt x="4010" y="0"/>
                      <a:pt x="3353" y="158"/>
                      <a:pt x="2745" y="492"/>
                    </a:cubicBezTo>
                    <a:cubicBezTo>
                      <a:pt x="760" y="1546"/>
                      <a:pt x="0" y="4021"/>
                      <a:pt x="1078" y="6007"/>
                    </a:cubicBezTo>
                    <a:cubicBezTo>
                      <a:pt x="1814" y="7379"/>
                      <a:pt x="3211" y="8163"/>
                      <a:pt x="4681" y="8163"/>
                    </a:cubicBezTo>
                    <a:cubicBezTo>
                      <a:pt x="5318" y="8163"/>
                      <a:pt x="5980" y="7992"/>
                      <a:pt x="6593" y="7673"/>
                    </a:cubicBezTo>
                    <a:cubicBezTo>
                      <a:pt x="8578" y="6595"/>
                      <a:pt x="9313" y="4120"/>
                      <a:pt x="8259" y="2134"/>
                    </a:cubicBezTo>
                    <a:cubicBezTo>
                      <a:pt x="7515" y="781"/>
                      <a:pt x="6106" y="0"/>
                      <a:pt x="466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853;p80"/>
              <p:cNvSpPr/>
              <p:nvPr/>
            </p:nvSpPr>
            <p:spPr>
              <a:xfrm>
                <a:off x="2163600" y="1479450"/>
                <a:ext cx="23165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9266" h="8164" extrusionOk="0">
                    <a:moveTo>
                      <a:pt x="4634" y="0"/>
                    </a:moveTo>
                    <a:cubicBezTo>
                      <a:pt x="3343" y="0"/>
                      <a:pt x="2076" y="618"/>
                      <a:pt x="1275" y="1766"/>
                    </a:cubicBezTo>
                    <a:cubicBezTo>
                      <a:pt x="1" y="3605"/>
                      <a:pt x="467" y="6153"/>
                      <a:pt x="2329" y="7428"/>
                    </a:cubicBezTo>
                    <a:cubicBezTo>
                      <a:pt x="3016" y="7918"/>
                      <a:pt x="3824" y="8163"/>
                      <a:pt x="4633" y="8163"/>
                    </a:cubicBezTo>
                    <a:cubicBezTo>
                      <a:pt x="5932" y="8163"/>
                      <a:pt x="7207" y="7550"/>
                      <a:pt x="7991" y="6399"/>
                    </a:cubicBezTo>
                    <a:cubicBezTo>
                      <a:pt x="9265" y="4536"/>
                      <a:pt x="8800" y="2011"/>
                      <a:pt x="6961" y="737"/>
                    </a:cubicBezTo>
                    <a:cubicBezTo>
                      <a:pt x="6247" y="239"/>
                      <a:pt x="5436" y="0"/>
                      <a:pt x="463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2259724" y="1879839"/>
            <a:ext cx="52341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bật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4" descr="Back To School Travel Sticker by Terra Threa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338" y="3717288"/>
            <a:ext cx="1167240" cy="116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School Bag Sticker by Kids Party Worl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864" y="3743746"/>
            <a:ext cx="1000564" cy="1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Traveling Back To School Sticker by queeniescard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32" y="3843954"/>
            <a:ext cx="1143501" cy="1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lip Note Stick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4331">
            <a:off x="5355158" y="43586"/>
            <a:ext cx="1353743" cy="179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99"/>
          <p:cNvSpPr txBox="1">
            <a:spLocks noGrp="1"/>
          </p:cNvSpPr>
          <p:nvPr>
            <p:ph type="ctrTitle"/>
          </p:nvPr>
        </p:nvSpPr>
        <p:spPr>
          <a:xfrm>
            <a:off x="770305" y="116630"/>
            <a:ext cx="7918800" cy="7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khảo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0" b="98798" l="1333" r="982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273" y="901130"/>
            <a:ext cx="2682444" cy="18525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1" b="97954" l="400" r="990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251" y="2658766"/>
            <a:ext cx="2682444" cy="19627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67" b="96500" l="3063" r="972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5475" y="1064181"/>
            <a:ext cx="2837792" cy="19620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85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3102" y="3196912"/>
            <a:ext cx="2242538" cy="1650571"/>
          </a:xfrm>
          <a:prstGeom prst="rect">
            <a:avLst/>
          </a:prstGeom>
        </p:spPr>
      </p:pic>
      <p:pic>
        <p:nvPicPr>
          <p:cNvPr id="17" name="Picture 14" descr="https://i.pinimg.com/564x/4f/cf/20/4fcf20fb55415fe7b4a3227ef56e96a8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6" b="97436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8824">
            <a:off x="3253767" y="741139"/>
            <a:ext cx="3141859" cy="217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https://i.pinimg.com/564x/07/71/52/077152b1e4e4edad240ab64e5862e6e3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9796" l="1954" r="982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738" y="2658766"/>
            <a:ext cx="2461321" cy="235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87"/>
          <p:cNvSpPr txBox="1">
            <a:spLocks noGrp="1"/>
          </p:cNvSpPr>
          <p:nvPr>
            <p:ph type="ctrTitle" idx="2"/>
          </p:nvPr>
        </p:nvSpPr>
        <p:spPr>
          <a:xfrm>
            <a:off x="6094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4" name="Google Shape;1164;p87"/>
          <p:cNvSpPr txBox="1">
            <a:spLocks noGrp="1"/>
          </p:cNvSpPr>
          <p:nvPr>
            <p:ph type="subTitle" idx="1"/>
          </p:nvPr>
        </p:nvSpPr>
        <p:spPr>
          <a:xfrm flipH="1">
            <a:off x="1072054" y="3707611"/>
            <a:ext cx="4561488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 smtClean="0"/>
              <a:t>Luyện</a:t>
            </a:r>
            <a:r>
              <a:rPr lang="en-US" sz="3600" dirty="0" smtClean="0"/>
              <a:t> </a:t>
            </a:r>
            <a:r>
              <a:rPr lang="en-US" sz="3600" dirty="0" err="1" smtClean="0"/>
              <a:t>tập</a:t>
            </a:r>
            <a:r>
              <a:rPr lang="en-US" sz="3600" dirty="0" smtClean="0"/>
              <a:t>- </a:t>
            </a:r>
            <a:r>
              <a:rPr lang="en-US" sz="3600" dirty="0" err="1" smtClean="0"/>
              <a:t>sáng</a:t>
            </a:r>
            <a:r>
              <a:rPr lang="en-US" sz="3600" dirty="0" smtClean="0"/>
              <a:t> </a:t>
            </a:r>
            <a:r>
              <a:rPr lang="en-US" sz="3600" dirty="0" err="1" smtClean="0"/>
              <a:t>tạo</a:t>
            </a:r>
            <a:r>
              <a:rPr lang="en-US" sz="3600" dirty="0" smtClean="0"/>
              <a:t> </a:t>
            </a:r>
            <a:endParaRPr sz="3600" dirty="0"/>
          </a:p>
        </p:txBody>
      </p:sp>
      <p:pic>
        <p:nvPicPr>
          <p:cNvPr id="9218" name="Picture 2" descr="Stationery Sticker by PropShop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855" y="2238543"/>
            <a:ext cx="1578632" cy="157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4" name="Google Shape;1984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8891" y="555513"/>
            <a:ext cx="4655591" cy="2323391"/>
          </a:xfrm>
          <a:prstGeom prst="rect">
            <a:avLst/>
          </a:prstGeom>
          <a:noFill/>
          <a:ln>
            <a:noFill/>
          </a:ln>
        </p:spPr>
      </p:pic>
      <p:sp>
        <p:nvSpPr>
          <p:cNvPr id="1985" name="Google Shape;1985;p117"/>
          <p:cNvSpPr txBox="1">
            <a:spLocks noGrp="1"/>
          </p:cNvSpPr>
          <p:nvPr>
            <p:ph type="ctrTitle" idx="4294967295"/>
          </p:nvPr>
        </p:nvSpPr>
        <p:spPr>
          <a:xfrm>
            <a:off x="3315887" y="228213"/>
            <a:ext cx="2461597" cy="3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86" name="Google Shape;1986;p117"/>
          <p:cNvSpPr txBox="1">
            <a:spLocks noGrp="1"/>
          </p:cNvSpPr>
          <p:nvPr>
            <p:ph type="subTitle" idx="1"/>
          </p:nvPr>
        </p:nvSpPr>
        <p:spPr>
          <a:xfrm>
            <a:off x="1330037" y="2498504"/>
            <a:ext cx="7055427" cy="9679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hãy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trí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cặp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sách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cách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gấp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cắt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dán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vẽ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ý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thích</a:t>
            </a:r>
            <a:endParaRPr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p108"/>
          <p:cNvSpPr txBox="1">
            <a:spLocks noGrp="1"/>
          </p:cNvSpPr>
          <p:nvPr>
            <p:ph type="ctrTitle" idx="2"/>
          </p:nvPr>
        </p:nvSpPr>
        <p:spPr>
          <a:xfrm flipH="1">
            <a:off x="909202" y="1813600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50" name="Google Shape;1850;p108"/>
          <p:cNvSpPr txBox="1">
            <a:spLocks noGrp="1"/>
          </p:cNvSpPr>
          <p:nvPr>
            <p:ph type="subTitle" idx="1"/>
          </p:nvPr>
        </p:nvSpPr>
        <p:spPr>
          <a:xfrm>
            <a:off x="4645573" y="2946285"/>
            <a:ext cx="4004316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/>
              <a:t>Phân</a:t>
            </a:r>
            <a:r>
              <a:rPr lang="en-US" sz="3200" dirty="0" smtClean="0"/>
              <a:t> </a:t>
            </a:r>
            <a:r>
              <a:rPr lang="en-US" sz="3200" dirty="0" err="1" smtClean="0"/>
              <a:t>tích</a:t>
            </a:r>
            <a:r>
              <a:rPr lang="en-US" sz="3200" dirty="0" smtClean="0"/>
              <a:t> - </a:t>
            </a:r>
            <a:r>
              <a:rPr lang="en-US" sz="3200" dirty="0" err="1" smtClean="0"/>
              <a:t>đánh</a:t>
            </a:r>
            <a:r>
              <a:rPr lang="en-US" sz="3200" dirty="0" smtClean="0"/>
              <a:t> </a:t>
            </a:r>
            <a:r>
              <a:rPr lang="en-US" sz="3200" dirty="0" err="1" smtClean="0"/>
              <a:t>giá</a:t>
            </a:r>
            <a:r>
              <a:rPr lang="en-US" sz="3200" dirty="0" smtClean="0"/>
              <a:t> </a:t>
            </a:r>
            <a:endParaRPr sz="3200" dirty="0"/>
          </a:p>
        </p:txBody>
      </p:sp>
      <p:pic>
        <p:nvPicPr>
          <p:cNvPr id="1851" name="Google Shape;1851;p108"/>
          <p:cNvPicPr preferRelativeResize="0"/>
          <p:nvPr/>
        </p:nvPicPr>
        <p:blipFill rotWithShape="1">
          <a:blip r:embed="rId3">
            <a:alphaModFix/>
          </a:blip>
          <a:srcRect l="33326" r="37168"/>
          <a:stretch/>
        </p:blipFill>
        <p:spPr>
          <a:xfrm>
            <a:off x="1453800" y="1548574"/>
            <a:ext cx="1742450" cy="3321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endParaRPr lang="en-US" dirty="0"/>
          </a:p>
        </p:txBody>
      </p:sp>
      <p:grpSp>
        <p:nvGrpSpPr>
          <p:cNvPr id="4" name="Google Shape;878;p83"/>
          <p:cNvGrpSpPr/>
          <p:nvPr/>
        </p:nvGrpSpPr>
        <p:grpSpPr>
          <a:xfrm>
            <a:off x="727284" y="1046445"/>
            <a:ext cx="2408761" cy="2606609"/>
            <a:chOff x="1620827" y="963391"/>
            <a:chExt cx="2408761" cy="2606609"/>
          </a:xfrm>
        </p:grpSpPr>
        <p:grpSp>
          <p:nvGrpSpPr>
            <p:cNvPr id="5" name="Google Shape;879;p83"/>
            <p:cNvGrpSpPr/>
            <p:nvPr/>
          </p:nvGrpSpPr>
          <p:grpSpPr>
            <a:xfrm>
              <a:off x="1620827" y="963391"/>
              <a:ext cx="2368213" cy="2606609"/>
              <a:chOff x="1763789" y="1203341"/>
              <a:chExt cx="2368213" cy="2606609"/>
            </a:xfrm>
          </p:grpSpPr>
          <p:sp>
            <p:nvSpPr>
              <p:cNvPr id="8" name="Google Shape;880;p83"/>
              <p:cNvSpPr/>
              <p:nvPr/>
            </p:nvSpPr>
            <p:spPr>
              <a:xfrm flipH="1">
                <a:off x="3061211" y="2436250"/>
                <a:ext cx="585697" cy="522996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8975" extrusionOk="0">
                    <a:moveTo>
                      <a:pt x="7828" y="0"/>
                    </a:moveTo>
                    <a:cubicBezTo>
                      <a:pt x="7828" y="0"/>
                      <a:pt x="1066" y="3591"/>
                      <a:pt x="533" y="4635"/>
                    </a:cubicBezTo>
                    <a:cubicBezTo>
                      <a:pt x="1" y="5677"/>
                      <a:pt x="325" y="8254"/>
                      <a:pt x="1162" y="8940"/>
                    </a:cubicBezTo>
                    <a:cubicBezTo>
                      <a:pt x="1190" y="8963"/>
                      <a:pt x="1228" y="8975"/>
                      <a:pt x="1273" y="8975"/>
                    </a:cubicBezTo>
                    <a:cubicBezTo>
                      <a:pt x="2541" y="8975"/>
                      <a:pt x="10051" y="0"/>
                      <a:pt x="10051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881;p83"/>
              <p:cNvSpPr/>
              <p:nvPr/>
            </p:nvSpPr>
            <p:spPr>
              <a:xfrm flipH="1">
                <a:off x="2173837" y="2428675"/>
                <a:ext cx="1500692" cy="1078158"/>
              </a:xfrm>
              <a:custGeom>
                <a:avLst/>
                <a:gdLst/>
                <a:ahLst/>
                <a:cxnLst/>
                <a:rect l="l" t="t" r="r" b="b"/>
                <a:pathLst>
                  <a:path w="25753" h="18502" extrusionOk="0">
                    <a:moveTo>
                      <a:pt x="10508" y="1"/>
                    </a:moveTo>
                    <a:cubicBezTo>
                      <a:pt x="6343" y="1523"/>
                      <a:pt x="1773" y="6026"/>
                      <a:pt x="888" y="10459"/>
                    </a:cubicBezTo>
                    <a:cubicBezTo>
                      <a:pt x="1" y="14894"/>
                      <a:pt x="308" y="17382"/>
                      <a:pt x="1469" y="17621"/>
                    </a:cubicBezTo>
                    <a:cubicBezTo>
                      <a:pt x="1537" y="17636"/>
                      <a:pt x="1639" y="17642"/>
                      <a:pt x="1770" y="17642"/>
                    </a:cubicBezTo>
                    <a:cubicBezTo>
                      <a:pt x="3651" y="17642"/>
                      <a:pt x="11584" y="16279"/>
                      <a:pt x="14763" y="16279"/>
                    </a:cubicBezTo>
                    <a:cubicBezTo>
                      <a:pt x="15100" y="16279"/>
                      <a:pt x="15384" y="16294"/>
                      <a:pt x="15601" y="16328"/>
                    </a:cubicBezTo>
                    <a:cubicBezTo>
                      <a:pt x="17530" y="16628"/>
                      <a:pt x="21522" y="18501"/>
                      <a:pt x="23579" y="18501"/>
                    </a:cubicBezTo>
                    <a:cubicBezTo>
                      <a:pt x="24092" y="18501"/>
                      <a:pt x="24484" y="18385"/>
                      <a:pt x="24695" y="18099"/>
                    </a:cubicBezTo>
                    <a:cubicBezTo>
                      <a:pt x="25753" y="16669"/>
                      <a:pt x="23627" y="8039"/>
                      <a:pt x="21790" y="4455"/>
                    </a:cubicBezTo>
                    <a:cubicBezTo>
                      <a:pt x="19953" y="874"/>
                      <a:pt x="10508" y="1"/>
                      <a:pt x="10508" y="1"/>
                    </a:cubicBezTo>
                    <a:close/>
                  </a:path>
                </a:pathLst>
              </a:custGeom>
              <a:solidFill>
                <a:srgbClr val="FF9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882;p83"/>
              <p:cNvSpPr/>
              <p:nvPr/>
            </p:nvSpPr>
            <p:spPr>
              <a:xfrm flipH="1">
                <a:off x="3011271" y="2793168"/>
                <a:ext cx="176099" cy="721122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12375" extrusionOk="0">
                    <a:moveTo>
                      <a:pt x="1146" y="0"/>
                    </a:moveTo>
                    <a:cubicBezTo>
                      <a:pt x="932" y="0"/>
                      <a:pt x="717" y="633"/>
                      <a:pt x="823" y="1272"/>
                    </a:cubicBezTo>
                    <a:cubicBezTo>
                      <a:pt x="963" y="2102"/>
                      <a:pt x="0" y="4014"/>
                      <a:pt x="331" y="4453"/>
                    </a:cubicBezTo>
                    <a:cubicBezTo>
                      <a:pt x="796" y="5068"/>
                      <a:pt x="441" y="5529"/>
                      <a:pt x="847" y="6174"/>
                    </a:cubicBezTo>
                    <a:cubicBezTo>
                      <a:pt x="1250" y="6820"/>
                      <a:pt x="1916" y="9427"/>
                      <a:pt x="577" y="9588"/>
                    </a:cubicBezTo>
                    <a:cubicBezTo>
                      <a:pt x="577" y="9588"/>
                      <a:pt x="451" y="11875"/>
                      <a:pt x="1417" y="12309"/>
                    </a:cubicBezTo>
                    <a:cubicBezTo>
                      <a:pt x="1519" y="12354"/>
                      <a:pt x="1618" y="12375"/>
                      <a:pt x="1713" y="12375"/>
                    </a:cubicBezTo>
                    <a:cubicBezTo>
                      <a:pt x="2512" y="12375"/>
                      <a:pt x="3022" y="10926"/>
                      <a:pt x="3022" y="10926"/>
                    </a:cubicBezTo>
                    <a:cubicBezTo>
                      <a:pt x="3022" y="10926"/>
                      <a:pt x="2356" y="8243"/>
                      <a:pt x="1913" y="6711"/>
                    </a:cubicBezTo>
                    <a:cubicBezTo>
                      <a:pt x="1059" y="3764"/>
                      <a:pt x="1513" y="398"/>
                      <a:pt x="1270" y="78"/>
                    </a:cubicBezTo>
                    <a:cubicBezTo>
                      <a:pt x="1231" y="25"/>
                      <a:pt x="1188" y="0"/>
                      <a:pt x="114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883;p83"/>
              <p:cNvSpPr/>
              <p:nvPr/>
            </p:nvSpPr>
            <p:spPr>
              <a:xfrm flipH="1">
                <a:off x="3062201" y="2428675"/>
                <a:ext cx="755736" cy="1073263"/>
              </a:xfrm>
              <a:custGeom>
                <a:avLst/>
                <a:gdLst/>
                <a:ahLst/>
                <a:cxnLst/>
                <a:rect l="l" t="t" r="r" b="b"/>
                <a:pathLst>
                  <a:path w="12969" h="18418" extrusionOk="0">
                    <a:moveTo>
                      <a:pt x="12969" y="1"/>
                    </a:moveTo>
                    <a:cubicBezTo>
                      <a:pt x="12968" y="1"/>
                      <a:pt x="9118" y="1451"/>
                      <a:pt x="4561" y="5162"/>
                    </a:cubicBezTo>
                    <a:cubicBezTo>
                      <a:pt x="0" y="8869"/>
                      <a:pt x="1656" y="17007"/>
                      <a:pt x="3210" y="18256"/>
                    </a:cubicBezTo>
                    <a:cubicBezTo>
                      <a:pt x="3347" y="18367"/>
                      <a:pt x="3485" y="18418"/>
                      <a:pt x="3623" y="18418"/>
                    </a:cubicBezTo>
                    <a:cubicBezTo>
                      <a:pt x="5037" y="18418"/>
                      <a:pt x="6367" y="13057"/>
                      <a:pt x="6367" y="13057"/>
                    </a:cubicBezTo>
                    <a:lnTo>
                      <a:pt x="6367" y="13057"/>
                    </a:lnTo>
                    <a:cubicBezTo>
                      <a:pt x="6367" y="13057"/>
                      <a:pt x="6218" y="13089"/>
                      <a:pt x="6004" y="13089"/>
                    </a:cubicBezTo>
                    <a:cubicBezTo>
                      <a:pt x="5261" y="13089"/>
                      <a:pt x="3731" y="12703"/>
                      <a:pt x="4875" y="9251"/>
                    </a:cubicBezTo>
                    <a:cubicBezTo>
                      <a:pt x="6350" y="4803"/>
                      <a:pt x="12968" y="1"/>
                      <a:pt x="12969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884;p83"/>
              <p:cNvSpPr/>
              <p:nvPr/>
            </p:nvSpPr>
            <p:spPr>
              <a:xfrm flipH="1">
                <a:off x="2526677" y="2483975"/>
                <a:ext cx="697522" cy="400449"/>
              </a:xfrm>
              <a:custGeom>
                <a:avLst/>
                <a:gdLst/>
                <a:ahLst/>
                <a:cxnLst/>
                <a:rect l="l" t="t" r="r" b="b"/>
                <a:pathLst>
                  <a:path w="11970" h="6872" extrusionOk="0">
                    <a:moveTo>
                      <a:pt x="1244" y="0"/>
                    </a:moveTo>
                    <a:lnTo>
                      <a:pt x="97" y="854"/>
                    </a:lnTo>
                    <a:cubicBezTo>
                      <a:pt x="1" y="1000"/>
                      <a:pt x="1371" y="3044"/>
                      <a:pt x="2557" y="3044"/>
                    </a:cubicBezTo>
                    <a:cubicBezTo>
                      <a:pt x="2638" y="3044"/>
                      <a:pt x="2718" y="3035"/>
                      <a:pt x="2797" y="3014"/>
                    </a:cubicBezTo>
                    <a:cubicBezTo>
                      <a:pt x="3013" y="2959"/>
                      <a:pt x="3156" y="2933"/>
                      <a:pt x="3246" y="2933"/>
                    </a:cubicBezTo>
                    <a:cubicBezTo>
                      <a:pt x="3670" y="2933"/>
                      <a:pt x="2934" y="3506"/>
                      <a:pt x="3196" y="4322"/>
                    </a:cubicBezTo>
                    <a:cubicBezTo>
                      <a:pt x="3402" y="4964"/>
                      <a:pt x="4201" y="5251"/>
                      <a:pt x="4945" y="5251"/>
                    </a:cubicBezTo>
                    <a:cubicBezTo>
                      <a:pt x="5348" y="5251"/>
                      <a:pt x="5735" y="5166"/>
                      <a:pt x="6002" y="5008"/>
                    </a:cubicBezTo>
                    <a:cubicBezTo>
                      <a:pt x="6105" y="4946"/>
                      <a:pt x="6194" y="4919"/>
                      <a:pt x="6274" y="4919"/>
                    </a:cubicBezTo>
                    <a:cubicBezTo>
                      <a:pt x="6778" y="4919"/>
                      <a:pt x="6921" y="6009"/>
                      <a:pt x="8111" y="6421"/>
                    </a:cubicBezTo>
                    <a:cubicBezTo>
                      <a:pt x="9362" y="6852"/>
                      <a:pt x="11514" y="6872"/>
                      <a:pt x="11907" y="6872"/>
                    </a:cubicBezTo>
                    <a:cubicBezTo>
                      <a:pt x="11948" y="6872"/>
                      <a:pt x="11969" y="6872"/>
                      <a:pt x="11969" y="6872"/>
                    </a:cubicBezTo>
                    <a:lnTo>
                      <a:pt x="1244" y="0"/>
                    </a:ln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885;p83"/>
              <p:cNvSpPr/>
              <p:nvPr/>
            </p:nvSpPr>
            <p:spPr>
              <a:xfrm flipH="1">
                <a:off x="2352035" y="2749756"/>
                <a:ext cx="95742" cy="73249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257" extrusionOk="0">
                    <a:moveTo>
                      <a:pt x="823" y="0"/>
                    </a:moveTo>
                    <a:lnTo>
                      <a:pt x="0" y="874"/>
                    </a:lnTo>
                    <a:cubicBezTo>
                      <a:pt x="0" y="874"/>
                      <a:pt x="361" y="1257"/>
                      <a:pt x="910" y="1257"/>
                    </a:cubicBezTo>
                    <a:cubicBezTo>
                      <a:pt x="1128" y="1257"/>
                      <a:pt x="1375" y="1196"/>
                      <a:pt x="1642" y="1028"/>
                    </a:cubicBezTo>
                    <a:lnTo>
                      <a:pt x="823" y="0"/>
                    </a:lnTo>
                    <a:close/>
                  </a:path>
                </a:pathLst>
              </a:custGeom>
              <a:solidFill>
                <a:srgbClr val="E5A6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886;p83"/>
              <p:cNvSpPr/>
              <p:nvPr/>
            </p:nvSpPr>
            <p:spPr>
              <a:xfrm flipH="1">
                <a:off x="2232343" y="1721074"/>
                <a:ext cx="1100010" cy="726308"/>
              </a:xfrm>
              <a:custGeom>
                <a:avLst/>
                <a:gdLst/>
                <a:ahLst/>
                <a:cxnLst/>
                <a:rect l="l" t="t" r="r" b="b"/>
                <a:pathLst>
                  <a:path w="18877" h="12464" extrusionOk="0">
                    <a:moveTo>
                      <a:pt x="10211" y="0"/>
                    </a:moveTo>
                    <a:cubicBezTo>
                      <a:pt x="5546" y="0"/>
                      <a:pt x="327" y="2374"/>
                      <a:pt x="1792" y="7743"/>
                    </a:cubicBezTo>
                    <a:cubicBezTo>
                      <a:pt x="1792" y="7743"/>
                      <a:pt x="0" y="8289"/>
                      <a:pt x="325" y="10269"/>
                    </a:cubicBezTo>
                    <a:cubicBezTo>
                      <a:pt x="617" y="12054"/>
                      <a:pt x="1942" y="12464"/>
                      <a:pt x="3049" y="12464"/>
                    </a:cubicBezTo>
                    <a:cubicBezTo>
                      <a:pt x="3168" y="12464"/>
                      <a:pt x="3285" y="12459"/>
                      <a:pt x="3397" y="12451"/>
                    </a:cubicBezTo>
                    <a:cubicBezTo>
                      <a:pt x="4557" y="12365"/>
                      <a:pt x="16669" y="10283"/>
                      <a:pt x="17027" y="8306"/>
                    </a:cubicBezTo>
                    <a:cubicBezTo>
                      <a:pt x="17027" y="8306"/>
                      <a:pt x="18877" y="2694"/>
                      <a:pt x="14416" y="766"/>
                    </a:cubicBezTo>
                    <a:cubicBezTo>
                      <a:pt x="13254" y="263"/>
                      <a:pt x="11763" y="0"/>
                      <a:pt x="10211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887;p83"/>
              <p:cNvSpPr/>
              <p:nvPr/>
            </p:nvSpPr>
            <p:spPr>
              <a:xfrm flipH="1">
                <a:off x="2743249" y="1720778"/>
                <a:ext cx="619262" cy="453302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7779" extrusionOk="0">
                    <a:moveTo>
                      <a:pt x="9021" y="0"/>
                    </a:moveTo>
                    <a:cubicBezTo>
                      <a:pt x="7740" y="0"/>
                      <a:pt x="5817" y="236"/>
                      <a:pt x="3724" y="1313"/>
                    </a:cubicBezTo>
                    <a:cubicBezTo>
                      <a:pt x="1" y="3231"/>
                      <a:pt x="2008" y="7778"/>
                      <a:pt x="2008" y="7778"/>
                    </a:cubicBezTo>
                    <a:lnTo>
                      <a:pt x="3817" y="7601"/>
                    </a:lnTo>
                    <a:cubicBezTo>
                      <a:pt x="3287" y="289"/>
                      <a:pt x="10626" y="143"/>
                      <a:pt x="10626" y="143"/>
                    </a:cubicBezTo>
                    <a:cubicBezTo>
                      <a:pt x="10626" y="143"/>
                      <a:pt x="10018" y="0"/>
                      <a:pt x="9021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888;p83"/>
              <p:cNvSpPr/>
              <p:nvPr/>
            </p:nvSpPr>
            <p:spPr>
              <a:xfrm flipH="1">
                <a:off x="2246853" y="2157592"/>
                <a:ext cx="918025" cy="726775"/>
              </a:xfrm>
              <a:custGeom>
                <a:avLst/>
                <a:gdLst/>
                <a:ahLst/>
                <a:cxnLst/>
                <a:rect l="l" t="t" r="r" b="b"/>
                <a:pathLst>
                  <a:path w="15754" h="12472" extrusionOk="0">
                    <a:moveTo>
                      <a:pt x="2625" y="1"/>
                    </a:moveTo>
                    <a:cubicBezTo>
                      <a:pt x="2328" y="1"/>
                      <a:pt x="1543" y="359"/>
                      <a:pt x="1632" y="597"/>
                    </a:cubicBezTo>
                    <a:cubicBezTo>
                      <a:pt x="1735" y="870"/>
                      <a:pt x="2431" y="2242"/>
                      <a:pt x="2329" y="3495"/>
                    </a:cubicBezTo>
                    <a:cubicBezTo>
                      <a:pt x="2165" y="5543"/>
                      <a:pt x="0" y="4403"/>
                      <a:pt x="205" y="6635"/>
                    </a:cubicBezTo>
                    <a:cubicBezTo>
                      <a:pt x="320" y="7908"/>
                      <a:pt x="1169" y="8146"/>
                      <a:pt x="1913" y="8146"/>
                    </a:cubicBezTo>
                    <a:cubicBezTo>
                      <a:pt x="2136" y="8146"/>
                      <a:pt x="2349" y="8125"/>
                      <a:pt x="2530" y="8103"/>
                    </a:cubicBezTo>
                    <a:cubicBezTo>
                      <a:pt x="2710" y="8081"/>
                      <a:pt x="2859" y="8061"/>
                      <a:pt x="2955" y="8061"/>
                    </a:cubicBezTo>
                    <a:cubicBezTo>
                      <a:pt x="3008" y="8061"/>
                      <a:pt x="3045" y="8067"/>
                      <a:pt x="3063" y="8083"/>
                    </a:cubicBezTo>
                    <a:cubicBezTo>
                      <a:pt x="3250" y="8253"/>
                      <a:pt x="2039" y="9039"/>
                      <a:pt x="3113" y="10131"/>
                    </a:cubicBezTo>
                    <a:cubicBezTo>
                      <a:pt x="3524" y="10548"/>
                      <a:pt x="3981" y="10676"/>
                      <a:pt x="4411" y="10676"/>
                    </a:cubicBezTo>
                    <a:cubicBezTo>
                      <a:pt x="4753" y="10676"/>
                      <a:pt x="5079" y="10595"/>
                      <a:pt x="5352" y="10514"/>
                    </a:cubicBezTo>
                    <a:cubicBezTo>
                      <a:pt x="5625" y="10432"/>
                      <a:pt x="5847" y="10353"/>
                      <a:pt x="5983" y="10353"/>
                    </a:cubicBezTo>
                    <a:cubicBezTo>
                      <a:pt x="5988" y="10353"/>
                      <a:pt x="5993" y="10353"/>
                      <a:pt x="5998" y="10353"/>
                    </a:cubicBezTo>
                    <a:cubicBezTo>
                      <a:pt x="6413" y="10370"/>
                      <a:pt x="7494" y="12471"/>
                      <a:pt x="10177" y="12471"/>
                    </a:cubicBezTo>
                    <a:cubicBezTo>
                      <a:pt x="10255" y="12471"/>
                      <a:pt x="10335" y="12470"/>
                      <a:pt x="10416" y="12466"/>
                    </a:cubicBezTo>
                    <a:cubicBezTo>
                      <a:pt x="12587" y="12370"/>
                      <a:pt x="12378" y="11117"/>
                      <a:pt x="12771" y="10947"/>
                    </a:cubicBezTo>
                    <a:cubicBezTo>
                      <a:pt x="12801" y="10934"/>
                      <a:pt x="12837" y="10928"/>
                      <a:pt x="12879" y="10928"/>
                    </a:cubicBezTo>
                    <a:cubicBezTo>
                      <a:pt x="13023" y="10928"/>
                      <a:pt x="13230" y="10998"/>
                      <a:pt x="13463" y="11070"/>
                    </a:cubicBezTo>
                    <a:cubicBezTo>
                      <a:pt x="13697" y="11140"/>
                      <a:pt x="13958" y="11210"/>
                      <a:pt x="14212" y="11210"/>
                    </a:cubicBezTo>
                    <a:cubicBezTo>
                      <a:pt x="14567" y="11210"/>
                      <a:pt x="14908" y="11073"/>
                      <a:pt x="15143" y="10605"/>
                    </a:cubicBezTo>
                    <a:cubicBezTo>
                      <a:pt x="15754" y="9380"/>
                      <a:pt x="14539" y="9107"/>
                      <a:pt x="14532" y="8783"/>
                    </a:cubicBezTo>
                    <a:cubicBezTo>
                      <a:pt x="14528" y="8458"/>
                      <a:pt x="15716" y="1208"/>
                      <a:pt x="14153" y="815"/>
                    </a:cubicBezTo>
                    <a:cubicBezTo>
                      <a:pt x="13711" y="704"/>
                      <a:pt x="13348" y="666"/>
                      <a:pt x="13020" y="666"/>
                    </a:cubicBezTo>
                    <a:cubicBezTo>
                      <a:pt x="12321" y="666"/>
                      <a:pt x="11788" y="839"/>
                      <a:pt x="11010" y="839"/>
                    </a:cubicBezTo>
                    <a:cubicBezTo>
                      <a:pt x="9866" y="839"/>
                      <a:pt x="6247" y="1833"/>
                      <a:pt x="4578" y="1870"/>
                    </a:cubicBezTo>
                    <a:cubicBezTo>
                      <a:pt x="4559" y="1871"/>
                      <a:pt x="4539" y="1871"/>
                      <a:pt x="4520" y="1871"/>
                    </a:cubicBezTo>
                    <a:cubicBezTo>
                      <a:pt x="2911" y="1871"/>
                      <a:pt x="3028" y="331"/>
                      <a:pt x="2721" y="27"/>
                    </a:cubicBezTo>
                    <a:cubicBezTo>
                      <a:pt x="2703" y="9"/>
                      <a:pt x="2669" y="1"/>
                      <a:pt x="2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889;p83"/>
              <p:cNvSpPr/>
              <p:nvPr/>
            </p:nvSpPr>
            <p:spPr>
              <a:xfrm flipH="1">
                <a:off x="3070768" y="2294007"/>
                <a:ext cx="133910" cy="97140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667" extrusionOk="0">
                    <a:moveTo>
                      <a:pt x="946" y="0"/>
                    </a:moveTo>
                    <a:cubicBezTo>
                      <a:pt x="817" y="0"/>
                      <a:pt x="690" y="21"/>
                      <a:pt x="578" y="62"/>
                    </a:cubicBezTo>
                    <a:cubicBezTo>
                      <a:pt x="407" y="127"/>
                      <a:pt x="260" y="239"/>
                      <a:pt x="161" y="399"/>
                    </a:cubicBezTo>
                    <a:cubicBezTo>
                      <a:pt x="59" y="560"/>
                      <a:pt x="1" y="771"/>
                      <a:pt x="1" y="1031"/>
                    </a:cubicBezTo>
                    <a:lnTo>
                      <a:pt x="69" y="1031"/>
                    </a:lnTo>
                    <a:cubicBezTo>
                      <a:pt x="69" y="864"/>
                      <a:pt x="93" y="721"/>
                      <a:pt x="137" y="601"/>
                    </a:cubicBezTo>
                    <a:cubicBezTo>
                      <a:pt x="202" y="420"/>
                      <a:pt x="315" y="287"/>
                      <a:pt x="451" y="198"/>
                    </a:cubicBezTo>
                    <a:cubicBezTo>
                      <a:pt x="591" y="113"/>
                      <a:pt x="762" y="68"/>
                      <a:pt x="946" y="68"/>
                    </a:cubicBezTo>
                    <a:cubicBezTo>
                      <a:pt x="1144" y="68"/>
                      <a:pt x="1359" y="116"/>
                      <a:pt x="1570" y="215"/>
                    </a:cubicBezTo>
                    <a:cubicBezTo>
                      <a:pt x="1761" y="303"/>
                      <a:pt x="1946" y="428"/>
                      <a:pt x="2119" y="588"/>
                    </a:cubicBezTo>
                    <a:lnTo>
                      <a:pt x="2119" y="588"/>
                    </a:lnTo>
                    <a:cubicBezTo>
                      <a:pt x="2096" y="588"/>
                      <a:pt x="2070" y="587"/>
                      <a:pt x="2042" y="587"/>
                    </a:cubicBezTo>
                    <a:cubicBezTo>
                      <a:pt x="1960" y="587"/>
                      <a:pt x="1854" y="594"/>
                      <a:pt x="1745" y="608"/>
                    </a:cubicBezTo>
                    <a:cubicBezTo>
                      <a:pt x="1581" y="628"/>
                      <a:pt x="1403" y="669"/>
                      <a:pt x="1260" y="758"/>
                    </a:cubicBezTo>
                    <a:cubicBezTo>
                      <a:pt x="1192" y="803"/>
                      <a:pt x="1131" y="861"/>
                      <a:pt x="1086" y="932"/>
                    </a:cubicBezTo>
                    <a:cubicBezTo>
                      <a:pt x="1042" y="1004"/>
                      <a:pt x="1017" y="1089"/>
                      <a:pt x="1017" y="1188"/>
                    </a:cubicBezTo>
                    <a:lnTo>
                      <a:pt x="1017" y="1215"/>
                    </a:lnTo>
                    <a:cubicBezTo>
                      <a:pt x="1022" y="1304"/>
                      <a:pt x="1038" y="1376"/>
                      <a:pt x="1063" y="1434"/>
                    </a:cubicBezTo>
                    <a:cubicBezTo>
                      <a:pt x="1083" y="1478"/>
                      <a:pt x="1107" y="1516"/>
                      <a:pt x="1134" y="1546"/>
                    </a:cubicBezTo>
                    <a:cubicBezTo>
                      <a:pt x="1178" y="1591"/>
                      <a:pt x="1230" y="1622"/>
                      <a:pt x="1284" y="1642"/>
                    </a:cubicBezTo>
                    <a:cubicBezTo>
                      <a:pt x="1339" y="1659"/>
                      <a:pt x="1400" y="1666"/>
                      <a:pt x="1458" y="1666"/>
                    </a:cubicBezTo>
                    <a:cubicBezTo>
                      <a:pt x="1564" y="1666"/>
                      <a:pt x="1670" y="1642"/>
                      <a:pt x="1752" y="1619"/>
                    </a:cubicBezTo>
                    <a:cubicBezTo>
                      <a:pt x="1830" y="1595"/>
                      <a:pt x="1882" y="1570"/>
                      <a:pt x="1885" y="1570"/>
                    </a:cubicBezTo>
                    <a:lnTo>
                      <a:pt x="1854" y="1509"/>
                    </a:lnTo>
                    <a:cubicBezTo>
                      <a:pt x="1851" y="1509"/>
                      <a:pt x="1796" y="1533"/>
                      <a:pt x="1725" y="1557"/>
                    </a:cubicBezTo>
                    <a:cubicBezTo>
                      <a:pt x="1649" y="1578"/>
                      <a:pt x="1550" y="1598"/>
                      <a:pt x="1458" y="1598"/>
                    </a:cubicBezTo>
                    <a:cubicBezTo>
                      <a:pt x="1411" y="1598"/>
                      <a:pt x="1366" y="1595"/>
                      <a:pt x="1321" y="1581"/>
                    </a:cubicBezTo>
                    <a:cubicBezTo>
                      <a:pt x="1291" y="1574"/>
                      <a:pt x="1260" y="1560"/>
                      <a:pt x="1233" y="1543"/>
                    </a:cubicBezTo>
                    <a:cubicBezTo>
                      <a:pt x="1195" y="1516"/>
                      <a:pt x="1161" y="1478"/>
                      <a:pt x="1134" y="1427"/>
                    </a:cubicBezTo>
                    <a:cubicBezTo>
                      <a:pt x="1107" y="1373"/>
                      <a:pt x="1090" y="1304"/>
                      <a:pt x="1086" y="1215"/>
                    </a:cubicBezTo>
                    <a:lnTo>
                      <a:pt x="1086" y="1188"/>
                    </a:lnTo>
                    <a:cubicBezTo>
                      <a:pt x="1086" y="1130"/>
                      <a:pt x="1096" y="1079"/>
                      <a:pt x="1113" y="1031"/>
                    </a:cubicBezTo>
                    <a:cubicBezTo>
                      <a:pt x="1144" y="952"/>
                      <a:pt x="1195" y="888"/>
                      <a:pt x="1267" y="837"/>
                    </a:cubicBezTo>
                    <a:cubicBezTo>
                      <a:pt x="1373" y="762"/>
                      <a:pt x="1513" y="717"/>
                      <a:pt x="1652" y="689"/>
                    </a:cubicBezTo>
                    <a:cubicBezTo>
                      <a:pt x="1796" y="662"/>
                      <a:pt x="1936" y="656"/>
                      <a:pt x="2042" y="656"/>
                    </a:cubicBezTo>
                    <a:cubicBezTo>
                      <a:pt x="2090" y="656"/>
                      <a:pt x="2131" y="659"/>
                      <a:pt x="2161" y="659"/>
                    </a:cubicBezTo>
                    <a:cubicBezTo>
                      <a:pt x="2175" y="662"/>
                      <a:pt x="2185" y="662"/>
                      <a:pt x="2196" y="662"/>
                    </a:cubicBezTo>
                    <a:lnTo>
                      <a:pt x="2205" y="662"/>
                    </a:lnTo>
                    <a:lnTo>
                      <a:pt x="2298" y="673"/>
                    </a:lnTo>
                    <a:lnTo>
                      <a:pt x="2233" y="604"/>
                    </a:lnTo>
                    <a:cubicBezTo>
                      <a:pt x="2038" y="407"/>
                      <a:pt x="1820" y="256"/>
                      <a:pt x="1602" y="154"/>
                    </a:cubicBezTo>
                    <a:cubicBezTo>
                      <a:pt x="1380" y="51"/>
                      <a:pt x="1154" y="0"/>
                      <a:pt x="946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890;p83"/>
              <p:cNvSpPr/>
              <p:nvPr/>
            </p:nvSpPr>
            <p:spPr>
              <a:xfrm flipH="1">
                <a:off x="2334903" y="1953464"/>
                <a:ext cx="133269" cy="71267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23" extrusionOk="0">
                    <a:moveTo>
                      <a:pt x="776" y="0"/>
                    </a:moveTo>
                    <a:cubicBezTo>
                      <a:pt x="526" y="0"/>
                      <a:pt x="310" y="70"/>
                      <a:pt x="200" y="236"/>
                    </a:cubicBezTo>
                    <a:cubicBezTo>
                      <a:pt x="1" y="534"/>
                      <a:pt x="1114" y="1223"/>
                      <a:pt x="1747" y="1223"/>
                    </a:cubicBezTo>
                    <a:cubicBezTo>
                      <a:pt x="1947" y="1223"/>
                      <a:pt x="2099" y="1154"/>
                      <a:pt x="2146" y="983"/>
                    </a:cubicBezTo>
                    <a:cubicBezTo>
                      <a:pt x="2286" y="467"/>
                      <a:pt x="1419" y="0"/>
                      <a:pt x="7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891;p83"/>
              <p:cNvSpPr/>
              <p:nvPr/>
            </p:nvSpPr>
            <p:spPr>
              <a:xfrm flipH="1">
                <a:off x="2669445" y="1936332"/>
                <a:ext cx="206052" cy="82397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1414" extrusionOk="0">
                    <a:moveTo>
                      <a:pt x="2647" y="1"/>
                    </a:moveTo>
                    <a:cubicBezTo>
                      <a:pt x="1698" y="1"/>
                      <a:pt x="1" y="660"/>
                      <a:pt x="373" y="1356"/>
                    </a:cubicBezTo>
                    <a:cubicBezTo>
                      <a:pt x="395" y="1396"/>
                      <a:pt x="468" y="1414"/>
                      <a:pt x="578" y="1414"/>
                    </a:cubicBezTo>
                    <a:cubicBezTo>
                      <a:pt x="1288" y="1414"/>
                      <a:pt x="3535" y="651"/>
                      <a:pt x="3210" y="175"/>
                    </a:cubicBezTo>
                    <a:cubicBezTo>
                      <a:pt x="3126" y="54"/>
                      <a:pt x="2917" y="1"/>
                      <a:pt x="2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892;p83"/>
              <p:cNvSpPr/>
              <p:nvPr/>
            </p:nvSpPr>
            <p:spPr>
              <a:xfrm flipH="1">
                <a:off x="2390844" y="2104972"/>
                <a:ext cx="50173" cy="25407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36" extrusionOk="0">
                    <a:moveTo>
                      <a:pt x="1" y="1"/>
                    </a:moveTo>
                    <a:cubicBezTo>
                      <a:pt x="1" y="240"/>
                      <a:pt x="192" y="435"/>
                      <a:pt x="431" y="435"/>
                    </a:cubicBezTo>
                    <a:cubicBezTo>
                      <a:pt x="669" y="435"/>
                      <a:pt x="861" y="240"/>
                      <a:pt x="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893;p83"/>
              <p:cNvSpPr/>
              <p:nvPr/>
            </p:nvSpPr>
            <p:spPr>
              <a:xfrm flipH="1">
                <a:off x="2717054" y="2104972"/>
                <a:ext cx="68878" cy="34672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95" extrusionOk="0">
                    <a:moveTo>
                      <a:pt x="1" y="1"/>
                    </a:moveTo>
                    <a:cubicBezTo>
                      <a:pt x="1" y="329"/>
                      <a:pt x="263" y="595"/>
                      <a:pt x="590" y="595"/>
                    </a:cubicBezTo>
                    <a:cubicBezTo>
                      <a:pt x="915" y="595"/>
                      <a:pt x="1181" y="329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894;p83"/>
              <p:cNvSpPr/>
              <p:nvPr/>
            </p:nvSpPr>
            <p:spPr>
              <a:xfrm flipH="1">
                <a:off x="2600101" y="2254499"/>
                <a:ext cx="91546" cy="41548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713" extrusionOk="0">
                    <a:moveTo>
                      <a:pt x="7" y="0"/>
                    </a:moveTo>
                    <a:cubicBezTo>
                      <a:pt x="6" y="0"/>
                      <a:pt x="4" y="1"/>
                      <a:pt x="4" y="3"/>
                    </a:cubicBezTo>
                    <a:cubicBezTo>
                      <a:pt x="1" y="6"/>
                      <a:pt x="1" y="9"/>
                      <a:pt x="4" y="12"/>
                    </a:cubicBezTo>
                    <a:cubicBezTo>
                      <a:pt x="4" y="12"/>
                      <a:pt x="7" y="16"/>
                      <a:pt x="14" y="23"/>
                    </a:cubicBezTo>
                    <a:cubicBezTo>
                      <a:pt x="89" y="118"/>
                      <a:pt x="513" y="712"/>
                      <a:pt x="1195" y="712"/>
                    </a:cubicBezTo>
                    <a:cubicBezTo>
                      <a:pt x="1311" y="712"/>
                      <a:pt x="1434" y="696"/>
                      <a:pt x="1567" y="658"/>
                    </a:cubicBezTo>
                    <a:cubicBezTo>
                      <a:pt x="1570" y="655"/>
                      <a:pt x="1570" y="651"/>
                      <a:pt x="1570" y="647"/>
                    </a:cubicBezTo>
                    <a:cubicBezTo>
                      <a:pt x="1570" y="644"/>
                      <a:pt x="1567" y="644"/>
                      <a:pt x="1564" y="644"/>
                    </a:cubicBezTo>
                    <a:cubicBezTo>
                      <a:pt x="1434" y="685"/>
                      <a:pt x="1311" y="702"/>
                      <a:pt x="1195" y="702"/>
                    </a:cubicBezTo>
                    <a:cubicBezTo>
                      <a:pt x="836" y="702"/>
                      <a:pt x="546" y="532"/>
                      <a:pt x="345" y="361"/>
                    </a:cubicBezTo>
                    <a:cubicBezTo>
                      <a:pt x="242" y="275"/>
                      <a:pt x="164" y="190"/>
                      <a:pt x="110" y="122"/>
                    </a:cubicBezTo>
                    <a:cubicBezTo>
                      <a:pt x="83" y="91"/>
                      <a:pt x="58" y="61"/>
                      <a:pt x="42" y="40"/>
                    </a:cubicBezTo>
                    <a:cubicBezTo>
                      <a:pt x="34" y="30"/>
                      <a:pt x="28" y="23"/>
                      <a:pt x="24" y="16"/>
                    </a:cubicBezTo>
                    <a:cubicBezTo>
                      <a:pt x="17" y="9"/>
                      <a:pt x="14" y="6"/>
                      <a:pt x="10" y="3"/>
                    </a:cubicBezTo>
                    <a:cubicBezTo>
                      <a:pt x="10" y="1"/>
                      <a:pt x="9" y="0"/>
                      <a:pt x="7" y="0"/>
                    </a:cubicBez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895;p83"/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896;p83"/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897;p83"/>
              <p:cNvSpPr/>
              <p:nvPr/>
            </p:nvSpPr>
            <p:spPr>
              <a:xfrm flipH="1">
                <a:off x="2265325" y="2010163"/>
                <a:ext cx="74822" cy="22359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3837" extrusionOk="0">
                    <a:moveTo>
                      <a:pt x="584" y="2294"/>
                    </a:moveTo>
                    <a:cubicBezTo>
                      <a:pt x="608" y="2294"/>
                      <a:pt x="608" y="2332"/>
                      <a:pt x="584" y="2332"/>
                    </a:cubicBezTo>
                    <a:cubicBezTo>
                      <a:pt x="556" y="2332"/>
                      <a:pt x="556" y="2294"/>
                      <a:pt x="584" y="2294"/>
                    </a:cubicBezTo>
                    <a:close/>
                    <a:moveTo>
                      <a:pt x="345" y="0"/>
                    </a:moveTo>
                    <a:lnTo>
                      <a:pt x="345" y="0"/>
                    </a:lnTo>
                    <a:cubicBezTo>
                      <a:pt x="362" y="194"/>
                      <a:pt x="372" y="386"/>
                      <a:pt x="379" y="574"/>
                    </a:cubicBezTo>
                    <a:cubicBezTo>
                      <a:pt x="433" y="659"/>
                      <a:pt x="471" y="751"/>
                      <a:pt x="498" y="850"/>
                    </a:cubicBezTo>
                    <a:cubicBezTo>
                      <a:pt x="577" y="1123"/>
                      <a:pt x="577" y="1413"/>
                      <a:pt x="560" y="1697"/>
                    </a:cubicBezTo>
                    <a:cubicBezTo>
                      <a:pt x="560" y="1707"/>
                      <a:pt x="550" y="1714"/>
                      <a:pt x="543" y="1714"/>
                    </a:cubicBezTo>
                    <a:cubicBezTo>
                      <a:pt x="533" y="1714"/>
                      <a:pt x="523" y="1707"/>
                      <a:pt x="523" y="1697"/>
                    </a:cubicBezTo>
                    <a:cubicBezTo>
                      <a:pt x="539" y="1427"/>
                      <a:pt x="539" y="1154"/>
                      <a:pt x="471" y="895"/>
                    </a:cubicBezTo>
                    <a:cubicBezTo>
                      <a:pt x="451" y="809"/>
                      <a:pt x="420" y="724"/>
                      <a:pt x="379" y="649"/>
                    </a:cubicBezTo>
                    <a:lnTo>
                      <a:pt x="379" y="649"/>
                    </a:lnTo>
                    <a:cubicBezTo>
                      <a:pt x="396" y="2137"/>
                      <a:pt x="0" y="3345"/>
                      <a:pt x="0" y="3345"/>
                    </a:cubicBezTo>
                    <a:cubicBezTo>
                      <a:pt x="208" y="3397"/>
                      <a:pt x="369" y="3570"/>
                      <a:pt x="488" y="3837"/>
                    </a:cubicBezTo>
                    <a:cubicBezTo>
                      <a:pt x="580" y="3762"/>
                      <a:pt x="659" y="3676"/>
                      <a:pt x="731" y="3588"/>
                    </a:cubicBezTo>
                    <a:cubicBezTo>
                      <a:pt x="1171" y="2932"/>
                      <a:pt x="1191" y="2055"/>
                      <a:pt x="1191" y="1905"/>
                    </a:cubicBezTo>
                    <a:cubicBezTo>
                      <a:pt x="1191" y="1676"/>
                      <a:pt x="1205" y="1431"/>
                      <a:pt x="1222" y="1195"/>
                    </a:cubicBezTo>
                    <a:cubicBezTo>
                      <a:pt x="1249" y="741"/>
                      <a:pt x="1284" y="174"/>
                      <a:pt x="1154" y="17"/>
                    </a:cubicBezTo>
                    <a:lnTo>
                      <a:pt x="1137" y="17"/>
                    </a:lnTo>
                    <a:cubicBezTo>
                      <a:pt x="990" y="17"/>
                      <a:pt x="703" y="10"/>
                      <a:pt x="345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898;p83"/>
              <p:cNvSpPr/>
              <p:nvPr/>
            </p:nvSpPr>
            <p:spPr>
              <a:xfrm flipH="1">
                <a:off x="2317071" y="2006725"/>
                <a:ext cx="186006" cy="198418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3405" extrusionOk="0">
                    <a:moveTo>
                      <a:pt x="2059" y="1684"/>
                    </a:moveTo>
                    <a:lnTo>
                      <a:pt x="2059" y="1694"/>
                    </a:lnTo>
                    <a:lnTo>
                      <a:pt x="1926" y="1694"/>
                    </a:lnTo>
                    <a:cubicBezTo>
                      <a:pt x="1922" y="1929"/>
                      <a:pt x="1731" y="2121"/>
                      <a:pt x="1496" y="2121"/>
                    </a:cubicBezTo>
                    <a:cubicBezTo>
                      <a:pt x="1260" y="2121"/>
                      <a:pt x="1069" y="1929"/>
                      <a:pt x="1066" y="1694"/>
                    </a:cubicBezTo>
                    <a:lnTo>
                      <a:pt x="239" y="1694"/>
                    </a:lnTo>
                    <a:lnTo>
                      <a:pt x="239" y="1684"/>
                    </a:lnTo>
                    <a:close/>
                    <a:moveTo>
                      <a:pt x="185" y="1"/>
                    </a:moveTo>
                    <a:cubicBezTo>
                      <a:pt x="92" y="141"/>
                      <a:pt x="1" y="885"/>
                      <a:pt x="110" y="2418"/>
                    </a:cubicBezTo>
                    <a:cubicBezTo>
                      <a:pt x="137" y="2804"/>
                      <a:pt x="215" y="3125"/>
                      <a:pt x="349" y="3387"/>
                    </a:cubicBezTo>
                    <a:cubicBezTo>
                      <a:pt x="795" y="3336"/>
                      <a:pt x="1192" y="3258"/>
                      <a:pt x="1666" y="3258"/>
                    </a:cubicBezTo>
                    <a:cubicBezTo>
                      <a:pt x="1991" y="3258"/>
                      <a:pt x="2356" y="3295"/>
                      <a:pt x="2796" y="3404"/>
                    </a:cubicBezTo>
                    <a:cubicBezTo>
                      <a:pt x="2796" y="3404"/>
                      <a:pt x="3192" y="2196"/>
                      <a:pt x="3175" y="708"/>
                    </a:cubicBezTo>
                    <a:cubicBezTo>
                      <a:pt x="3124" y="612"/>
                      <a:pt x="3056" y="530"/>
                      <a:pt x="2963" y="469"/>
                    </a:cubicBezTo>
                    <a:cubicBezTo>
                      <a:pt x="2946" y="458"/>
                      <a:pt x="2957" y="434"/>
                      <a:pt x="2974" y="434"/>
                    </a:cubicBezTo>
                    <a:cubicBezTo>
                      <a:pt x="2977" y="434"/>
                      <a:pt x="2980" y="434"/>
                      <a:pt x="2984" y="438"/>
                    </a:cubicBezTo>
                    <a:cubicBezTo>
                      <a:pt x="3062" y="489"/>
                      <a:pt x="3124" y="554"/>
                      <a:pt x="3175" y="633"/>
                    </a:cubicBezTo>
                    <a:cubicBezTo>
                      <a:pt x="3168" y="445"/>
                      <a:pt x="3158" y="253"/>
                      <a:pt x="3141" y="59"/>
                    </a:cubicBezTo>
                    <a:cubicBezTo>
                      <a:pt x="3018" y="59"/>
                      <a:pt x="2885" y="56"/>
                      <a:pt x="2749" y="53"/>
                    </a:cubicBezTo>
                    <a:cubicBezTo>
                      <a:pt x="2745" y="56"/>
                      <a:pt x="2745" y="62"/>
                      <a:pt x="2745" y="69"/>
                    </a:cubicBezTo>
                    <a:cubicBezTo>
                      <a:pt x="2697" y="240"/>
                      <a:pt x="2544" y="308"/>
                      <a:pt x="2345" y="308"/>
                    </a:cubicBezTo>
                    <a:cubicBezTo>
                      <a:pt x="2076" y="308"/>
                      <a:pt x="1721" y="185"/>
                      <a:pt x="1417" y="18"/>
                    </a:cubicBezTo>
                    <a:cubicBezTo>
                      <a:pt x="929" y="7"/>
                      <a:pt x="478" y="1"/>
                      <a:pt x="185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899;p83"/>
              <p:cNvSpPr/>
              <p:nvPr/>
            </p:nvSpPr>
            <p:spPr>
              <a:xfrm flipH="1">
                <a:off x="2311652" y="2196518"/>
                <a:ext cx="171146" cy="58331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001" extrusionOk="0">
                    <a:moveTo>
                      <a:pt x="1318" y="1"/>
                    </a:moveTo>
                    <a:cubicBezTo>
                      <a:pt x="844" y="1"/>
                      <a:pt x="447" y="79"/>
                      <a:pt x="1" y="130"/>
                    </a:cubicBezTo>
                    <a:cubicBezTo>
                      <a:pt x="304" y="724"/>
                      <a:pt x="891" y="1001"/>
                      <a:pt x="1813" y="1001"/>
                    </a:cubicBezTo>
                    <a:lnTo>
                      <a:pt x="1875" y="1001"/>
                    </a:lnTo>
                    <a:cubicBezTo>
                      <a:pt x="2336" y="998"/>
                      <a:pt x="2680" y="854"/>
                      <a:pt x="2936" y="639"/>
                    </a:cubicBezTo>
                    <a:cubicBezTo>
                      <a:pt x="2817" y="372"/>
                      <a:pt x="2656" y="199"/>
                      <a:pt x="2448" y="147"/>
                    </a:cubicBezTo>
                    <a:cubicBezTo>
                      <a:pt x="2008" y="38"/>
                      <a:pt x="1643" y="1"/>
                      <a:pt x="1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900;p83"/>
              <p:cNvSpPr/>
              <p:nvPr/>
            </p:nvSpPr>
            <p:spPr>
              <a:xfrm flipH="1">
                <a:off x="2342886" y="2007774"/>
                <a:ext cx="77619" cy="16957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91" extrusionOk="0">
                    <a:moveTo>
                      <a:pt x="0" y="0"/>
                    </a:moveTo>
                    <a:cubicBezTo>
                      <a:pt x="304" y="167"/>
                      <a:pt x="659" y="290"/>
                      <a:pt x="928" y="290"/>
                    </a:cubicBezTo>
                    <a:cubicBezTo>
                      <a:pt x="1127" y="290"/>
                      <a:pt x="1280" y="222"/>
                      <a:pt x="1328" y="51"/>
                    </a:cubicBezTo>
                    <a:cubicBezTo>
                      <a:pt x="1328" y="44"/>
                      <a:pt x="1328" y="38"/>
                      <a:pt x="1332" y="35"/>
                    </a:cubicBezTo>
                    <a:cubicBezTo>
                      <a:pt x="1242" y="30"/>
                      <a:pt x="1150" y="27"/>
                      <a:pt x="1058" y="27"/>
                    </a:cubicBezTo>
                    <a:cubicBezTo>
                      <a:pt x="710" y="17"/>
                      <a:pt x="345" y="1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01;p83"/>
              <p:cNvSpPr/>
              <p:nvPr/>
            </p:nvSpPr>
            <p:spPr>
              <a:xfrm flipH="1">
                <a:off x="2390844" y="2105438"/>
                <a:ext cx="50173" cy="24941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28" extrusionOk="0">
                    <a:moveTo>
                      <a:pt x="1" y="0"/>
                    </a:moveTo>
                    <a:cubicBezTo>
                      <a:pt x="4" y="235"/>
                      <a:pt x="195" y="427"/>
                      <a:pt x="431" y="427"/>
                    </a:cubicBezTo>
                    <a:cubicBezTo>
                      <a:pt x="666" y="427"/>
                      <a:pt x="857" y="235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02;p83"/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03;p83"/>
              <p:cNvSpPr/>
              <p:nvPr/>
            </p:nvSpPr>
            <p:spPr>
              <a:xfrm flipH="1">
                <a:off x="2581395" y="1988252"/>
                <a:ext cx="346547" cy="270792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647" extrusionOk="0">
                    <a:moveTo>
                      <a:pt x="4697" y="605"/>
                    </a:moveTo>
                    <a:cubicBezTo>
                      <a:pt x="4700" y="605"/>
                      <a:pt x="4704" y="605"/>
                      <a:pt x="4707" y="608"/>
                    </a:cubicBezTo>
                    <a:cubicBezTo>
                      <a:pt x="4871" y="718"/>
                      <a:pt x="4967" y="895"/>
                      <a:pt x="5022" y="1079"/>
                    </a:cubicBezTo>
                    <a:cubicBezTo>
                      <a:pt x="5096" y="1353"/>
                      <a:pt x="5100" y="1646"/>
                      <a:pt x="5083" y="1926"/>
                    </a:cubicBezTo>
                    <a:cubicBezTo>
                      <a:pt x="5083" y="1939"/>
                      <a:pt x="5072" y="1943"/>
                      <a:pt x="5062" y="1943"/>
                    </a:cubicBezTo>
                    <a:cubicBezTo>
                      <a:pt x="5052" y="1943"/>
                      <a:pt x="5045" y="1939"/>
                      <a:pt x="5045" y="1926"/>
                    </a:cubicBezTo>
                    <a:cubicBezTo>
                      <a:pt x="5059" y="1660"/>
                      <a:pt x="5059" y="1383"/>
                      <a:pt x="4994" y="1123"/>
                    </a:cubicBezTo>
                    <a:cubicBezTo>
                      <a:pt x="4943" y="936"/>
                      <a:pt x="4854" y="751"/>
                      <a:pt x="4686" y="642"/>
                    </a:cubicBezTo>
                    <a:cubicBezTo>
                      <a:pt x="4673" y="628"/>
                      <a:pt x="4683" y="605"/>
                      <a:pt x="4697" y="605"/>
                    </a:cubicBezTo>
                    <a:close/>
                    <a:moveTo>
                      <a:pt x="5103" y="2523"/>
                    </a:moveTo>
                    <a:cubicBezTo>
                      <a:pt x="5127" y="2523"/>
                      <a:pt x="5127" y="2561"/>
                      <a:pt x="5103" y="2561"/>
                    </a:cubicBezTo>
                    <a:cubicBezTo>
                      <a:pt x="5080" y="2561"/>
                      <a:pt x="5080" y="2523"/>
                      <a:pt x="5103" y="2523"/>
                    </a:cubicBezTo>
                    <a:close/>
                    <a:moveTo>
                      <a:pt x="3802" y="1997"/>
                    </a:moveTo>
                    <a:lnTo>
                      <a:pt x="3802" y="2015"/>
                    </a:lnTo>
                    <a:lnTo>
                      <a:pt x="3618" y="2015"/>
                    </a:lnTo>
                    <a:cubicBezTo>
                      <a:pt x="3615" y="2336"/>
                      <a:pt x="3352" y="2598"/>
                      <a:pt x="3027" y="2598"/>
                    </a:cubicBezTo>
                    <a:cubicBezTo>
                      <a:pt x="2704" y="2598"/>
                      <a:pt x="2441" y="2336"/>
                      <a:pt x="2438" y="2015"/>
                    </a:cubicBezTo>
                    <a:lnTo>
                      <a:pt x="1300" y="2015"/>
                    </a:lnTo>
                    <a:lnTo>
                      <a:pt x="1300" y="1997"/>
                    </a:lnTo>
                    <a:close/>
                    <a:moveTo>
                      <a:pt x="475" y="1"/>
                    </a:moveTo>
                    <a:cubicBezTo>
                      <a:pt x="290" y="1"/>
                      <a:pt x="0" y="154"/>
                      <a:pt x="0" y="574"/>
                    </a:cubicBezTo>
                    <a:lnTo>
                      <a:pt x="0" y="2229"/>
                    </a:lnTo>
                    <a:cubicBezTo>
                      <a:pt x="0" y="3431"/>
                      <a:pt x="338" y="4291"/>
                      <a:pt x="1754" y="4646"/>
                    </a:cubicBezTo>
                    <a:cubicBezTo>
                      <a:pt x="2827" y="4486"/>
                      <a:pt x="4124" y="4200"/>
                      <a:pt x="5192" y="3995"/>
                    </a:cubicBezTo>
                    <a:cubicBezTo>
                      <a:pt x="5946" y="2909"/>
                      <a:pt x="5833" y="1127"/>
                      <a:pt x="5797" y="513"/>
                    </a:cubicBezTo>
                    <a:cubicBezTo>
                      <a:pt x="5792" y="420"/>
                      <a:pt x="5786" y="356"/>
                      <a:pt x="5786" y="318"/>
                    </a:cubicBezTo>
                    <a:cubicBezTo>
                      <a:pt x="5786" y="165"/>
                      <a:pt x="5697" y="72"/>
                      <a:pt x="5575" y="21"/>
                    </a:cubicBezTo>
                    <a:cubicBezTo>
                      <a:pt x="5496" y="4"/>
                      <a:pt x="5411" y="1"/>
                      <a:pt x="5329" y="1"/>
                    </a:cubicBezTo>
                    <a:lnTo>
                      <a:pt x="3372" y="1"/>
                    </a:lnTo>
                    <a:cubicBezTo>
                      <a:pt x="2737" y="288"/>
                      <a:pt x="1871" y="523"/>
                      <a:pt x="1478" y="523"/>
                    </a:cubicBezTo>
                    <a:cubicBezTo>
                      <a:pt x="1365" y="523"/>
                      <a:pt x="1294" y="502"/>
                      <a:pt x="1273" y="465"/>
                    </a:cubicBezTo>
                    <a:cubicBezTo>
                      <a:pt x="1188" y="304"/>
                      <a:pt x="1212" y="148"/>
                      <a:pt x="1307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04;p83"/>
              <p:cNvSpPr/>
              <p:nvPr/>
            </p:nvSpPr>
            <p:spPr>
              <a:xfrm flipH="1">
                <a:off x="2625391" y="2220992"/>
                <a:ext cx="200341" cy="48774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837" extrusionOk="0">
                    <a:moveTo>
                      <a:pt x="3438" y="1"/>
                    </a:moveTo>
                    <a:lnTo>
                      <a:pt x="3438" y="1"/>
                    </a:lnTo>
                    <a:cubicBezTo>
                      <a:pt x="2370" y="206"/>
                      <a:pt x="1073" y="492"/>
                      <a:pt x="0" y="652"/>
                    </a:cubicBezTo>
                    <a:cubicBezTo>
                      <a:pt x="479" y="775"/>
                      <a:pt x="1079" y="836"/>
                      <a:pt x="1831" y="836"/>
                    </a:cubicBezTo>
                    <a:cubicBezTo>
                      <a:pt x="2015" y="836"/>
                      <a:pt x="2189" y="820"/>
                      <a:pt x="2352" y="786"/>
                    </a:cubicBezTo>
                    <a:cubicBezTo>
                      <a:pt x="2387" y="779"/>
                      <a:pt x="2414" y="768"/>
                      <a:pt x="2445" y="759"/>
                    </a:cubicBezTo>
                    <a:cubicBezTo>
                      <a:pt x="2379" y="683"/>
                      <a:pt x="2335" y="622"/>
                      <a:pt x="2315" y="598"/>
                    </a:cubicBezTo>
                    <a:cubicBezTo>
                      <a:pt x="2308" y="591"/>
                      <a:pt x="2305" y="587"/>
                      <a:pt x="2305" y="587"/>
                    </a:cubicBezTo>
                    <a:cubicBezTo>
                      <a:pt x="2302" y="584"/>
                      <a:pt x="2302" y="581"/>
                      <a:pt x="2305" y="578"/>
                    </a:cubicBezTo>
                    <a:lnTo>
                      <a:pt x="2308" y="574"/>
                    </a:lnTo>
                    <a:cubicBezTo>
                      <a:pt x="2311" y="574"/>
                      <a:pt x="2311" y="578"/>
                      <a:pt x="2311" y="578"/>
                    </a:cubicBezTo>
                    <a:cubicBezTo>
                      <a:pt x="2315" y="581"/>
                      <a:pt x="2318" y="584"/>
                      <a:pt x="2325" y="591"/>
                    </a:cubicBezTo>
                    <a:cubicBezTo>
                      <a:pt x="2329" y="598"/>
                      <a:pt x="2335" y="605"/>
                      <a:pt x="2343" y="615"/>
                    </a:cubicBezTo>
                    <a:cubicBezTo>
                      <a:pt x="2359" y="636"/>
                      <a:pt x="2384" y="666"/>
                      <a:pt x="2411" y="697"/>
                    </a:cubicBezTo>
                    <a:cubicBezTo>
                      <a:pt x="2424" y="714"/>
                      <a:pt x="2441" y="734"/>
                      <a:pt x="2458" y="755"/>
                    </a:cubicBezTo>
                    <a:cubicBezTo>
                      <a:pt x="2759" y="649"/>
                      <a:pt x="3018" y="485"/>
                      <a:pt x="3233" y="253"/>
                    </a:cubicBezTo>
                    <a:cubicBezTo>
                      <a:pt x="3308" y="174"/>
                      <a:pt x="3376" y="89"/>
                      <a:pt x="3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05;p83"/>
              <p:cNvSpPr/>
              <p:nvPr/>
            </p:nvSpPr>
            <p:spPr>
              <a:xfrm flipH="1">
                <a:off x="2731389" y="1988252"/>
                <a:ext cx="127325" cy="30477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23" extrusionOk="0">
                    <a:moveTo>
                      <a:pt x="119" y="1"/>
                    </a:moveTo>
                    <a:cubicBezTo>
                      <a:pt x="24" y="148"/>
                      <a:pt x="0" y="304"/>
                      <a:pt x="85" y="465"/>
                    </a:cubicBezTo>
                    <a:cubicBezTo>
                      <a:pt x="106" y="502"/>
                      <a:pt x="177" y="523"/>
                      <a:pt x="290" y="523"/>
                    </a:cubicBezTo>
                    <a:cubicBezTo>
                      <a:pt x="683" y="523"/>
                      <a:pt x="1549" y="288"/>
                      <a:pt x="2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06;p83"/>
              <p:cNvSpPr/>
              <p:nvPr/>
            </p:nvSpPr>
            <p:spPr>
              <a:xfrm flipH="1">
                <a:off x="2717054" y="2105613"/>
                <a:ext cx="68878" cy="34031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84" extrusionOk="0">
                    <a:moveTo>
                      <a:pt x="1" y="1"/>
                    </a:moveTo>
                    <a:cubicBezTo>
                      <a:pt x="4" y="322"/>
                      <a:pt x="267" y="584"/>
                      <a:pt x="590" y="584"/>
                    </a:cubicBezTo>
                    <a:cubicBezTo>
                      <a:pt x="915" y="584"/>
                      <a:pt x="1178" y="322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07;p83"/>
              <p:cNvSpPr/>
              <p:nvPr/>
            </p:nvSpPr>
            <p:spPr>
              <a:xfrm flipH="1">
                <a:off x="2682440" y="2254441"/>
                <a:ext cx="9207" cy="1078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85" extrusionOk="0">
                    <a:moveTo>
                      <a:pt x="7" y="0"/>
                    </a:moveTo>
                    <a:lnTo>
                      <a:pt x="4" y="4"/>
                    </a:lnTo>
                    <a:cubicBezTo>
                      <a:pt x="1" y="7"/>
                      <a:pt x="1" y="10"/>
                      <a:pt x="4" y="13"/>
                    </a:cubicBezTo>
                    <a:cubicBezTo>
                      <a:pt x="4" y="13"/>
                      <a:pt x="7" y="17"/>
                      <a:pt x="14" y="24"/>
                    </a:cubicBezTo>
                    <a:cubicBezTo>
                      <a:pt x="34" y="48"/>
                      <a:pt x="78" y="109"/>
                      <a:pt x="144" y="185"/>
                    </a:cubicBezTo>
                    <a:cubicBezTo>
                      <a:pt x="151" y="185"/>
                      <a:pt x="154" y="181"/>
                      <a:pt x="157" y="181"/>
                    </a:cubicBezTo>
                    <a:cubicBezTo>
                      <a:pt x="140" y="160"/>
                      <a:pt x="123" y="140"/>
                      <a:pt x="110" y="123"/>
                    </a:cubicBezTo>
                    <a:cubicBezTo>
                      <a:pt x="83" y="92"/>
                      <a:pt x="58" y="62"/>
                      <a:pt x="42" y="41"/>
                    </a:cubicBezTo>
                    <a:cubicBezTo>
                      <a:pt x="34" y="31"/>
                      <a:pt x="28" y="24"/>
                      <a:pt x="24" y="17"/>
                    </a:cubicBezTo>
                    <a:cubicBezTo>
                      <a:pt x="17" y="10"/>
                      <a:pt x="14" y="7"/>
                      <a:pt x="10" y="4"/>
                    </a:cubicBezTo>
                    <a:cubicBezTo>
                      <a:pt x="10" y="4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rgbClr val="A9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08;p83"/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09;p83"/>
              <p:cNvSpPr/>
              <p:nvPr/>
            </p:nvSpPr>
            <p:spPr>
              <a:xfrm flipH="1">
                <a:off x="2245454" y="1984873"/>
                <a:ext cx="285069" cy="296257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5084" extrusionOk="0">
                    <a:moveTo>
                      <a:pt x="529" y="338"/>
                    </a:moveTo>
                    <a:cubicBezTo>
                      <a:pt x="1041" y="338"/>
                      <a:pt x="2008" y="362"/>
                      <a:pt x="2861" y="382"/>
                    </a:cubicBezTo>
                    <a:cubicBezTo>
                      <a:pt x="3533" y="400"/>
                      <a:pt x="4113" y="417"/>
                      <a:pt x="4343" y="417"/>
                    </a:cubicBezTo>
                    <a:cubicBezTo>
                      <a:pt x="4384" y="417"/>
                      <a:pt x="4404" y="431"/>
                      <a:pt x="4417" y="444"/>
                    </a:cubicBezTo>
                    <a:cubicBezTo>
                      <a:pt x="4551" y="591"/>
                      <a:pt x="4516" y="1168"/>
                      <a:pt x="4489" y="1629"/>
                    </a:cubicBezTo>
                    <a:cubicBezTo>
                      <a:pt x="4472" y="1865"/>
                      <a:pt x="4458" y="2110"/>
                      <a:pt x="4458" y="2339"/>
                    </a:cubicBezTo>
                    <a:cubicBezTo>
                      <a:pt x="4458" y="2585"/>
                      <a:pt x="4407" y="4725"/>
                      <a:pt x="2602" y="4749"/>
                    </a:cubicBezTo>
                    <a:cubicBezTo>
                      <a:pt x="2583" y="4749"/>
                      <a:pt x="2564" y="4750"/>
                      <a:pt x="2546" y="4750"/>
                    </a:cubicBezTo>
                    <a:cubicBezTo>
                      <a:pt x="1194" y="4750"/>
                      <a:pt x="545" y="4158"/>
                      <a:pt x="451" y="2840"/>
                    </a:cubicBezTo>
                    <a:cubicBezTo>
                      <a:pt x="341" y="1257"/>
                      <a:pt x="437" y="482"/>
                      <a:pt x="529" y="338"/>
                    </a:cubicBezTo>
                    <a:close/>
                    <a:moveTo>
                      <a:pt x="499" y="1"/>
                    </a:moveTo>
                    <a:cubicBezTo>
                      <a:pt x="444" y="1"/>
                      <a:pt x="369" y="18"/>
                      <a:pt x="297" y="96"/>
                    </a:cubicBezTo>
                    <a:cubicBezTo>
                      <a:pt x="1" y="420"/>
                      <a:pt x="58" y="1970"/>
                      <a:pt x="124" y="2865"/>
                    </a:cubicBezTo>
                    <a:cubicBezTo>
                      <a:pt x="229" y="4356"/>
                      <a:pt x="1021" y="5083"/>
                      <a:pt x="2550" y="5083"/>
                    </a:cubicBezTo>
                    <a:lnTo>
                      <a:pt x="2608" y="5083"/>
                    </a:lnTo>
                    <a:cubicBezTo>
                      <a:pt x="4216" y="5066"/>
                      <a:pt x="4789" y="3592"/>
                      <a:pt x="4789" y="2339"/>
                    </a:cubicBezTo>
                    <a:cubicBezTo>
                      <a:pt x="4789" y="2120"/>
                      <a:pt x="4803" y="1882"/>
                      <a:pt x="4817" y="1649"/>
                    </a:cubicBezTo>
                    <a:cubicBezTo>
                      <a:pt x="4858" y="1014"/>
                      <a:pt x="4892" y="468"/>
                      <a:pt x="4657" y="215"/>
                    </a:cubicBezTo>
                    <a:cubicBezTo>
                      <a:pt x="4578" y="127"/>
                      <a:pt x="4469" y="79"/>
                      <a:pt x="4343" y="79"/>
                    </a:cubicBezTo>
                    <a:cubicBezTo>
                      <a:pt x="4117" y="79"/>
                      <a:pt x="3540" y="65"/>
                      <a:pt x="2868" y="48"/>
                    </a:cubicBezTo>
                    <a:cubicBezTo>
                      <a:pt x="1994" y="28"/>
                      <a:pt x="1004" y="1"/>
                      <a:pt x="499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10;p83"/>
              <p:cNvSpPr/>
              <p:nvPr/>
            </p:nvSpPr>
            <p:spPr>
              <a:xfrm flipH="1">
                <a:off x="2562282" y="1967974"/>
                <a:ext cx="397710" cy="321897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524" extrusionOk="0">
                    <a:moveTo>
                      <a:pt x="5725" y="304"/>
                    </a:moveTo>
                    <a:cubicBezTo>
                      <a:pt x="6005" y="304"/>
                      <a:pt x="6336" y="365"/>
                      <a:pt x="6336" y="666"/>
                    </a:cubicBezTo>
                    <a:cubicBezTo>
                      <a:pt x="6336" y="704"/>
                      <a:pt x="6342" y="768"/>
                      <a:pt x="6347" y="861"/>
                    </a:cubicBezTo>
                    <a:cubicBezTo>
                      <a:pt x="6388" y="1526"/>
                      <a:pt x="6514" y="3557"/>
                      <a:pt x="5537" y="4595"/>
                    </a:cubicBezTo>
                    <a:cubicBezTo>
                      <a:pt x="5148" y="5011"/>
                      <a:pt x="4612" y="5224"/>
                      <a:pt x="3950" y="5224"/>
                    </a:cubicBezTo>
                    <a:cubicBezTo>
                      <a:pt x="912" y="5224"/>
                      <a:pt x="300" y="4209"/>
                      <a:pt x="300" y="2574"/>
                    </a:cubicBezTo>
                    <a:lnTo>
                      <a:pt x="300" y="891"/>
                    </a:lnTo>
                    <a:cubicBezTo>
                      <a:pt x="300" y="461"/>
                      <a:pt x="594" y="304"/>
                      <a:pt x="782" y="304"/>
                    </a:cubicBezTo>
                    <a:close/>
                    <a:moveTo>
                      <a:pt x="782" y="1"/>
                    </a:moveTo>
                    <a:cubicBezTo>
                      <a:pt x="458" y="1"/>
                      <a:pt x="1" y="277"/>
                      <a:pt x="1" y="891"/>
                    </a:cubicBezTo>
                    <a:lnTo>
                      <a:pt x="1" y="2574"/>
                    </a:lnTo>
                    <a:cubicBezTo>
                      <a:pt x="1" y="4671"/>
                      <a:pt x="1144" y="5523"/>
                      <a:pt x="3950" y="5523"/>
                    </a:cubicBezTo>
                    <a:cubicBezTo>
                      <a:pt x="4701" y="5523"/>
                      <a:pt x="5309" y="5281"/>
                      <a:pt x="5759" y="4803"/>
                    </a:cubicBezTo>
                    <a:cubicBezTo>
                      <a:pt x="6824" y="3667"/>
                      <a:pt x="6691" y="1540"/>
                      <a:pt x="6646" y="840"/>
                    </a:cubicBezTo>
                    <a:cubicBezTo>
                      <a:pt x="6643" y="758"/>
                      <a:pt x="6640" y="700"/>
                      <a:pt x="6640" y="666"/>
                    </a:cubicBezTo>
                    <a:cubicBezTo>
                      <a:pt x="6640" y="250"/>
                      <a:pt x="6298" y="1"/>
                      <a:pt x="5725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11;p83"/>
              <p:cNvSpPr/>
              <p:nvPr/>
            </p:nvSpPr>
            <p:spPr>
              <a:xfrm flipH="1">
                <a:off x="2242657" y="1987670"/>
                <a:ext cx="279941" cy="286118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4910" extrusionOk="0">
                    <a:moveTo>
                      <a:pt x="520" y="328"/>
                    </a:moveTo>
                    <a:cubicBezTo>
                      <a:pt x="1021" y="328"/>
                      <a:pt x="1970" y="352"/>
                      <a:pt x="2810" y="372"/>
                    </a:cubicBezTo>
                    <a:cubicBezTo>
                      <a:pt x="3469" y="389"/>
                      <a:pt x="4043" y="403"/>
                      <a:pt x="4268" y="403"/>
                    </a:cubicBezTo>
                    <a:cubicBezTo>
                      <a:pt x="4305" y="403"/>
                      <a:pt x="4326" y="413"/>
                      <a:pt x="4339" y="430"/>
                    </a:cubicBezTo>
                    <a:cubicBezTo>
                      <a:pt x="4473" y="570"/>
                      <a:pt x="4435" y="1127"/>
                      <a:pt x="4407" y="1574"/>
                    </a:cubicBezTo>
                    <a:cubicBezTo>
                      <a:pt x="4394" y="1803"/>
                      <a:pt x="4380" y="2039"/>
                      <a:pt x="4380" y="2260"/>
                    </a:cubicBezTo>
                    <a:cubicBezTo>
                      <a:pt x="4380" y="2496"/>
                      <a:pt x="4330" y="4564"/>
                      <a:pt x="2558" y="4585"/>
                    </a:cubicBezTo>
                    <a:cubicBezTo>
                      <a:pt x="2538" y="4585"/>
                      <a:pt x="2518" y="4585"/>
                      <a:pt x="2498" y="4585"/>
                    </a:cubicBezTo>
                    <a:cubicBezTo>
                      <a:pt x="1173" y="4585"/>
                      <a:pt x="535" y="4013"/>
                      <a:pt x="445" y="2745"/>
                    </a:cubicBezTo>
                    <a:cubicBezTo>
                      <a:pt x="336" y="1212"/>
                      <a:pt x="427" y="468"/>
                      <a:pt x="520" y="328"/>
                    </a:cubicBezTo>
                    <a:close/>
                    <a:moveTo>
                      <a:pt x="489" y="0"/>
                    </a:moveTo>
                    <a:cubicBezTo>
                      <a:pt x="438" y="0"/>
                      <a:pt x="363" y="17"/>
                      <a:pt x="295" y="93"/>
                    </a:cubicBezTo>
                    <a:cubicBezTo>
                      <a:pt x="1" y="407"/>
                      <a:pt x="59" y="1905"/>
                      <a:pt x="120" y="2769"/>
                    </a:cubicBezTo>
                    <a:cubicBezTo>
                      <a:pt x="223" y="4210"/>
                      <a:pt x="1004" y="4909"/>
                      <a:pt x="2507" y="4909"/>
                    </a:cubicBezTo>
                    <a:lnTo>
                      <a:pt x="2561" y="4909"/>
                    </a:lnTo>
                    <a:cubicBezTo>
                      <a:pt x="4141" y="4892"/>
                      <a:pt x="4705" y="3472"/>
                      <a:pt x="4705" y="2260"/>
                    </a:cubicBezTo>
                    <a:cubicBezTo>
                      <a:pt x="4705" y="2048"/>
                      <a:pt x="4719" y="1817"/>
                      <a:pt x="4732" y="1595"/>
                    </a:cubicBezTo>
                    <a:cubicBezTo>
                      <a:pt x="4770" y="980"/>
                      <a:pt x="4804" y="451"/>
                      <a:pt x="4575" y="208"/>
                    </a:cubicBezTo>
                    <a:cubicBezTo>
                      <a:pt x="4497" y="123"/>
                      <a:pt x="4387" y="79"/>
                      <a:pt x="4268" y="79"/>
                    </a:cubicBezTo>
                    <a:cubicBezTo>
                      <a:pt x="4046" y="79"/>
                      <a:pt x="3476" y="62"/>
                      <a:pt x="2817" y="48"/>
                    </a:cubicBezTo>
                    <a:cubicBezTo>
                      <a:pt x="1960" y="27"/>
                      <a:pt x="987" y="0"/>
                      <a:pt x="489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12;p83"/>
              <p:cNvSpPr/>
              <p:nvPr/>
            </p:nvSpPr>
            <p:spPr>
              <a:xfrm flipH="1">
                <a:off x="2554590" y="1970945"/>
                <a:ext cx="390484" cy="316128"/>
              </a:xfrm>
              <a:custGeom>
                <a:avLst/>
                <a:gdLst/>
                <a:ahLst/>
                <a:cxnLst/>
                <a:rect l="l" t="t" r="r" b="b"/>
                <a:pathLst>
                  <a:path w="6701" h="5425" extrusionOk="0">
                    <a:moveTo>
                      <a:pt x="5623" y="298"/>
                    </a:moveTo>
                    <a:cubicBezTo>
                      <a:pt x="5899" y="298"/>
                      <a:pt x="6223" y="359"/>
                      <a:pt x="6223" y="653"/>
                    </a:cubicBezTo>
                    <a:cubicBezTo>
                      <a:pt x="6223" y="690"/>
                      <a:pt x="6227" y="755"/>
                      <a:pt x="6234" y="843"/>
                    </a:cubicBezTo>
                    <a:cubicBezTo>
                      <a:pt x="6275" y="1499"/>
                      <a:pt x="6398" y="3493"/>
                      <a:pt x="5438" y="4513"/>
                    </a:cubicBezTo>
                    <a:cubicBezTo>
                      <a:pt x="5056" y="4919"/>
                      <a:pt x="4530" y="5127"/>
                      <a:pt x="3879" y="5127"/>
                    </a:cubicBezTo>
                    <a:cubicBezTo>
                      <a:pt x="895" y="5127"/>
                      <a:pt x="294" y="4131"/>
                      <a:pt x="294" y="2526"/>
                    </a:cubicBezTo>
                    <a:lnTo>
                      <a:pt x="294" y="871"/>
                    </a:lnTo>
                    <a:cubicBezTo>
                      <a:pt x="294" y="451"/>
                      <a:pt x="584" y="298"/>
                      <a:pt x="769" y="298"/>
                    </a:cubicBezTo>
                    <a:close/>
                    <a:moveTo>
                      <a:pt x="769" y="0"/>
                    </a:moveTo>
                    <a:cubicBezTo>
                      <a:pt x="447" y="0"/>
                      <a:pt x="0" y="270"/>
                      <a:pt x="0" y="871"/>
                    </a:cubicBezTo>
                    <a:lnTo>
                      <a:pt x="0" y="2526"/>
                    </a:lnTo>
                    <a:cubicBezTo>
                      <a:pt x="0" y="4585"/>
                      <a:pt x="1123" y="5425"/>
                      <a:pt x="3879" y="5425"/>
                    </a:cubicBezTo>
                    <a:cubicBezTo>
                      <a:pt x="4616" y="5425"/>
                      <a:pt x="5213" y="5186"/>
                      <a:pt x="5656" y="4715"/>
                    </a:cubicBezTo>
                    <a:cubicBezTo>
                      <a:pt x="6701" y="3602"/>
                      <a:pt x="6571" y="1510"/>
                      <a:pt x="6530" y="823"/>
                    </a:cubicBezTo>
                    <a:cubicBezTo>
                      <a:pt x="6524" y="744"/>
                      <a:pt x="6521" y="687"/>
                      <a:pt x="6521" y="653"/>
                    </a:cubicBezTo>
                    <a:cubicBezTo>
                      <a:pt x="6521" y="243"/>
                      <a:pt x="6186" y="0"/>
                      <a:pt x="5623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13;p83"/>
              <p:cNvSpPr/>
              <p:nvPr/>
            </p:nvSpPr>
            <p:spPr>
              <a:xfrm flipH="1">
                <a:off x="2460480" y="2092851"/>
                <a:ext cx="85777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1865" extrusionOk="0">
                    <a:moveTo>
                      <a:pt x="14" y="1"/>
                    </a:moveTo>
                    <a:lnTo>
                      <a:pt x="14" y="1"/>
                    </a:lnTo>
                    <a:cubicBezTo>
                      <a:pt x="0" y="72"/>
                      <a:pt x="57" y="1213"/>
                      <a:pt x="115" y="1213"/>
                    </a:cubicBezTo>
                    <a:cubicBezTo>
                      <a:pt x="115" y="1213"/>
                      <a:pt x="116" y="1213"/>
                      <a:pt x="117" y="1213"/>
                    </a:cubicBezTo>
                    <a:cubicBezTo>
                      <a:pt x="132" y="1206"/>
                      <a:pt x="198" y="1165"/>
                      <a:pt x="290" y="1117"/>
                    </a:cubicBezTo>
                    <a:lnTo>
                      <a:pt x="290" y="1117"/>
                    </a:lnTo>
                    <a:lnTo>
                      <a:pt x="14" y="1"/>
                    </a:lnTo>
                    <a:close/>
                    <a:moveTo>
                      <a:pt x="844" y="950"/>
                    </a:moveTo>
                    <a:cubicBezTo>
                      <a:pt x="651" y="950"/>
                      <a:pt x="437" y="1042"/>
                      <a:pt x="290" y="1117"/>
                    </a:cubicBezTo>
                    <a:lnTo>
                      <a:pt x="290" y="1117"/>
                    </a:lnTo>
                    <a:lnTo>
                      <a:pt x="475" y="1865"/>
                    </a:lnTo>
                    <a:cubicBezTo>
                      <a:pt x="475" y="1865"/>
                      <a:pt x="1472" y="1571"/>
                      <a:pt x="1196" y="1131"/>
                    </a:cubicBezTo>
                    <a:cubicBezTo>
                      <a:pt x="1110" y="997"/>
                      <a:pt x="983" y="950"/>
                      <a:pt x="844" y="950"/>
                    </a:cubicBezTo>
                    <a:close/>
                  </a:path>
                </a:pathLst>
              </a:custGeom>
              <a:solidFill>
                <a:srgbClr val="E396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914;p83"/>
              <p:cNvSpPr/>
              <p:nvPr/>
            </p:nvSpPr>
            <p:spPr>
              <a:xfrm flipH="1">
                <a:off x="2473416" y="2092851"/>
                <a:ext cx="72433" cy="10885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8" extrusionOk="0">
                    <a:moveTo>
                      <a:pt x="1" y="1"/>
                    </a:moveTo>
                    <a:lnTo>
                      <a:pt x="1" y="45"/>
                    </a:lnTo>
                    <a:cubicBezTo>
                      <a:pt x="1" y="158"/>
                      <a:pt x="10" y="451"/>
                      <a:pt x="31" y="714"/>
                    </a:cubicBezTo>
                    <a:cubicBezTo>
                      <a:pt x="42" y="848"/>
                      <a:pt x="51" y="971"/>
                      <a:pt x="62" y="1063"/>
                    </a:cubicBezTo>
                    <a:cubicBezTo>
                      <a:pt x="69" y="1107"/>
                      <a:pt x="75" y="1148"/>
                      <a:pt x="83" y="1172"/>
                    </a:cubicBezTo>
                    <a:cubicBezTo>
                      <a:pt x="86" y="1186"/>
                      <a:pt x="89" y="1196"/>
                      <a:pt x="92" y="1203"/>
                    </a:cubicBezTo>
                    <a:cubicBezTo>
                      <a:pt x="92" y="1209"/>
                      <a:pt x="96" y="1209"/>
                      <a:pt x="96" y="1213"/>
                    </a:cubicBezTo>
                    <a:cubicBezTo>
                      <a:pt x="100" y="1217"/>
                      <a:pt x="103" y="1217"/>
                      <a:pt x="106" y="1217"/>
                    </a:cubicBezTo>
                    <a:lnTo>
                      <a:pt x="110" y="1217"/>
                    </a:lnTo>
                    <a:cubicBezTo>
                      <a:pt x="116" y="1217"/>
                      <a:pt x="127" y="1209"/>
                      <a:pt x="141" y="1199"/>
                    </a:cubicBezTo>
                    <a:cubicBezTo>
                      <a:pt x="192" y="1172"/>
                      <a:pt x="297" y="1110"/>
                      <a:pt x="423" y="1056"/>
                    </a:cubicBezTo>
                    <a:cubicBezTo>
                      <a:pt x="550" y="1001"/>
                      <a:pt x="700" y="954"/>
                      <a:pt x="837" y="954"/>
                    </a:cubicBezTo>
                    <a:cubicBezTo>
                      <a:pt x="973" y="954"/>
                      <a:pt x="1099" y="1001"/>
                      <a:pt x="1181" y="1135"/>
                    </a:cubicBezTo>
                    <a:cubicBezTo>
                      <a:pt x="1216" y="1189"/>
                      <a:pt x="1233" y="1237"/>
                      <a:pt x="1233" y="1288"/>
                    </a:cubicBezTo>
                    <a:cubicBezTo>
                      <a:pt x="1233" y="1373"/>
                      <a:pt x="1185" y="1452"/>
                      <a:pt x="1113" y="1524"/>
                    </a:cubicBezTo>
                    <a:cubicBezTo>
                      <a:pt x="1008" y="1626"/>
                      <a:pt x="844" y="1712"/>
                      <a:pt x="710" y="1770"/>
                    </a:cubicBezTo>
                    <a:cubicBezTo>
                      <a:pt x="642" y="1797"/>
                      <a:pt x="581" y="1820"/>
                      <a:pt x="540" y="1834"/>
                    </a:cubicBezTo>
                    <a:cubicBezTo>
                      <a:pt x="516" y="1844"/>
                      <a:pt x="499" y="1848"/>
                      <a:pt x="485" y="1852"/>
                    </a:cubicBezTo>
                    <a:cubicBezTo>
                      <a:pt x="475" y="1858"/>
                      <a:pt x="468" y="1858"/>
                      <a:pt x="468" y="1858"/>
                    </a:cubicBezTo>
                    <a:lnTo>
                      <a:pt x="472" y="1868"/>
                    </a:lnTo>
                    <a:cubicBezTo>
                      <a:pt x="472" y="1868"/>
                      <a:pt x="663" y="1814"/>
                      <a:pt x="853" y="1712"/>
                    </a:cubicBezTo>
                    <a:cubicBezTo>
                      <a:pt x="953" y="1660"/>
                      <a:pt x="1048" y="1602"/>
                      <a:pt x="1120" y="1530"/>
                    </a:cubicBezTo>
                    <a:cubicBezTo>
                      <a:pt x="1192" y="1458"/>
                      <a:pt x="1243" y="1376"/>
                      <a:pt x="1243" y="1288"/>
                    </a:cubicBezTo>
                    <a:cubicBezTo>
                      <a:pt x="1243" y="1237"/>
                      <a:pt x="1226" y="1182"/>
                      <a:pt x="1192" y="1127"/>
                    </a:cubicBezTo>
                    <a:cubicBezTo>
                      <a:pt x="1107" y="991"/>
                      <a:pt x="976" y="943"/>
                      <a:pt x="837" y="943"/>
                    </a:cubicBezTo>
                    <a:cubicBezTo>
                      <a:pt x="677" y="943"/>
                      <a:pt x="505" y="1008"/>
                      <a:pt x="366" y="1069"/>
                    </a:cubicBezTo>
                    <a:cubicBezTo>
                      <a:pt x="297" y="1104"/>
                      <a:pt x="236" y="1135"/>
                      <a:pt x="192" y="1162"/>
                    </a:cubicBezTo>
                    <a:cubicBezTo>
                      <a:pt x="168" y="1172"/>
                      <a:pt x="151" y="1182"/>
                      <a:pt x="137" y="1192"/>
                    </a:cubicBezTo>
                    <a:cubicBezTo>
                      <a:pt x="120" y="1199"/>
                      <a:pt x="110" y="1206"/>
                      <a:pt x="106" y="1206"/>
                    </a:cubicBezTo>
                    <a:cubicBezTo>
                      <a:pt x="103" y="1206"/>
                      <a:pt x="100" y="1199"/>
                      <a:pt x="100" y="1192"/>
                    </a:cubicBezTo>
                    <a:cubicBezTo>
                      <a:pt x="86" y="1159"/>
                      <a:pt x="75" y="1083"/>
                      <a:pt x="65" y="987"/>
                    </a:cubicBezTo>
                    <a:cubicBezTo>
                      <a:pt x="34" y="694"/>
                      <a:pt x="10" y="202"/>
                      <a:pt x="10" y="45"/>
                    </a:cubicBezTo>
                    <a:lnTo>
                      <a:pt x="1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915;p83"/>
              <p:cNvSpPr/>
              <p:nvPr/>
            </p:nvSpPr>
            <p:spPr>
              <a:xfrm flipH="1">
                <a:off x="2946822" y="2104447"/>
                <a:ext cx="129132" cy="109436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878" extrusionOk="0">
                    <a:moveTo>
                      <a:pt x="2062" y="0"/>
                    </a:moveTo>
                    <a:lnTo>
                      <a:pt x="1" y="1382"/>
                    </a:lnTo>
                    <a:lnTo>
                      <a:pt x="236" y="1878"/>
                    </a:lnTo>
                    <a:lnTo>
                      <a:pt x="2216" y="260"/>
                    </a:lnTo>
                    <a:lnTo>
                      <a:pt x="2062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916;p83"/>
              <p:cNvSpPr/>
              <p:nvPr/>
            </p:nvSpPr>
            <p:spPr>
              <a:xfrm flipH="1">
                <a:off x="2517937" y="2111207"/>
                <a:ext cx="55184" cy="145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25" extrusionOk="0">
                    <a:moveTo>
                      <a:pt x="1" y="0"/>
                    </a:moveTo>
                    <a:lnTo>
                      <a:pt x="1" y="24"/>
                    </a:lnTo>
                    <a:lnTo>
                      <a:pt x="946" y="2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917;p83"/>
              <p:cNvSpPr/>
              <p:nvPr/>
            </p:nvSpPr>
            <p:spPr>
              <a:xfrm flipH="1">
                <a:off x="2507389" y="2102058"/>
                <a:ext cx="65731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8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1127" y="38"/>
                    </a:lnTo>
                    <a:lnTo>
                      <a:pt x="1127" y="0"/>
                    </a:ln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918;p83"/>
              <p:cNvSpPr/>
              <p:nvPr/>
            </p:nvSpPr>
            <p:spPr>
              <a:xfrm flipH="1">
                <a:off x="2254778" y="2007074"/>
                <a:ext cx="9498" cy="15442"/>
              </a:xfrm>
              <a:custGeom>
                <a:avLst/>
                <a:gdLst/>
                <a:ahLst/>
                <a:cxnLst/>
                <a:rect l="l" t="t" r="r" b="b"/>
                <a:pathLst>
                  <a:path w="163" h="265" extrusionOk="0">
                    <a:moveTo>
                      <a:pt x="9" y="1"/>
                    </a:moveTo>
                    <a:cubicBezTo>
                      <a:pt x="4" y="1"/>
                      <a:pt x="0" y="6"/>
                      <a:pt x="6" y="9"/>
                    </a:cubicBezTo>
                    <a:cubicBezTo>
                      <a:pt x="84" y="70"/>
                      <a:pt x="135" y="159"/>
                      <a:pt x="152" y="261"/>
                    </a:cubicBezTo>
                    <a:cubicBezTo>
                      <a:pt x="152" y="264"/>
                      <a:pt x="154" y="265"/>
                      <a:pt x="156" y="265"/>
                    </a:cubicBezTo>
                    <a:cubicBezTo>
                      <a:pt x="159" y="265"/>
                      <a:pt x="163" y="262"/>
                      <a:pt x="163" y="258"/>
                    </a:cubicBezTo>
                    <a:cubicBezTo>
                      <a:pt x="146" y="155"/>
                      <a:pt x="94" y="67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919;p83"/>
              <p:cNvSpPr/>
              <p:nvPr/>
            </p:nvSpPr>
            <p:spPr>
              <a:xfrm flipH="1">
                <a:off x="2253379" y="2035803"/>
                <a:ext cx="699" cy="466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8" y="0"/>
                    </a:moveTo>
                    <a:cubicBezTo>
                      <a:pt x="1" y="0"/>
                      <a:pt x="1" y="7"/>
                      <a:pt x="8" y="7"/>
                    </a:cubicBezTo>
                    <a:cubicBezTo>
                      <a:pt x="12" y="7"/>
                      <a:pt x="12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920;p83"/>
              <p:cNvSpPr/>
              <p:nvPr/>
            </p:nvSpPr>
            <p:spPr>
              <a:xfrm flipH="1">
                <a:off x="2522890" y="2097746"/>
                <a:ext cx="30302" cy="991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7" extrusionOk="0">
                    <a:moveTo>
                      <a:pt x="150" y="1"/>
                    </a:moveTo>
                    <a:cubicBezTo>
                      <a:pt x="103" y="1"/>
                      <a:pt x="55" y="1"/>
                      <a:pt x="7" y="2"/>
                    </a:cubicBezTo>
                    <a:cubicBezTo>
                      <a:pt x="0" y="2"/>
                      <a:pt x="0" y="13"/>
                      <a:pt x="7" y="13"/>
                    </a:cubicBezTo>
                    <a:cubicBezTo>
                      <a:pt x="76" y="11"/>
                      <a:pt x="145" y="11"/>
                      <a:pt x="215" y="11"/>
                    </a:cubicBezTo>
                    <a:cubicBezTo>
                      <a:pt x="313" y="11"/>
                      <a:pt x="412" y="12"/>
                      <a:pt x="513" y="16"/>
                    </a:cubicBezTo>
                    <a:cubicBezTo>
                      <a:pt x="519" y="16"/>
                      <a:pt x="519" y="6"/>
                      <a:pt x="513" y="6"/>
                    </a:cubicBezTo>
                    <a:cubicBezTo>
                      <a:pt x="390" y="3"/>
                      <a:pt x="270" y="1"/>
                      <a:pt x="1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921;p83"/>
              <p:cNvSpPr/>
              <p:nvPr/>
            </p:nvSpPr>
            <p:spPr>
              <a:xfrm flipH="1">
                <a:off x="2571839" y="1986038"/>
                <a:ext cx="13519" cy="24183"/>
              </a:xfrm>
              <a:custGeom>
                <a:avLst/>
                <a:gdLst/>
                <a:ahLst/>
                <a:cxnLst/>
                <a:rect l="l" t="t" r="r" b="b"/>
                <a:pathLst>
                  <a:path w="232" h="415" extrusionOk="0">
                    <a:moveTo>
                      <a:pt x="7" y="0"/>
                    </a:moveTo>
                    <a:cubicBezTo>
                      <a:pt x="4" y="0"/>
                      <a:pt x="0" y="5"/>
                      <a:pt x="3" y="8"/>
                    </a:cubicBezTo>
                    <a:cubicBezTo>
                      <a:pt x="108" y="117"/>
                      <a:pt x="221" y="244"/>
                      <a:pt x="187" y="411"/>
                    </a:cubicBezTo>
                    <a:cubicBezTo>
                      <a:pt x="187" y="413"/>
                      <a:pt x="190" y="415"/>
                      <a:pt x="193" y="415"/>
                    </a:cubicBezTo>
                    <a:cubicBezTo>
                      <a:pt x="195" y="415"/>
                      <a:pt x="197" y="414"/>
                      <a:pt x="197" y="411"/>
                    </a:cubicBezTo>
                    <a:cubicBezTo>
                      <a:pt x="231" y="244"/>
                      <a:pt x="118" y="113"/>
                      <a:pt x="9" y="1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922;p83"/>
              <p:cNvSpPr/>
              <p:nvPr/>
            </p:nvSpPr>
            <p:spPr>
              <a:xfrm flipH="1">
                <a:off x="2573412" y="2020885"/>
                <a:ext cx="874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923;p83"/>
              <p:cNvSpPr/>
              <p:nvPr/>
            </p:nvSpPr>
            <p:spPr>
              <a:xfrm flipH="1">
                <a:off x="2306524" y="2043553"/>
                <a:ext cx="11538" cy="6648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41" extrusionOk="0">
                    <a:moveTo>
                      <a:pt x="0" y="1"/>
                    </a:moveTo>
                    <a:lnTo>
                      <a:pt x="0" y="76"/>
                    </a:lnTo>
                    <a:cubicBezTo>
                      <a:pt x="41" y="151"/>
                      <a:pt x="72" y="236"/>
                      <a:pt x="92" y="322"/>
                    </a:cubicBezTo>
                    <a:cubicBezTo>
                      <a:pt x="160" y="581"/>
                      <a:pt x="160" y="854"/>
                      <a:pt x="144" y="1124"/>
                    </a:cubicBezTo>
                    <a:cubicBezTo>
                      <a:pt x="144" y="1134"/>
                      <a:pt x="154" y="1141"/>
                      <a:pt x="164" y="1141"/>
                    </a:cubicBezTo>
                    <a:cubicBezTo>
                      <a:pt x="171" y="1141"/>
                      <a:pt x="181" y="1134"/>
                      <a:pt x="181" y="1124"/>
                    </a:cubicBezTo>
                    <a:cubicBezTo>
                      <a:pt x="198" y="840"/>
                      <a:pt x="198" y="550"/>
                      <a:pt x="119" y="277"/>
                    </a:cubicBezTo>
                    <a:cubicBezTo>
                      <a:pt x="92" y="178"/>
                      <a:pt x="54" y="86"/>
                      <a:pt x="0" y="1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924;p83"/>
              <p:cNvSpPr/>
              <p:nvPr/>
            </p:nvSpPr>
            <p:spPr>
              <a:xfrm flipH="1">
                <a:off x="2318004" y="2032015"/>
                <a:ext cx="13461" cy="15967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74" extrusionOk="0">
                    <a:moveTo>
                      <a:pt x="29" y="0"/>
                    </a:moveTo>
                    <a:cubicBezTo>
                      <a:pt x="12" y="0"/>
                      <a:pt x="1" y="24"/>
                      <a:pt x="18" y="35"/>
                    </a:cubicBezTo>
                    <a:cubicBezTo>
                      <a:pt x="111" y="96"/>
                      <a:pt x="179" y="178"/>
                      <a:pt x="230" y="274"/>
                    </a:cubicBezTo>
                    <a:lnTo>
                      <a:pt x="230" y="199"/>
                    </a:lnTo>
                    <a:cubicBezTo>
                      <a:pt x="179" y="120"/>
                      <a:pt x="117" y="55"/>
                      <a:pt x="39" y="4"/>
                    </a:cubicBezTo>
                    <a:cubicBezTo>
                      <a:pt x="35" y="0"/>
                      <a:pt x="32" y="0"/>
                      <a:pt x="29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925;p83"/>
              <p:cNvSpPr/>
              <p:nvPr/>
            </p:nvSpPr>
            <p:spPr>
              <a:xfrm flipH="1">
                <a:off x="2304718" y="2143840"/>
                <a:ext cx="3030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52" h="38" extrusionOk="0">
                    <a:moveTo>
                      <a:pt x="28" y="0"/>
                    </a:moveTo>
                    <a:cubicBezTo>
                      <a:pt x="0" y="0"/>
                      <a:pt x="0" y="38"/>
                      <a:pt x="28" y="38"/>
                    </a:cubicBezTo>
                    <a:cubicBezTo>
                      <a:pt x="52" y="38"/>
                      <a:pt x="52" y="0"/>
                      <a:pt x="28" y="0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926;p83"/>
              <p:cNvSpPr/>
              <p:nvPr/>
            </p:nvSpPr>
            <p:spPr>
              <a:xfrm flipH="1">
                <a:off x="2630694" y="2023449"/>
                <a:ext cx="24941" cy="78027"/>
              </a:xfrm>
              <a:custGeom>
                <a:avLst/>
                <a:gdLst/>
                <a:ahLst/>
                <a:cxnLst/>
                <a:rect l="l" t="t" r="r" b="b"/>
                <a:pathLst>
                  <a:path w="428" h="1339" extrusionOk="0">
                    <a:moveTo>
                      <a:pt x="24" y="1"/>
                    </a:moveTo>
                    <a:cubicBezTo>
                      <a:pt x="10" y="1"/>
                      <a:pt x="0" y="24"/>
                      <a:pt x="13" y="38"/>
                    </a:cubicBezTo>
                    <a:cubicBezTo>
                      <a:pt x="181" y="147"/>
                      <a:pt x="270" y="332"/>
                      <a:pt x="321" y="519"/>
                    </a:cubicBezTo>
                    <a:cubicBezTo>
                      <a:pt x="386" y="779"/>
                      <a:pt x="386" y="1056"/>
                      <a:pt x="372" y="1322"/>
                    </a:cubicBezTo>
                    <a:cubicBezTo>
                      <a:pt x="372" y="1335"/>
                      <a:pt x="379" y="1339"/>
                      <a:pt x="389" y="1339"/>
                    </a:cubicBezTo>
                    <a:cubicBezTo>
                      <a:pt x="399" y="1339"/>
                      <a:pt x="410" y="1335"/>
                      <a:pt x="410" y="1322"/>
                    </a:cubicBezTo>
                    <a:cubicBezTo>
                      <a:pt x="427" y="1042"/>
                      <a:pt x="423" y="749"/>
                      <a:pt x="349" y="475"/>
                    </a:cubicBezTo>
                    <a:cubicBezTo>
                      <a:pt x="294" y="291"/>
                      <a:pt x="198" y="114"/>
                      <a:pt x="34" y="4"/>
                    </a:cubicBezTo>
                    <a:cubicBezTo>
                      <a:pt x="31" y="1"/>
                      <a:pt x="27" y="1"/>
                      <a:pt x="24" y="1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927;p83"/>
              <p:cNvSpPr/>
              <p:nvPr/>
            </p:nvSpPr>
            <p:spPr>
              <a:xfrm flipH="1">
                <a:off x="2629120" y="2135274"/>
                <a:ext cx="2855" cy="2273"/>
              </a:xfrm>
              <a:custGeom>
                <a:avLst/>
                <a:gdLst/>
                <a:ahLst/>
                <a:cxnLst/>
                <a:rect l="l" t="t" r="r" b="b"/>
                <a:pathLst>
                  <a:path w="49" h="39" extrusionOk="0">
                    <a:moveTo>
                      <a:pt x="24" y="0"/>
                    </a:moveTo>
                    <a:cubicBezTo>
                      <a:pt x="1" y="0"/>
                      <a:pt x="1" y="38"/>
                      <a:pt x="24" y="38"/>
                    </a:cubicBezTo>
                    <a:cubicBezTo>
                      <a:pt x="48" y="38"/>
                      <a:pt x="48" y="0"/>
                      <a:pt x="24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928;p83"/>
              <p:cNvSpPr/>
              <p:nvPr/>
            </p:nvSpPr>
            <p:spPr>
              <a:xfrm flipH="1">
                <a:off x="3075896" y="2137430"/>
                <a:ext cx="159608" cy="47609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817" extrusionOk="0">
                    <a:moveTo>
                      <a:pt x="509" y="1"/>
                    </a:moveTo>
                    <a:cubicBezTo>
                      <a:pt x="347" y="1"/>
                      <a:pt x="177" y="12"/>
                      <a:pt x="1" y="38"/>
                    </a:cubicBezTo>
                    <a:lnTo>
                      <a:pt x="130" y="598"/>
                    </a:lnTo>
                    <a:cubicBezTo>
                      <a:pt x="130" y="598"/>
                      <a:pt x="596" y="409"/>
                      <a:pt x="1237" y="409"/>
                    </a:cubicBezTo>
                    <a:cubicBezTo>
                      <a:pt x="1685" y="409"/>
                      <a:pt x="2219" y="502"/>
                      <a:pt x="2739" y="816"/>
                    </a:cubicBezTo>
                    <a:cubicBezTo>
                      <a:pt x="2739" y="816"/>
                      <a:pt x="1881" y="1"/>
                      <a:pt x="509" y="1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929;p83"/>
              <p:cNvSpPr/>
              <p:nvPr/>
            </p:nvSpPr>
            <p:spPr>
              <a:xfrm flipH="1">
                <a:off x="3176998" y="3230503"/>
                <a:ext cx="197777" cy="26048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447" extrusionOk="0">
                    <a:moveTo>
                      <a:pt x="1774" y="1"/>
                    </a:moveTo>
                    <a:cubicBezTo>
                      <a:pt x="1405" y="1"/>
                      <a:pt x="1037" y="38"/>
                      <a:pt x="677" y="140"/>
                    </a:cubicBezTo>
                    <a:cubicBezTo>
                      <a:pt x="448" y="202"/>
                      <a:pt x="226" y="294"/>
                      <a:pt x="21" y="410"/>
                    </a:cubicBezTo>
                    <a:cubicBezTo>
                      <a:pt x="1" y="419"/>
                      <a:pt x="13" y="446"/>
                      <a:pt x="30" y="446"/>
                    </a:cubicBezTo>
                    <a:cubicBezTo>
                      <a:pt x="33" y="446"/>
                      <a:pt x="36" y="446"/>
                      <a:pt x="38" y="444"/>
                    </a:cubicBezTo>
                    <a:cubicBezTo>
                      <a:pt x="573" y="139"/>
                      <a:pt x="1177" y="40"/>
                      <a:pt x="1782" y="40"/>
                    </a:cubicBezTo>
                    <a:cubicBezTo>
                      <a:pt x="2042" y="40"/>
                      <a:pt x="2302" y="58"/>
                      <a:pt x="2558" y="86"/>
                    </a:cubicBezTo>
                    <a:cubicBezTo>
                      <a:pt x="2827" y="117"/>
                      <a:pt x="3093" y="154"/>
                      <a:pt x="3360" y="195"/>
                    </a:cubicBezTo>
                    <a:cubicBezTo>
                      <a:pt x="3361" y="195"/>
                      <a:pt x="3362" y="195"/>
                      <a:pt x="3363" y="195"/>
                    </a:cubicBezTo>
                    <a:cubicBezTo>
                      <a:pt x="3384" y="195"/>
                      <a:pt x="3393" y="161"/>
                      <a:pt x="3370" y="158"/>
                    </a:cubicBezTo>
                    <a:cubicBezTo>
                      <a:pt x="2844" y="79"/>
                      <a:pt x="2307" y="1"/>
                      <a:pt x="17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930;p83"/>
              <p:cNvSpPr/>
              <p:nvPr/>
            </p:nvSpPr>
            <p:spPr>
              <a:xfrm flipH="1">
                <a:off x="3152524" y="3015419"/>
                <a:ext cx="141660" cy="26223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450" extrusionOk="0">
                    <a:moveTo>
                      <a:pt x="990" y="1"/>
                    </a:moveTo>
                    <a:cubicBezTo>
                      <a:pt x="660" y="1"/>
                      <a:pt x="330" y="62"/>
                      <a:pt x="21" y="186"/>
                    </a:cubicBezTo>
                    <a:cubicBezTo>
                      <a:pt x="0" y="195"/>
                      <a:pt x="5" y="228"/>
                      <a:pt x="23" y="228"/>
                    </a:cubicBezTo>
                    <a:cubicBezTo>
                      <a:pt x="26" y="228"/>
                      <a:pt x="28" y="228"/>
                      <a:pt x="31" y="227"/>
                    </a:cubicBezTo>
                    <a:cubicBezTo>
                      <a:pt x="337" y="104"/>
                      <a:pt x="665" y="43"/>
                      <a:pt x="992" y="43"/>
                    </a:cubicBezTo>
                    <a:cubicBezTo>
                      <a:pt x="1482" y="43"/>
                      <a:pt x="1972" y="179"/>
                      <a:pt x="2390" y="445"/>
                    </a:cubicBezTo>
                    <a:cubicBezTo>
                      <a:pt x="2394" y="448"/>
                      <a:pt x="2398" y="450"/>
                      <a:pt x="2402" y="450"/>
                    </a:cubicBezTo>
                    <a:cubicBezTo>
                      <a:pt x="2420" y="450"/>
                      <a:pt x="2430" y="422"/>
                      <a:pt x="2410" y="411"/>
                    </a:cubicBezTo>
                    <a:cubicBezTo>
                      <a:pt x="1987" y="140"/>
                      <a:pt x="1489" y="1"/>
                      <a:pt x="990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931;p83"/>
              <p:cNvSpPr/>
              <p:nvPr/>
            </p:nvSpPr>
            <p:spPr>
              <a:xfrm flipH="1">
                <a:off x="3148153" y="3065475"/>
                <a:ext cx="128549" cy="52270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897" extrusionOk="0">
                    <a:moveTo>
                      <a:pt x="212" y="1"/>
                    </a:moveTo>
                    <a:cubicBezTo>
                      <a:pt x="151" y="1"/>
                      <a:pt x="90" y="4"/>
                      <a:pt x="28" y="10"/>
                    </a:cubicBezTo>
                    <a:cubicBezTo>
                      <a:pt x="2" y="13"/>
                      <a:pt x="1" y="51"/>
                      <a:pt x="25" y="51"/>
                    </a:cubicBezTo>
                    <a:cubicBezTo>
                      <a:pt x="26" y="51"/>
                      <a:pt x="27" y="51"/>
                      <a:pt x="28" y="51"/>
                    </a:cubicBezTo>
                    <a:cubicBezTo>
                      <a:pt x="90" y="45"/>
                      <a:pt x="150" y="42"/>
                      <a:pt x="210" y="42"/>
                    </a:cubicBezTo>
                    <a:cubicBezTo>
                      <a:pt x="943" y="42"/>
                      <a:pt x="1584" y="483"/>
                      <a:pt x="2165" y="894"/>
                    </a:cubicBezTo>
                    <a:cubicBezTo>
                      <a:pt x="2169" y="896"/>
                      <a:pt x="2172" y="897"/>
                      <a:pt x="2176" y="897"/>
                    </a:cubicBezTo>
                    <a:cubicBezTo>
                      <a:pt x="2194" y="897"/>
                      <a:pt x="2206" y="871"/>
                      <a:pt x="2185" y="856"/>
                    </a:cubicBezTo>
                    <a:cubicBezTo>
                      <a:pt x="1602" y="443"/>
                      <a:pt x="951" y="1"/>
                      <a:pt x="212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932;p83"/>
              <p:cNvSpPr/>
              <p:nvPr/>
            </p:nvSpPr>
            <p:spPr>
              <a:xfrm flipH="1">
                <a:off x="2398944" y="1814659"/>
                <a:ext cx="105998" cy="100170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1719" extrusionOk="0">
                    <a:moveTo>
                      <a:pt x="31" y="1"/>
                    </a:moveTo>
                    <a:cubicBezTo>
                      <a:pt x="12" y="1"/>
                      <a:pt x="1" y="28"/>
                      <a:pt x="19" y="37"/>
                    </a:cubicBezTo>
                    <a:cubicBezTo>
                      <a:pt x="742" y="406"/>
                      <a:pt x="1552" y="863"/>
                      <a:pt x="1777" y="1706"/>
                    </a:cubicBezTo>
                    <a:cubicBezTo>
                      <a:pt x="1780" y="1714"/>
                      <a:pt x="1787" y="1718"/>
                      <a:pt x="1795" y="1718"/>
                    </a:cubicBezTo>
                    <a:cubicBezTo>
                      <a:pt x="1807" y="1718"/>
                      <a:pt x="1818" y="1710"/>
                      <a:pt x="1815" y="1696"/>
                    </a:cubicBezTo>
                    <a:cubicBezTo>
                      <a:pt x="1585" y="842"/>
                      <a:pt x="770" y="379"/>
                      <a:pt x="39" y="3"/>
                    </a:cubicBezTo>
                    <a:cubicBezTo>
                      <a:pt x="36" y="1"/>
                      <a:pt x="33" y="1"/>
                      <a:pt x="31" y="1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933;p83"/>
              <p:cNvSpPr/>
              <p:nvPr/>
            </p:nvSpPr>
            <p:spPr>
              <a:xfrm flipH="1">
                <a:off x="2542411" y="1779812"/>
                <a:ext cx="2855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49" h="38" extrusionOk="0">
                    <a:moveTo>
                      <a:pt x="24" y="0"/>
                    </a:moveTo>
                    <a:cubicBezTo>
                      <a:pt x="0" y="0"/>
                      <a:pt x="0" y="38"/>
                      <a:pt x="24" y="38"/>
                    </a:cubicBezTo>
                    <a:cubicBezTo>
                      <a:pt x="49" y="38"/>
                      <a:pt x="49" y="0"/>
                      <a:pt x="24" y="0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934;p83"/>
              <p:cNvSpPr/>
              <p:nvPr/>
            </p:nvSpPr>
            <p:spPr>
              <a:xfrm flipH="1">
                <a:off x="2286536" y="2935644"/>
                <a:ext cx="81873" cy="296898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5095" extrusionOk="0">
                    <a:moveTo>
                      <a:pt x="26" y="0"/>
                    </a:moveTo>
                    <a:cubicBezTo>
                      <a:pt x="14" y="0"/>
                      <a:pt x="1" y="11"/>
                      <a:pt x="7" y="26"/>
                    </a:cubicBezTo>
                    <a:cubicBezTo>
                      <a:pt x="424" y="1319"/>
                      <a:pt x="792" y="2630"/>
                      <a:pt x="1106" y="3951"/>
                    </a:cubicBezTo>
                    <a:cubicBezTo>
                      <a:pt x="1195" y="4327"/>
                      <a:pt x="1281" y="4702"/>
                      <a:pt x="1362" y="5081"/>
                    </a:cubicBezTo>
                    <a:cubicBezTo>
                      <a:pt x="1364" y="5090"/>
                      <a:pt x="1371" y="5095"/>
                      <a:pt x="1378" y="5095"/>
                    </a:cubicBezTo>
                    <a:cubicBezTo>
                      <a:pt x="1390" y="5095"/>
                      <a:pt x="1404" y="5084"/>
                      <a:pt x="1400" y="5068"/>
                    </a:cubicBezTo>
                    <a:cubicBezTo>
                      <a:pt x="1117" y="3740"/>
                      <a:pt x="778" y="2422"/>
                      <a:pt x="389" y="1118"/>
                    </a:cubicBezTo>
                    <a:cubicBezTo>
                      <a:pt x="280" y="749"/>
                      <a:pt x="164" y="381"/>
                      <a:pt x="45" y="15"/>
                    </a:cubicBezTo>
                    <a:cubicBezTo>
                      <a:pt x="42" y="5"/>
                      <a:pt x="34" y="0"/>
                      <a:pt x="2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935;p83"/>
              <p:cNvSpPr/>
              <p:nvPr/>
            </p:nvSpPr>
            <p:spPr>
              <a:xfrm flipH="1">
                <a:off x="2327968" y="2354028"/>
                <a:ext cx="23775" cy="25500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4376" extrusionOk="0">
                    <a:moveTo>
                      <a:pt x="259" y="0"/>
                    </a:moveTo>
                    <a:cubicBezTo>
                      <a:pt x="249" y="0"/>
                      <a:pt x="240" y="6"/>
                      <a:pt x="240" y="18"/>
                    </a:cubicBezTo>
                    <a:cubicBezTo>
                      <a:pt x="322" y="1148"/>
                      <a:pt x="407" y="2295"/>
                      <a:pt x="226" y="3418"/>
                    </a:cubicBezTo>
                    <a:cubicBezTo>
                      <a:pt x="175" y="3735"/>
                      <a:pt x="103" y="4047"/>
                      <a:pt x="5" y="4354"/>
                    </a:cubicBezTo>
                    <a:cubicBezTo>
                      <a:pt x="1" y="4368"/>
                      <a:pt x="12" y="4376"/>
                      <a:pt x="23" y="4376"/>
                    </a:cubicBezTo>
                    <a:cubicBezTo>
                      <a:pt x="31" y="4376"/>
                      <a:pt x="39" y="4372"/>
                      <a:pt x="42" y="4364"/>
                    </a:cubicBezTo>
                    <a:cubicBezTo>
                      <a:pt x="387" y="3275"/>
                      <a:pt x="404" y="2117"/>
                      <a:pt x="342" y="987"/>
                    </a:cubicBezTo>
                    <a:cubicBezTo>
                      <a:pt x="325" y="663"/>
                      <a:pt x="301" y="343"/>
                      <a:pt x="278" y="18"/>
                    </a:cubicBezTo>
                    <a:cubicBezTo>
                      <a:pt x="278" y="6"/>
                      <a:pt x="268" y="0"/>
                      <a:pt x="259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936;p83"/>
              <p:cNvSpPr/>
              <p:nvPr/>
            </p:nvSpPr>
            <p:spPr>
              <a:xfrm flipH="1">
                <a:off x="2290790" y="2722542"/>
                <a:ext cx="48541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822" extrusionOk="0">
                    <a:moveTo>
                      <a:pt x="622" y="0"/>
                    </a:moveTo>
                    <a:cubicBezTo>
                      <a:pt x="611" y="0"/>
                      <a:pt x="597" y="13"/>
                      <a:pt x="604" y="30"/>
                    </a:cubicBezTo>
                    <a:cubicBezTo>
                      <a:pt x="689" y="221"/>
                      <a:pt x="795" y="508"/>
                      <a:pt x="614" y="679"/>
                    </a:cubicBezTo>
                    <a:cubicBezTo>
                      <a:pt x="529" y="760"/>
                      <a:pt x="412" y="784"/>
                      <a:pt x="294" y="784"/>
                    </a:cubicBezTo>
                    <a:cubicBezTo>
                      <a:pt x="204" y="784"/>
                      <a:pt x="113" y="770"/>
                      <a:pt x="34" y="757"/>
                    </a:cubicBezTo>
                    <a:cubicBezTo>
                      <a:pt x="33" y="757"/>
                      <a:pt x="32" y="757"/>
                      <a:pt x="31" y="757"/>
                    </a:cubicBezTo>
                    <a:cubicBezTo>
                      <a:pt x="9" y="757"/>
                      <a:pt x="1" y="791"/>
                      <a:pt x="24" y="795"/>
                    </a:cubicBezTo>
                    <a:cubicBezTo>
                      <a:pt x="105" y="808"/>
                      <a:pt x="197" y="822"/>
                      <a:pt x="288" y="822"/>
                    </a:cubicBezTo>
                    <a:cubicBezTo>
                      <a:pt x="424" y="822"/>
                      <a:pt x="558" y="792"/>
                      <a:pt x="652" y="692"/>
                    </a:cubicBezTo>
                    <a:cubicBezTo>
                      <a:pt x="832" y="504"/>
                      <a:pt x="727" y="217"/>
                      <a:pt x="635" y="9"/>
                    </a:cubicBezTo>
                    <a:cubicBezTo>
                      <a:pt x="633" y="3"/>
                      <a:pt x="628" y="0"/>
                      <a:pt x="622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937;p83"/>
              <p:cNvSpPr/>
              <p:nvPr/>
            </p:nvSpPr>
            <p:spPr>
              <a:xfrm flipH="1">
                <a:off x="2454653" y="2790080"/>
                <a:ext cx="184607" cy="57107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980" extrusionOk="0">
                    <a:moveTo>
                      <a:pt x="3146" y="1"/>
                    </a:moveTo>
                    <a:cubicBezTo>
                      <a:pt x="3139" y="1"/>
                      <a:pt x="3132" y="5"/>
                      <a:pt x="3129" y="14"/>
                    </a:cubicBezTo>
                    <a:cubicBezTo>
                      <a:pt x="3003" y="404"/>
                      <a:pt x="2696" y="717"/>
                      <a:pt x="2313" y="861"/>
                    </a:cubicBezTo>
                    <a:cubicBezTo>
                      <a:pt x="2160" y="918"/>
                      <a:pt x="2004" y="941"/>
                      <a:pt x="1846" y="941"/>
                    </a:cubicBezTo>
                    <a:cubicBezTo>
                      <a:pt x="1788" y="941"/>
                      <a:pt x="1730" y="938"/>
                      <a:pt x="1672" y="933"/>
                    </a:cubicBezTo>
                    <a:cubicBezTo>
                      <a:pt x="1405" y="912"/>
                      <a:pt x="1142" y="865"/>
                      <a:pt x="887" y="813"/>
                    </a:cubicBezTo>
                    <a:cubicBezTo>
                      <a:pt x="597" y="755"/>
                      <a:pt x="313" y="684"/>
                      <a:pt x="33" y="599"/>
                    </a:cubicBezTo>
                    <a:cubicBezTo>
                      <a:pt x="31" y="598"/>
                      <a:pt x="29" y="598"/>
                      <a:pt x="27" y="598"/>
                    </a:cubicBezTo>
                    <a:cubicBezTo>
                      <a:pt x="8" y="598"/>
                      <a:pt x="1" y="629"/>
                      <a:pt x="23" y="635"/>
                    </a:cubicBezTo>
                    <a:cubicBezTo>
                      <a:pt x="545" y="793"/>
                      <a:pt x="1088" y="912"/>
                      <a:pt x="1631" y="967"/>
                    </a:cubicBezTo>
                    <a:cubicBezTo>
                      <a:pt x="1703" y="975"/>
                      <a:pt x="1776" y="979"/>
                      <a:pt x="1848" y="979"/>
                    </a:cubicBezTo>
                    <a:cubicBezTo>
                      <a:pt x="2004" y="979"/>
                      <a:pt x="2157" y="959"/>
                      <a:pt x="2307" y="906"/>
                    </a:cubicBezTo>
                    <a:cubicBezTo>
                      <a:pt x="2494" y="837"/>
                      <a:pt x="2665" y="728"/>
                      <a:pt x="2809" y="591"/>
                    </a:cubicBezTo>
                    <a:cubicBezTo>
                      <a:pt x="2973" y="435"/>
                      <a:pt x="3096" y="240"/>
                      <a:pt x="3164" y="25"/>
                    </a:cubicBezTo>
                    <a:cubicBezTo>
                      <a:pt x="3167" y="10"/>
                      <a:pt x="3157" y="1"/>
                      <a:pt x="3146" y="1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938;p83"/>
              <p:cNvSpPr/>
              <p:nvPr/>
            </p:nvSpPr>
            <p:spPr>
              <a:xfrm rot="10800000" flipH="1">
                <a:off x="1763789" y="1537450"/>
                <a:ext cx="2272500" cy="2272500"/>
              </a:xfrm>
              <a:prstGeom prst="ellipse">
                <a:avLst/>
              </a:prstGeom>
              <a:gradFill>
                <a:gsLst>
                  <a:gs pos="0">
                    <a:srgbClr val="645CA7">
                      <a:alpha val="76470"/>
                    </a:srgbClr>
                  </a:gs>
                  <a:gs pos="100000">
                    <a:srgbClr val="D77EAD">
                      <a:alpha val="7647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939;p83"/>
              <p:cNvSpPr/>
              <p:nvPr/>
            </p:nvSpPr>
            <p:spPr>
              <a:xfrm flipH="1">
                <a:off x="3691588" y="2990725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940;p83"/>
              <p:cNvSpPr/>
              <p:nvPr/>
            </p:nvSpPr>
            <p:spPr>
              <a:xfrm flipH="1">
                <a:off x="2239863" y="2199450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941;p83"/>
              <p:cNvSpPr/>
              <p:nvPr/>
            </p:nvSpPr>
            <p:spPr>
              <a:xfrm flipH="1">
                <a:off x="3561113" y="302081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942;p83"/>
              <p:cNvSpPr/>
              <p:nvPr/>
            </p:nvSpPr>
            <p:spPr>
              <a:xfrm flipH="1">
                <a:off x="3239338" y="243226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943;p83"/>
              <p:cNvSpPr/>
              <p:nvPr/>
            </p:nvSpPr>
            <p:spPr>
              <a:xfrm flipH="1">
                <a:off x="3467413" y="250620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944;p83"/>
              <p:cNvSpPr/>
              <p:nvPr/>
            </p:nvSpPr>
            <p:spPr>
              <a:xfrm flipH="1">
                <a:off x="3581538" y="2288625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945;p83"/>
              <p:cNvSpPr/>
              <p:nvPr/>
            </p:nvSpPr>
            <p:spPr>
              <a:xfrm flipH="1">
                <a:off x="2627713" y="287715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946;p83"/>
              <p:cNvSpPr/>
              <p:nvPr/>
            </p:nvSpPr>
            <p:spPr>
              <a:xfrm flipH="1">
                <a:off x="3953438" y="25211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947;p83"/>
              <p:cNvSpPr/>
              <p:nvPr/>
            </p:nvSpPr>
            <p:spPr>
              <a:xfrm flipH="1">
                <a:off x="2524388" y="25685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948;p83"/>
              <p:cNvSpPr/>
              <p:nvPr/>
            </p:nvSpPr>
            <p:spPr>
              <a:xfrm flipH="1">
                <a:off x="2161391" y="1931292"/>
                <a:ext cx="1926775" cy="1422570"/>
              </a:xfrm>
              <a:custGeom>
                <a:avLst/>
                <a:gdLst/>
                <a:ahLst/>
                <a:cxnLst/>
                <a:rect l="l" t="t" r="r" b="b"/>
                <a:pathLst>
                  <a:path w="21098" h="15577" extrusionOk="0">
                    <a:moveTo>
                      <a:pt x="1074" y="0"/>
                    </a:moveTo>
                    <a:lnTo>
                      <a:pt x="295" y="468"/>
                    </a:lnTo>
                    <a:cubicBezTo>
                      <a:pt x="295" y="468"/>
                      <a:pt x="1" y="7414"/>
                      <a:pt x="7135" y="7414"/>
                    </a:cubicBezTo>
                    <a:cubicBezTo>
                      <a:pt x="7482" y="7414"/>
                      <a:pt x="7848" y="7398"/>
                      <a:pt x="8232" y="7363"/>
                    </a:cubicBezTo>
                    <a:lnTo>
                      <a:pt x="8232" y="7363"/>
                    </a:lnTo>
                    <a:cubicBezTo>
                      <a:pt x="8232" y="7363"/>
                      <a:pt x="5712" y="12159"/>
                      <a:pt x="5712" y="15576"/>
                    </a:cubicBezTo>
                    <a:lnTo>
                      <a:pt x="20920" y="15576"/>
                    </a:lnTo>
                    <a:cubicBezTo>
                      <a:pt x="20988" y="15576"/>
                      <a:pt x="21097" y="6957"/>
                      <a:pt x="14482" y="5557"/>
                    </a:cubicBezTo>
                    <a:lnTo>
                      <a:pt x="11772" y="4957"/>
                    </a:lnTo>
                    <a:cubicBezTo>
                      <a:pt x="7423" y="4909"/>
                      <a:pt x="2688" y="3618"/>
                      <a:pt x="10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949;p83"/>
              <p:cNvSpPr/>
              <p:nvPr/>
            </p:nvSpPr>
            <p:spPr>
              <a:xfrm flipH="1">
                <a:off x="3268067" y="1922930"/>
                <a:ext cx="848135" cy="764390"/>
              </a:xfrm>
              <a:custGeom>
                <a:avLst/>
                <a:gdLst/>
                <a:ahLst/>
                <a:cxnLst/>
                <a:rect l="l" t="t" r="r" b="b"/>
                <a:pathLst>
                  <a:path w="9287" h="8370" extrusionOk="0">
                    <a:moveTo>
                      <a:pt x="612" y="1"/>
                    </a:moveTo>
                    <a:lnTo>
                      <a:pt x="612" y="1"/>
                    </a:lnTo>
                    <a:cubicBezTo>
                      <a:pt x="0" y="7151"/>
                      <a:pt x="3401" y="8369"/>
                      <a:pt x="5790" y="8369"/>
                    </a:cubicBezTo>
                    <a:cubicBezTo>
                      <a:pt x="7025" y="8369"/>
                      <a:pt x="7989" y="8044"/>
                      <a:pt x="7989" y="8044"/>
                    </a:cubicBezTo>
                    <a:lnTo>
                      <a:pt x="9287" y="6344"/>
                    </a:lnTo>
                    <a:lnTo>
                      <a:pt x="9287" y="6344"/>
                    </a:lnTo>
                    <a:cubicBezTo>
                      <a:pt x="9287" y="6344"/>
                      <a:pt x="8997" y="6403"/>
                      <a:pt x="8381" y="6403"/>
                    </a:cubicBezTo>
                    <a:cubicBezTo>
                      <a:pt x="7628" y="6403"/>
                      <a:pt x="6387" y="6314"/>
                      <a:pt x="4592" y="5920"/>
                    </a:cubicBezTo>
                    <a:cubicBezTo>
                      <a:pt x="1329" y="5203"/>
                      <a:pt x="612" y="1"/>
                      <a:pt x="612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950;p83"/>
              <p:cNvSpPr/>
              <p:nvPr/>
            </p:nvSpPr>
            <p:spPr>
              <a:xfrm flipH="1">
                <a:off x="2124589" y="2249285"/>
                <a:ext cx="646398" cy="284021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3110" extrusionOk="0">
                    <a:moveTo>
                      <a:pt x="6767" y="0"/>
                    </a:moveTo>
                    <a:cubicBezTo>
                      <a:pt x="6709" y="79"/>
                      <a:pt x="6647" y="153"/>
                      <a:pt x="6583" y="215"/>
                    </a:cubicBezTo>
                    <a:cubicBezTo>
                      <a:pt x="5094" y="1676"/>
                      <a:pt x="1267" y="1704"/>
                      <a:pt x="554" y="1830"/>
                    </a:cubicBezTo>
                    <a:cubicBezTo>
                      <a:pt x="489" y="1840"/>
                      <a:pt x="56" y="2007"/>
                      <a:pt x="1" y="2025"/>
                    </a:cubicBezTo>
                    <a:cubicBezTo>
                      <a:pt x="653" y="2151"/>
                      <a:pt x="1946" y="3014"/>
                      <a:pt x="3909" y="3096"/>
                    </a:cubicBezTo>
                    <a:cubicBezTo>
                      <a:pt x="4130" y="3105"/>
                      <a:pt x="4338" y="3109"/>
                      <a:pt x="4534" y="3109"/>
                    </a:cubicBezTo>
                    <a:cubicBezTo>
                      <a:pt x="6275" y="3109"/>
                      <a:pt x="7078" y="2792"/>
                      <a:pt x="7078" y="2792"/>
                    </a:cubicBezTo>
                    <a:lnTo>
                      <a:pt x="6767" y="0"/>
                    </a:ln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951;p83"/>
              <p:cNvSpPr/>
              <p:nvPr/>
            </p:nvSpPr>
            <p:spPr>
              <a:xfrm flipH="1">
                <a:off x="2003034" y="1275944"/>
                <a:ext cx="1577183" cy="1192887"/>
              </a:xfrm>
              <a:custGeom>
                <a:avLst/>
                <a:gdLst/>
                <a:ahLst/>
                <a:cxnLst/>
                <a:rect l="l" t="t" r="r" b="b"/>
                <a:pathLst>
                  <a:path w="17270" h="13062" extrusionOk="0">
                    <a:moveTo>
                      <a:pt x="7914" y="0"/>
                    </a:moveTo>
                    <a:cubicBezTo>
                      <a:pt x="5704" y="0"/>
                      <a:pt x="4311" y="1144"/>
                      <a:pt x="3414" y="3015"/>
                    </a:cubicBezTo>
                    <a:cubicBezTo>
                      <a:pt x="3393" y="3063"/>
                      <a:pt x="3373" y="3110"/>
                      <a:pt x="3352" y="3159"/>
                    </a:cubicBezTo>
                    <a:cubicBezTo>
                      <a:pt x="3029" y="3957"/>
                      <a:pt x="3049" y="4930"/>
                      <a:pt x="2140" y="5281"/>
                    </a:cubicBezTo>
                    <a:cubicBezTo>
                      <a:pt x="1178" y="5657"/>
                      <a:pt x="1" y="7893"/>
                      <a:pt x="2639" y="9631"/>
                    </a:cubicBezTo>
                    <a:cubicBezTo>
                      <a:pt x="5277" y="11372"/>
                      <a:pt x="6179" y="12023"/>
                      <a:pt x="6179" y="12023"/>
                    </a:cubicBezTo>
                    <a:lnTo>
                      <a:pt x="6169" y="12139"/>
                    </a:lnTo>
                    <a:cubicBezTo>
                      <a:pt x="6155" y="12294"/>
                      <a:pt x="6220" y="12440"/>
                      <a:pt x="6347" y="12529"/>
                    </a:cubicBezTo>
                    <a:cubicBezTo>
                      <a:pt x="6561" y="12686"/>
                      <a:pt x="6954" y="12908"/>
                      <a:pt x="7514" y="12986"/>
                    </a:cubicBezTo>
                    <a:cubicBezTo>
                      <a:pt x="7910" y="13041"/>
                      <a:pt x="8231" y="13058"/>
                      <a:pt x="8466" y="13061"/>
                    </a:cubicBezTo>
                    <a:cubicBezTo>
                      <a:pt x="8469" y="13061"/>
                      <a:pt x="8472" y="13061"/>
                      <a:pt x="8475" y="13061"/>
                    </a:cubicBezTo>
                    <a:cubicBezTo>
                      <a:pt x="8666" y="13061"/>
                      <a:pt x="8836" y="12956"/>
                      <a:pt x="8937" y="12795"/>
                    </a:cubicBezTo>
                    <a:cubicBezTo>
                      <a:pt x="8985" y="12724"/>
                      <a:pt x="9080" y="12645"/>
                      <a:pt x="9265" y="12590"/>
                    </a:cubicBezTo>
                    <a:cubicBezTo>
                      <a:pt x="9316" y="12576"/>
                      <a:pt x="9374" y="12563"/>
                      <a:pt x="9439" y="12549"/>
                    </a:cubicBezTo>
                    <a:cubicBezTo>
                      <a:pt x="10156" y="12426"/>
                      <a:pt x="13955" y="12334"/>
                      <a:pt x="15444" y="10873"/>
                    </a:cubicBezTo>
                    <a:cubicBezTo>
                      <a:pt x="15508" y="10811"/>
                      <a:pt x="15570" y="10737"/>
                      <a:pt x="15628" y="10658"/>
                    </a:cubicBezTo>
                    <a:cubicBezTo>
                      <a:pt x="16972" y="8900"/>
                      <a:pt x="17270" y="3264"/>
                      <a:pt x="12453" y="1151"/>
                    </a:cubicBezTo>
                    <a:cubicBezTo>
                      <a:pt x="10646" y="359"/>
                      <a:pt x="9152" y="0"/>
                      <a:pt x="7914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952;p83"/>
              <p:cNvSpPr/>
              <p:nvPr/>
            </p:nvSpPr>
            <p:spPr>
              <a:xfrm flipH="1">
                <a:off x="2279567" y="2324993"/>
                <a:ext cx="745121" cy="152878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1674" extrusionOk="0">
                    <a:moveTo>
                      <a:pt x="8159" y="0"/>
                    </a:moveTo>
                    <a:lnTo>
                      <a:pt x="8159" y="0"/>
                    </a:lnTo>
                    <a:cubicBezTo>
                      <a:pt x="7571" y="424"/>
                      <a:pt x="3694" y="741"/>
                      <a:pt x="3117" y="847"/>
                    </a:cubicBezTo>
                    <a:cubicBezTo>
                      <a:pt x="2544" y="950"/>
                      <a:pt x="2816" y="1281"/>
                      <a:pt x="1864" y="1363"/>
                    </a:cubicBezTo>
                    <a:cubicBezTo>
                      <a:pt x="1816" y="1367"/>
                      <a:pt x="1768" y="1369"/>
                      <a:pt x="1720" y="1369"/>
                    </a:cubicBezTo>
                    <a:cubicBezTo>
                      <a:pt x="828" y="1369"/>
                      <a:pt x="32" y="652"/>
                      <a:pt x="1" y="643"/>
                    </a:cubicBezTo>
                    <a:lnTo>
                      <a:pt x="1" y="643"/>
                    </a:lnTo>
                    <a:lnTo>
                      <a:pt x="18" y="799"/>
                    </a:lnTo>
                    <a:cubicBezTo>
                      <a:pt x="31" y="1483"/>
                      <a:pt x="898" y="1673"/>
                      <a:pt x="1704" y="1673"/>
                    </a:cubicBezTo>
                    <a:cubicBezTo>
                      <a:pt x="2338" y="1673"/>
                      <a:pt x="2935" y="1556"/>
                      <a:pt x="3049" y="1468"/>
                    </a:cubicBezTo>
                    <a:cubicBezTo>
                      <a:pt x="3311" y="1267"/>
                      <a:pt x="4786" y="1314"/>
                      <a:pt x="6350" y="1079"/>
                    </a:cubicBezTo>
                    <a:cubicBezTo>
                      <a:pt x="7910" y="847"/>
                      <a:pt x="8159" y="0"/>
                      <a:pt x="8159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953;p83"/>
              <p:cNvSpPr/>
              <p:nvPr/>
            </p:nvSpPr>
            <p:spPr>
              <a:xfrm flipH="1">
                <a:off x="2606537" y="1234301"/>
                <a:ext cx="709295" cy="480332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4802" extrusionOk="0">
                    <a:moveTo>
                      <a:pt x="4926" y="0"/>
                    </a:moveTo>
                    <a:cubicBezTo>
                      <a:pt x="4504" y="0"/>
                      <a:pt x="4028" y="50"/>
                      <a:pt x="3492" y="167"/>
                    </a:cubicBezTo>
                    <a:cubicBezTo>
                      <a:pt x="631" y="792"/>
                      <a:pt x="0" y="4233"/>
                      <a:pt x="631" y="4721"/>
                    </a:cubicBezTo>
                    <a:cubicBezTo>
                      <a:pt x="703" y="4776"/>
                      <a:pt x="799" y="4801"/>
                      <a:pt x="916" y="4801"/>
                    </a:cubicBezTo>
                    <a:cubicBezTo>
                      <a:pt x="1827" y="4801"/>
                      <a:pt x="3955" y="3240"/>
                      <a:pt x="4929" y="2250"/>
                    </a:cubicBezTo>
                    <a:cubicBezTo>
                      <a:pt x="5620" y="1546"/>
                      <a:pt x="6280" y="1341"/>
                      <a:pt x="6813" y="1341"/>
                    </a:cubicBezTo>
                    <a:cubicBezTo>
                      <a:pt x="7551" y="1341"/>
                      <a:pt x="8046" y="1734"/>
                      <a:pt x="8046" y="1734"/>
                    </a:cubicBezTo>
                    <a:cubicBezTo>
                      <a:pt x="8046" y="1734"/>
                      <a:pt x="7414" y="0"/>
                      <a:pt x="4926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954;p83"/>
              <p:cNvSpPr/>
              <p:nvPr/>
            </p:nvSpPr>
            <p:spPr>
              <a:xfrm flipH="1">
                <a:off x="3048341" y="1713116"/>
                <a:ext cx="272605" cy="140914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543" extrusionOk="0">
                    <a:moveTo>
                      <a:pt x="1773" y="0"/>
                    </a:moveTo>
                    <a:cubicBezTo>
                      <a:pt x="1158" y="0"/>
                      <a:pt x="266" y="292"/>
                      <a:pt x="29" y="809"/>
                    </a:cubicBezTo>
                    <a:cubicBezTo>
                      <a:pt x="1" y="870"/>
                      <a:pt x="55" y="926"/>
                      <a:pt x="105" y="926"/>
                    </a:cubicBezTo>
                    <a:cubicBezTo>
                      <a:pt x="127" y="926"/>
                      <a:pt x="149" y="915"/>
                      <a:pt x="162" y="887"/>
                    </a:cubicBezTo>
                    <a:cubicBezTo>
                      <a:pt x="377" y="423"/>
                      <a:pt x="1277" y="153"/>
                      <a:pt x="1767" y="153"/>
                    </a:cubicBezTo>
                    <a:cubicBezTo>
                      <a:pt x="1782" y="153"/>
                      <a:pt x="1797" y="153"/>
                      <a:pt x="1811" y="154"/>
                    </a:cubicBezTo>
                    <a:cubicBezTo>
                      <a:pt x="2183" y="170"/>
                      <a:pt x="2589" y="313"/>
                      <a:pt x="2736" y="707"/>
                    </a:cubicBezTo>
                    <a:cubicBezTo>
                      <a:pt x="2821" y="942"/>
                      <a:pt x="2787" y="1225"/>
                      <a:pt x="2763" y="1468"/>
                    </a:cubicBezTo>
                    <a:cubicBezTo>
                      <a:pt x="2758" y="1517"/>
                      <a:pt x="2795" y="1542"/>
                      <a:pt x="2834" y="1542"/>
                    </a:cubicBezTo>
                    <a:cubicBezTo>
                      <a:pt x="2873" y="1542"/>
                      <a:pt x="2915" y="1517"/>
                      <a:pt x="2920" y="1468"/>
                    </a:cubicBezTo>
                    <a:cubicBezTo>
                      <a:pt x="2985" y="740"/>
                      <a:pt x="2811" y="143"/>
                      <a:pt x="2008" y="17"/>
                    </a:cubicBezTo>
                    <a:cubicBezTo>
                      <a:pt x="1937" y="6"/>
                      <a:pt x="1858" y="0"/>
                      <a:pt x="1773" y="0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955;p83"/>
              <p:cNvSpPr/>
              <p:nvPr/>
            </p:nvSpPr>
            <p:spPr>
              <a:xfrm flipH="1">
                <a:off x="2783590" y="1827546"/>
                <a:ext cx="174065" cy="83562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915" extrusionOk="0">
                    <a:moveTo>
                      <a:pt x="1669" y="0"/>
                    </a:moveTo>
                    <a:cubicBezTo>
                      <a:pt x="1616" y="0"/>
                      <a:pt x="1562" y="56"/>
                      <a:pt x="1598" y="116"/>
                    </a:cubicBezTo>
                    <a:cubicBezTo>
                      <a:pt x="1687" y="269"/>
                      <a:pt x="1584" y="406"/>
                      <a:pt x="1441" y="470"/>
                    </a:cubicBezTo>
                    <a:cubicBezTo>
                      <a:pt x="1407" y="485"/>
                      <a:pt x="1372" y="492"/>
                      <a:pt x="1336" y="492"/>
                    </a:cubicBezTo>
                    <a:cubicBezTo>
                      <a:pt x="1226" y="492"/>
                      <a:pt x="1113" y="429"/>
                      <a:pt x="1038" y="355"/>
                    </a:cubicBezTo>
                    <a:cubicBezTo>
                      <a:pt x="959" y="276"/>
                      <a:pt x="915" y="177"/>
                      <a:pt x="820" y="109"/>
                    </a:cubicBezTo>
                    <a:cubicBezTo>
                      <a:pt x="744" y="58"/>
                      <a:pt x="658" y="33"/>
                      <a:pt x="570" y="33"/>
                    </a:cubicBezTo>
                    <a:cubicBezTo>
                      <a:pt x="522" y="33"/>
                      <a:pt x="474" y="40"/>
                      <a:pt x="427" y="54"/>
                    </a:cubicBezTo>
                    <a:cubicBezTo>
                      <a:pt x="75" y="163"/>
                      <a:pt x="1" y="546"/>
                      <a:pt x="96" y="859"/>
                    </a:cubicBezTo>
                    <a:cubicBezTo>
                      <a:pt x="107" y="898"/>
                      <a:pt x="137" y="914"/>
                      <a:pt x="168" y="914"/>
                    </a:cubicBezTo>
                    <a:cubicBezTo>
                      <a:pt x="215" y="914"/>
                      <a:pt x="263" y="876"/>
                      <a:pt x="246" y="818"/>
                    </a:cubicBezTo>
                    <a:cubicBezTo>
                      <a:pt x="178" y="593"/>
                      <a:pt x="209" y="293"/>
                      <a:pt x="472" y="215"/>
                    </a:cubicBezTo>
                    <a:cubicBezTo>
                      <a:pt x="504" y="205"/>
                      <a:pt x="534" y="201"/>
                      <a:pt x="562" y="201"/>
                    </a:cubicBezTo>
                    <a:cubicBezTo>
                      <a:pt x="708" y="201"/>
                      <a:pt x="808" y="316"/>
                      <a:pt x="905" y="433"/>
                    </a:cubicBezTo>
                    <a:cubicBezTo>
                      <a:pt x="1016" y="567"/>
                      <a:pt x="1142" y="642"/>
                      <a:pt x="1309" y="642"/>
                    </a:cubicBezTo>
                    <a:cubicBezTo>
                      <a:pt x="1333" y="642"/>
                      <a:pt x="1357" y="640"/>
                      <a:pt x="1383" y="637"/>
                    </a:cubicBezTo>
                    <a:cubicBezTo>
                      <a:pt x="1693" y="601"/>
                      <a:pt x="1905" y="334"/>
                      <a:pt x="1731" y="37"/>
                    </a:cubicBezTo>
                    <a:cubicBezTo>
                      <a:pt x="1715" y="11"/>
                      <a:pt x="1692" y="0"/>
                      <a:pt x="1669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956;p83"/>
              <p:cNvSpPr/>
              <p:nvPr/>
            </p:nvSpPr>
            <p:spPr>
              <a:xfrm flipH="1">
                <a:off x="2392080" y="1861063"/>
                <a:ext cx="284386" cy="170595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1868" extrusionOk="0">
                    <a:moveTo>
                      <a:pt x="1701" y="1"/>
                    </a:moveTo>
                    <a:cubicBezTo>
                      <a:pt x="1044" y="1"/>
                      <a:pt x="259" y="415"/>
                      <a:pt x="21" y="1008"/>
                    </a:cubicBezTo>
                    <a:cubicBezTo>
                      <a:pt x="0" y="1064"/>
                      <a:pt x="47" y="1101"/>
                      <a:pt x="95" y="1101"/>
                    </a:cubicBezTo>
                    <a:cubicBezTo>
                      <a:pt x="126" y="1101"/>
                      <a:pt x="158" y="1085"/>
                      <a:pt x="171" y="1049"/>
                    </a:cubicBezTo>
                    <a:cubicBezTo>
                      <a:pt x="380" y="528"/>
                      <a:pt x="1160" y="155"/>
                      <a:pt x="1708" y="155"/>
                    </a:cubicBezTo>
                    <a:cubicBezTo>
                      <a:pt x="1716" y="155"/>
                      <a:pt x="1723" y="155"/>
                      <a:pt x="1731" y="155"/>
                    </a:cubicBezTo>
                    <a:cubicBezTo>
                      <a:pt x="2598" y="175"/>
                      <a:pt x="2956" y="1025"/>
                      <a:pt x="2738" y="1773"/>
                    </a:cubicBezTo>
                    <a:cubicBezTo>
                      <a:pt x="2720" y="1830"/>
                      <a:pt x="2767" y="1868"/>
                      <a:pt x="2814" y="1868"/>
                    </a:cubicBezTo>
                    <a:cubicBezTo>
                      <a:pt x="2845" y="1868"/>
                      <a:pt x="2876" y="1852"/>
                      <a:pt x="2888" y="1814"/>
                    </a:cubicBezTo>
                    <a:cubicBezTo>
                      <a:pt x="3114" y="1042"/>
                      <a:pt x="2796" y="158"/>
                      <a:pt x="1926" y="18"/>
                    </a:cubicBezTo>
                    <a:cubicBezTo>
                      <a:pt x="1853" y="6"/>
                      <a:pt x="1778" y="1"/>
                      <a:pt x="1701" y="1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957;p83"/>
              <p:cNvSpPr/>
              <p:nvPr/>
            </p:nvSpPr>
            <p:spPr>
              <a:xfrm flipH="1">
                <a:off x="1850247" y="1203341"/>
                <a:ext cx="1933259" cy="1323939"/>
              </a:xfrm>
              <a:custGeom>
                <a:avLst/>
                <a:gdLst/>
                <a:ahLst/>
                <a:cxnLst/>
                <a:rect l="l" t="t" r="r" b="b"/>
                <a:pathLst>
                  <a:path w="21169" h="14497" extrusionOk="0">
                    <a:moveTo>
                      <a:pt x="10036" y="1"/>
                    </a:moveTo>
                    <a:cubicBezTo>
                      <a:pt x="9537" y="1"/>
                      <a:pt x="8998" y="79"/>
                      <a:pt x="8432" y="277"/>
                    </a:cubicBezTo>
                    <a:cubicBezTo>
                      <a:pt x="6476" y="959"/>
                      <a:pt x="5353" y="3503"/>
                      <a:pt x="4653" y="4830"/>
                    </a:cubicBezTo>
                    <a:cubicBezTo>
                      <a:pt x="3769" y="6503"/>
                      <a:pt x="1850" y="7776"/>
                      <a:pt x="322" y="7961"/>
                    </a:cubicBezTo>
                    <a:cubicBezTo>
                      <a:pt x="322" y="7961"/>
                      <a:pt x="1" y="12228"/>
                      <a:pt x="8395" y="12934"/>
                    </a:cubicBezTo>
                    <a:lnTo>
                      <a:pt x="8405" y="12818"/>
                    </a:lnTo>
                    <a:cubicBezTo>
                      <a:pt x="8405" y="12818"/>
                      <a:pt x="7503" y="12167"/>
                      <a:pt x="4865" y="10426"/>
                    </a:cubicBezTo>
                    <a:cubicBezTo>
                      <a:pt x="2227" y="8688"/>
                      <a:pt x="3404" y="6452"/>
                      <a:pt x="4366" y="6076"/>
                    </a:cubicBezTo>
                    <a:cubicBezTo>
                      <a:pt x="4919" y="5865"/>
                      <a:pt x="5128" y="5421"/>
                      <a:pt x="5278" y="4926"/>
                    </a:cubicBezTo>
                    <a:cubicBezTo>
                      <a:pt x="7023" y="4810"/>
                      <a:pt x="9515" y="1537"/>
                      <a:pt x="10712" y="1400"/>
                    </a:cubicBezTo>
                    <a:cubicBezTo>
                      <a:pt x="10842" y="1385"/>
                      <a:pt x="10963" y="1378"/>
                      <a:pt x="11075" y="1378"/>
                    </a:cubicBezTo>
                    <a:cubicBezTo>
                      <a:pt x="12210" y="1378"/>
                      <a:pt x="12433" y="2082"/>
                      <a:pt x="12433" y="2082"/>
                    </a:cubicBezTo>
                    <a:lnTo>
                      <a:pt x="12453" y="2082"/>
                    </a:lnTo>
                    <a:cubicBezTo>
                      <a:pt x="12487" y="2080"/>
                      <a:pt x="12520" y="2079"/>
                      <a:pt x="12553" y="2079"/>
                    </a:cubicBezTo>
                    <a:cubicBezTo>
                      <a:pt x="13236" y="2079"/>
                      <a:pt x="13872" y="2506"/>
                      <a:pt x="14266" y="3066"/>
                    </a:cubicBezTo>
                    <a:cubicBezTo>
                      <a:pt x="14679" y="3653"/>
                      <a:pt x="14867" y="4370"/>
                      <a:pt x="14993" y="5076"/>
                    </a:cubicBezTo>
                    <a:cubicBezTo>
                      <a:pt x="15119" y="5783"/>
                      <a:pt x="15195" y="6507"/>
                      <a:pt x="15427" y="7186"/>
                    </a:cubicBezTo>
                    <a:cubicBezTo>
                      <a:pt x="15737" y="8101"/>
                      <a:pt x="16359" y="8923"/>
                      <a:pt x="17161" y="9453"/>
                    </a:cubicBezTo>
                    <a:cubicBezTo>
                      <a:pt x="16950" y="10101"/>
                      <a:pt x="16642" y="10781"/>
                      <a:pt x="16263" y="11484"/>
                    </a:cubicBezTo>
                    <a:cubicBezTo>
                      <a:pt x="14914" y="13988"/>
                      <a:pt x="18455" y="14496"/>
                      <a:pt x="19010" y="14496"/>
                    </a:cubicBezTo>
                    <a:cubicBezTo>
                      <a:pt x="19099" y="14496"/>
                      <a:pt x="19112" y="14484"/>
                      <a:pt x="19018" y="14464"/>
                    </a:cubicBezTo>
                    <a:cubicBezTo>
                      <a:pt x="18981" y="14457"/>
                      <a:pt x="18946" y="14447"/>
                      <a:pt x="18916" y="14436"/>
                    </a:cubicBezTo>
                    <a:cubicBezTo>
                      <a:pt x="18335" y="14263"/>
                      <a:pt x="18355" y="13781"/>
                      <a:pt x="18355" y="13781"/>
                    </a:cubicBezTo>
                    <a:lnTo>
                      <a:pt x="18355" y="13781"/>
                    </a:lnTo>
                    <a:cubicBezTo>
                      <a:pt x="18754" y="13975"/>
                      <a:pt x="19097" y="14048"/>
                      <a:pt x="19388" y="14048"/>
                    </a:cubicBezTo>
                    <a:cubicBezTo>
                      <a:pt x="20274" y="14048"/>
                      <a:pt x="20673" y="13368"/>
                      <a:pt x="20673" y="13368"/>
                    </a:cubicBezTo>
                    <a:lnTo>
                      <a:pt x="20673" y="13368"/>
                    </a:lnTo>
                    <a:cubicBezTo>
                      <a:pt x="20673" y="13368"/>
                      <a:pt x="20435" y="13513"/>
                      <a:pt x="20173" y="13513"/>
                    </a:cubicBezTo>
                    <a:cubicBezTo>
                      <a:pt x="19841" y="13513"/>
                      <a:pt x="19470" y="13281"/>
                      <a:pt x="19493" y="12228"/>
                    </a:cubicBezTo>
                    <a:cubicBezTo>
                      <a:pt x="19534" y="10344"/>
                      <a:pt x="21169" y="7838"/>
                      <a:pt x="19059" y="3656"/>
                    </a:cubicBezTo>
                    <a:cubicBezTo>
                      <a:pt x="17874" y="1311"/>
                      <a:pt x="16160" y="815"/>
                      <a:pt x="14867" y="815"/>
                    </a:cubicBezTo>
                    <a:cubicBezTo>
                      <a:pt x="13919" y="815"/>
                      <a:pt x="13197" y="1083"/>
                      <a:pt x="13080" y="1083"/>
                    </a:cubicBezTo>
                    <a:cubicBezTo>
                      <a:pt x="13072" y="1083"/>
                      <a:pt x="13067" y="1081"/>
                      <a:pt x="13065" y="1079"/>
                    </a:cubicBezTo>
                    <a:cubicBezTo>
                      <a:pt x="12812" y="811"/>
                      <a:pt x="11636" y="1"/>
                      <a:pt x="10036" y="1"/>
                    </a:cubicBezTo>
                    <a:close/>
                  </a:path>
                </a:pathLst>
              </a:custGeom>
              <a:solidFill>
                <a:srgbClr val="632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958;p83"/>
              <p:cNvSpPr/>
              <p:nvPr/>
            </p:nvSpPr>
            <p:spPr>
              <a:xfrm flipH="1">
                <a:off x="1931894" y="2052845"/>
                <a:ext cx="254523" cy="235162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575" extrusionOk="0">
                    <a:moveTo>
                      <a:pt x="1486" y="1"/>
                    </a:moveTo>
                    <a:cubicBezTo>
                      <a:pt x="1154" y="1"/>
                      <a:pt x="813" y="108"/>
                      <a:pt x="499" y="318"/>
                    </a:cubicBezTo>
                    <a:cubicBezTo>
                      <a:pt x="445" y="352"/>
                      <a:pt x="387" y="403"/>
                      <a:pt x="373" y="482"/>
                    </a:cubicBezTo>
                    <a:lnTo>
                      <a:pt x="355" y="546"/>
                    </a:lnTo>
                    <a:lnTo>
                      <a:pt x="89" y="1602"/>
                    </a:lnTo>
                    <a:cubicBezTo>
                      <a:pt x="1" y="1847"/>
                      <a:pt x="72" y="2141"/>
                      <a:pt x="212" y="2301"/>
                    </a:cubicBezTo>
                    <a:cubicBezTo>
                      <a:pt x="349" y="2465"/>
                      <a:pt x="540" y="2523"/>
                      <a:pt x="727" y="2550"/>
                    </a:cubicBezTo>
                    <a:cubicBezTo>
                      <a:pt x="830" y="2566"/>
                      <a:pt x="934" y="2574"/>
                      <a:pt x="1038" y="2574"/>
                    </a:cubicBezTo>
                    <a:cubicBezTo>
                      <a:pt x="1291" y="2574"/>
                      <a:pt x="1545" y="2528"/>
                      <a:pt x="1796" y="2441"/>
                    </a:cubicBezTo>
                    <a:cubicBezTo>
                      <a:pt x="1987" y="2373"/>
                      <a:pt x="2182" y="2274"/>
                      <a:pt x="2353" y="2114"/>
                    </a:cubicBezTo>
                    <a:cubicBezTo>
                      <a:pt x="2520" y="1950"/>
                      <a:pt x="2663" y="1718"/>
                      <a:pt x="2718" y="1452"/>
                    </a:cubicBezTo>
                    <a:cubicBezTo>
                      <a:pt x="2786" y="1117"/>
                      <a:pt x="2707" y="765"/>
                      <a:pt x="2554" y="526"/>
                    </a:cubicBezTo>
                    <a:cubicBezTo>
                      <a:pt x="2400" y="287"/>
                      <a:pt x="2175" y="151"/>
                      <a:pt x="1943" y="72"/>
                    </a:cubicBezTo>
                    <a:cubicBezTo>
                      <a:pt x="1795" y="24"/>
                      <a:pt x="1642" y="1"/>
                      <a:pt x="148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959;p83"/>
              <p:cNvSpPr/>
              <p:nvPr/>
            </p:nvSpPr>
            <p:spPr>
              <a:xfrm flipH="1">
                <a:off x="2531898" y="1908186"/>
                <a:ext cx="717358" cy="199362"/>
              </a:xfrm>
              <a:custGeom>
                <a:avLst/>
                <a:gdLst/>
                <a:ahLst/>
                <a:cxnLst/>
                <a:rect l="l" t="t" r="r" b="b"/>
                <a:pathLst>
                  <a:path w="7855" h="2183" extrusionOk="0">
                    <a:moveTo>
                      <a:pt x="105" y="0"/>
                    </a:moveTo>
                    <a:cubicBezTo>
                      <a:pt x="41" y="0"/>
                      <a:pt x="0" y="97"/>
                      <a:pt x="70" y="137"/>
                    </a:cubicBezTo>
                    <a:cubicBezTo>
                      <a:pt x="1377" y="881"/>
                      <a:pt x="2641" y="1612"/>
                      <a:pt x="4132" y="1902"/>
                    </a:cubicBezTo>
                    <a:cubicBezTo>
                      <a:pt x="5004" y="2074"/>
                      <a:pt x="5613" y="2182"/>
                      <a:pt x="6276" y="2182"/>
                    </a:cubicBezTo>
                    <a:cubicBezTo>
                      <a:pt x="6718" y="2182"/>
                      <a:pt x="7183" y="2134"/>
                      <a:pt x="7768" y="2025"/>
                    </a:cubicBezTo>
                    <a:cubicBezTo>
                      <a:pt x="7854" y="2008"/>
                      <a:pt x="7823" y="1883"/>
                      <a:pt x="7741" y="1883"/>
                    </a:cubicBezTo>
                    <a:cubicBezTo>
                      <a:pt x="7737" y="1883"/>
                      <a:pt x="7732" y="1884"/>
                      <a:pt x="7727" y="1885"/>
                    </a:cubicBezTo>
                    <a:cubicBezTo>
                      <a:pt x="7149" y="1992"/>
                      <a:pt x="6676" y="2040"/>
                      <a:pt x="6229" y="2040"/>
                    </a:cubicBezTo>
                    <a:cubicBezTo>
                      <a:pt x="5487" y="2040"/>
                      <a:pt x="4817" y="1908"/>
                      <a:pt x="3862" y="1697"/>
                    </a:cubicBezTo>
                    <a:cubicBezTo>
                      <a:pt x="2518" y="1400"/>
                      <a:pt x="1330" y="687"/>
                      <a:pt x="142" y="11"/>
                    </a:cubicBezTo>
                    <a:cubicBezTo>
                      <a:pt x="129" y="4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960;p83"/>
              <p:cNvSpPr/>
              <p:nvPr/>
            </p:nvSpPr>
            <p:spPr>
              <a:xfrm flipH="1">
                <a:off x="2845691" y="2110928"/>
                <a:ext cx="114978" cy="32877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360" extrusionOk="0">
                    <a:moveTo>
                      <a:pt x="106" y="1"/>
                    </a:moveTo>
                    <a:cubicBezTo>
                      <a:pt x="49" y="1"/>
                      <a:pt x="0" y="74"/>
                      <a:pt x="50" y="126"/>
                    </a:cubicBezTo>
                    <a:cubicBezTo>
                      <a:pt x="253" y="336"/>
                      <a:pt x="612" y="359"/>
                      <a:pt x="922" y="359"/>
                    </a:cubicBezTo>
                    <a:cubicBezTo>
                      <a:pt x="1009" y="359"/>
                      <a:pt x="1092" y="358"/>
                      <a:pt x="1167" y="358"/>
                    </a:cubicBezTo>
                    <a:cubicBezTo>
                      <a:pt x="1258" y="358"/>
                      <a:pt x="1258" y="211"/>
                      <a:pt x="1167" y="211"/>
                    </a:cubicBezTo>
                    <a:cubicBezTo>
                      <a:pt x="1088" y="211"/>
                      <a:pt x="996" y="214"/>
                      <a:pt x="899" y="214"/>
                    </a:cubicBezTo>
                    <a:cubicBezTo>
                      <a:pt x="629" y="214"/>
                      <a:pt x="319" y="192"/>
                      <a:pt x="157" y="23"/>
                    </a:cubicBezTo>
                    <a:cubicBezTo>
                      <a:pt x="141" y="8"/>
                      <a:pt x="123" y="1"/>
                      <a:pt x="106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961;p83"/>
              <p:cNvSpPr/>
              <p:nvPr/>
            </p:nvSpPr>
            <p:spPr>
              <a:xfrm flipH="1">
                <a:off x="2377103" y="1750742"/>
                <a:ext cx="191143" cy="146942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1609" extrusionOk="0">
                    <a:moveTo>
                      <a:pt x="714" y="0"/>
                    </a:moveTo>
                    <a:cubicBezTo>
                      <a:pt x="454" y="4"/>
                      <a:pt x="208" y="79"/>
                      <a:pt x="0" y="233"/>
                    </a:cubicBezTo>
                    <a:lnTo>
                      <a:pt x="3" y="267"/>
                    </a:lnTo>
                    <a:cubicBezTo>
                      <a:pt x="102" y="256"/>
                      <a:pt x="201" y="250"/>
                      <a:pt x="299" y="250"/>
                    </a:cubicBezTo>
                    <a:cubicBezTo>
                      <a:pt x="423" y="250"/>
                      <a:pt x="547" y="260"/>
                      <a:pt x="669" y="281"/>
                    </a:cubicBezTo>
                    <a:cubicBezTo>
                      <a:pt x="887" y="318"/>
                      <a:pt x="1095" y="397"/>
                      <a:pt x="1277" y="520"/>
                    </a:cubicBezTo>
                    <a:cubicBezTo>
                      <a:pt x="1458" y="643"/>
                      <a:pt x="1611" y="807"/>
                      <a:pt x="1734" y="991"/>
                    </a:cubicBezTo>
                    <a:cubicBezTo>
                      <a:pt x="1853" y="1175"/>
                      <a:pt x="1938" y="1387"/>
                      <a:pt x="1946" y="1609"/>
                    </a:cubicBezTo>
                    <a:lnTo>
                      <a:pt x="1979" y="1609"/>
                    </a:lnTo>
                    <a:cubicBezTo>
                      <a:pt x="2093" y="1373"/>
                      <a:pt x="2052" y="1086"/>
                      <a:pt x="1952" y="851"/>
                    </a:cubicBezTo>
                    <a:cubicBezTo>
                      <a:pt x="1853" y="612"/>
                      <a:pt x="1689" y="404"/>
                      <a:pt x="1472" y="243"/>
                    </a:cubicBezTo>
                    <a:cubicBezTo>
                      <a:pt x="1246" y="76"/>
                      <a:pt x="969" y="0"/>
                      <a:pt x="714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62;p83"/>
              <p:cNvSpPr/>
              <p:nvPr/>
            </p:nvSpPr>
            <p:spPr>
              <a:xfrm flipH="1">
                <a:off x="3036468" y="1609189"/>
                <a:ext cx="178997" cy="6712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735" extrusionOk="0">
                    <a:moveTo>
                      <a:pt x="980" y="0"/>
                    </a:moveTo>
                    <a:cubicBezTo>
                      <a:pt x="795" y="0"/>
                      <a:pt x="620" y="35"/>
                      <a:pt x="458" y="104"/>
                    </a:cubicBezTo>
                    <a:cubicBezTo>
                      <a:pt x="290" y="172"/>
                      <a:pt x="79" y="291"/>
                      <a:pt x="0" y="503"/>
                    </a:cubicBezTo>
                    <a:lnTo>
                      <a:pt x="21" y="530"/>
                    </a:lnTo>
                    <a:cubicBezTo>
                      <a:pt x="161" y="438"/>
                      <a:pt x="335" y="403"/>
                      <a:pt x="502" y="376"/>
                    </a:cubicBezTo>
                    <a:cubicBezTo>
                      <a:pt x="636" y="355"/>
                      <a:pt x="771" y="342"/>
                      <a:pt x="906" y="342"/>
                    </a:cubicBezTo>
                    <a:cubicBezTo>
                      <a:pt x="943" y="342"/>
                      <a:pt x="980" y="343"/>
                      <a:pt x="1017" y="345"/>
                    </a:cubicBezTo>
                    <a:cubicBezTo>
                      <a:pt x="1359" y="353"/>
                      <a:pt x="1704" y="479"/>
                      <a:pt x="1932" y="734"/>
                    </a:cubicBezTo>
                    <a:lnTo>
                      <a:pt x="1959" y="714"/>
                    </a:lnTo>
                    <a:cubicBezTo>
                      <a:pt x="1939" y="496"/>
                      <a:pt x="1795" y="312"/>
                      <a:pt x="1622" y="195"/>
                    </a:cubicBezTo>
                    <a:cubicBezTo>
                      <a:pt x="1447" y="69"/>
                      <a:pt x="1236" y="11"/>
                      <a:pt x="1034" y="1"/>
                    </a:cubicBezTo>
                    <a:cubicBezTo>
                      <a:pt x="1016" y="1"/>
                      <a:pt x="998" y="0"/>
                      <a:pt x="980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63;p83"/>
              <p:cNvSpPr/>
              <p:nvPr/>
            </p:nvSpPr>
            <p:spPr>
              <a:xfrm flipH="1">
                <a:off x="2291988" y="2822896"/>
                <a:ext cx="93243" cy="2557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28" extrusionOk="0">
                    <a:moveTo>
                      <a:pt x="510" y="1"/>
                    </a:moveTo>
                    <a:cubicBezTo>
                      <a:pt x="342" y="1"/>
                      <a:pt x="174" y="5"/>
                      <a:pt x="7" y="14"/>
                    </a:cubicBezTo>
                    <a:cubicBezTo>
                      <a:pt x="0" y="17"/>
                      <a:pt x="0" y="28"/>
                      <a:pt x="7" y="28"/>
                    </a:cubicBezTo>
                    <a:cubicBezTo>
                      <a:pt x="181" y="17"/>
                      <a:pt x="357" y="12"/>
                      <a:pt x="532" y="12"/>
                    </a:cubicBezTo>
                    <a:cubicBezTo>
                      <a:pt x="693" y="12"/>
                      <a:pt x="854" y="16"/>
                      <a:pt x="1013" y="24"/>
                    </a:cubicBezTo>
                    <a:cubicBezTo>
                      <a:pt x="1020" y="24"/>
                      <a:pt x="1020" y="14"/>
                      <a:pt x="1013" y="14"/>
                    </a:cubicBezTo>
                    <a:cubicBezTo>
                      <a:pt x="846" y="5"/>
                      <a:pt x="678" y="1"/>
                      <a:pt x="510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64;p83"/>
              <p:cNvSpPr/>
              <p:nvPr/>
            </p:nvSpPr>
            <p:spPr>
              <a:xfrm flipH="1">
                <a:off x="3967343" y="1739783"/>
                <a:ext cx="142193" cy="243016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661" extrusionOk="0">
                    <a:moveTo>
                      <a:pt x="573" y="0"/>
                    </a:moveTo>
                    <a:cubicBezTo>
                      <a:pt x="545" y="0"/>
                      <a:pt x="517" y="5"/>
                      <a:pt x="489" y="15"/>
                    </a:cubicBezTo>
                    <a:cubicBezTo>
                      <a:pt x="341" y="62"/>
                      <a:pt x="270" y="226"/>
                      <a:pt x="328" y="366"/>
                    </a:cubicBezTo>
                    <a:lnTo>
                      <a:pt x="669" y="1193"/>
                    </a:lnTo>
                    <a:cubicBezTo>
                      <a:pt x="673" y="1203"/>
                      <a:pt x="679" y="1213"/>
                      <a:pt x="683" y="1223"/>
                    </a:cubicBezTo>
                    <a:lnTo>
                      <a:pt x="0" y="1746"/>
                    </a:lnTo>
                    <a:lnTo>
                      <a:pt x="697" y="2660"/>
                    </a:lnTo>
                    <a:lnTo>
                      <a:pt x="1045" y="2394"/>
                    </a:lnTo>
                    <a:cubicBezTo>
                      <a:pt x="1475" y="2066"/>
                      <a:pt x="1557" y="1455"/>
                      <a:pt x="1229" y="1025"/>
                    </a:cubicBezTo>
                    <a:cubicBezTo>
                      <a:pt x="1160" y="943"/>
                      <a:pt x="1103" y="848"/>
                      <a:pt x="1062" y="749"/>
                    </a:cubicBezTo>
                    <a:lnTo>
                      <a:pt x="823" y="172"/>
                    </a:lnTo>
                    <a:cubicBezTo>
                      <a:pt x="782" y="69"/>
                      <a:pt x="681" y="0"/>
                      <a:pt x="573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65;p83"/>
              <p:cNvSpPr/>
              <p:nvPr/>
            </p:nvSpPr>
            <p:spPr>
              <a:xfrm flipH="1">
                <a:off x="2407605" y="2712342"/>
                <a:ext cx="202833" cy="629869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6897" extrusionOk="0">
                    <a:moveTo>
                      <a:pt x="53" y="1"/>
                    </a:moveTo>
                    <a:cubicBezTo>
                      <a:pt x="34" y="1"/>
                      <a:pt x="17" y="4"/>
                      <a:pt x="1" y="11"/>
                    </a:cubicBezTo>
                    <a:cubicBezTo>
                      <a:pt x="1" y="11"/>
                      <a:pt x="1957" y="2899"/>
                      <a:pt x="971" y="6896"/>
                    </a:cubicBezTo>
                    <a:lnTo>
                      <a:pt x="1847" y="6896"/>
                    </a:lnTo>
                    <a:cubicBezTo>
                      <a:pt x="2042" y="5739"/>
                      <a:pt x="2220" y="4971"/>
                      <a:pt x="1762" y="2919"/>
                    </a:cubicBezTo>
                    <a:cubicBezTo>
                      <a:pt x="1433" y="1441"/>
                      <a:pt x="440" y="1"/>
                      <a:pt x="53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66;p83"/>
              <p:cNvSpPr/>
              <p:nvPr/>
            </p:nvSpPr>
            <p:spPr>
              <a:xfrm flipH="1">
                <a:off x="3027701" y="2373578"/>
                <a:ext cx="1735" cy="137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8" y="1"/>
                    </a:moveTo>
                    <a:cubicBezTo>
                      <a:pt x="1" y="1"/>
                      <a:pt x="1" y="15"/>
                      <a:pt x="8" y="15"/>
                    </a:cubicBezTo>
                    <a:cubicBezTo>
                      <a:pt x="18" y="15"/>
                      <a:pt x="18" y="1"/>
                      <a:pt x="8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67;p83"/>
              <p:cNvSpPr/>
              <p:nvPr/>
            </p:nvSpPr>
            <p:spPr>
              <a:xfrm flipH="1">
                <a:off x="4038394" y="1928917"/>
                <a:ext cx="75891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13" extrusionOk="0">
                    <a:moveTo>
                      <a:pt x="611" y="1"/>
                    </a:moveTo>
                    <a:cubicBezTo>
                      <a:pt x="592" y="1"/>
                      <a:pt x="573" y="4"/>
                      <a:pt x="554" y="9"/>
                    </a:cubicBezTo>
                    <a:lnTo>
                      <a:pt x="168" y="118"/>
                    </a:lnTo>
                    <a:cubicBezTo>
                      <a:pt x="62" y="149"/>
                      <a:pt x="1" y="261"/>
                      <a:pt x="32" y="367"/>
                    </a:cubicBezTo>
                    <a:cubicBezTo>
                      <a:pt x="57" y="455"/>
                      <a:pt x="138" y="512"/>
                      <a:pt x="225" y="512"/>
                    </a:cubicBezTo>
                    <a:cubicBezTo>
                      <a:pt x="243" y="512"/>
                      <a:pt x="262" y="509"/>
                      <a:pt x="281" y="504"/>
                    </a:cubicBezTo>
                    <a:lnTo>
                      <a:pt x="663" y="395"/>
                    </a:lnTo>
                    <a:cubicBezTo>
                      <a:pt x="769" y="361"/>
                      <a:pt x="831" y="252"/>
                      <a:pt x="799" y="146"/>
                    </a:cubicBezTo>
                    <a:cubicBezTo>
                      <a:pt x="775" y="56"/>
                      <a:pt x="696" y="1"/>
                      <a:pt x="611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8;p83"/>
              <p:cNvSpPr/>
              <p:nvPr/>
            </p:nvSpPr>
            <p:spPr>
              <a:xfrm flipH="1">
                <a:off x="4043417" y="1891657"/>
                <a:ext cx="88585" cy="5963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653" extrusionOk="0">
                    <a:moveTo>
                      <a:pt x="696" y="1"/>
                    </a:moveTo>
                    <a:cubicBezTo>
                      <a:pt x="666" y="1"/>
                      <a:pt x="636" y="6"/>
                      <a:pt x="608" y="17"/>
                    </a:cubicBezTo>
                    <a:lnTo>
                      <a:pt x="185" y="185"/>
                    </a:lnTo>
                    <a:cubicBezTo>
                      <a:pt x="62" y="236"/>
                      <a:pt x="0" y="376"/>
                      <a:pt x="51" y="499"/>
                    </a:cubicBezTo>
                    <a:cubicBezTo>
                      <a:pt x="88" y="596"/>
                      <a:pt x="179" y="652"/>
                      <a:pt x="276" y="652"/>
                    </a:cubicBezTo>
                    <a:cubicBezTo>
                      <a:pt x="306" y="652"/>
                      <a:pt x="336" y="647"/>
                      <a:pt x="366" y="636"/>
                    </a:cubicBezTo>
                    <a:lnTo>
                      <a:pt x="785" y="468"/>
                    </a:lnTo>
                    <a:cubicBezTo>
                      <a:pt x="908" y="417"/>
                      <a:pt x="970" y="277"/>
                      <a:pt x="922" y="154"/>
                    </a:cubicBezTo>
                    <a:cubicBezTo>
                      <a:pt x="883" y="58"/>
                      <a:pt x="791" y="1"/>
                      <a:pt x="69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69;p83"/>
              <p:cNvSpPr/>
              <p:nvPr/>
            </p:nvSpPr>
            <p:spPr>
              <a:xfrm flipH="1">
                <a:off x="1976095" y="2123804"/>
                <a:ext cx="152056" cy="92786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016" extrusionOk="0">
                    <a:moveTo>
                      <a:pt x="703" y="1"/>
                    </a:moveTo>
                    <a:cubicBezTo>
                      <a:pt x="278" y="1"/>
                      <a:pt x="1" y="384"/>
                      <a:pt x="1" y="384"/>
                    </a:cubicBezTo>
                    <a:lnTo>
                      <a:pt x="59" y="784"/>
                    </a:lnTo>
                    <a:cubicBezTo>
                      <a:pt x="273" y="949"/>
                      <a:pt x="497" y="1016"/>
                      <a:pt x="698" y="1016"/>
                    </a:cubicBezTo>
                    <a:cubicBezTo>
                      <a:pt x="1269" y="1016"/>
                      <a:pt x="1664" y="482"/>
                      <a:pt x="1165" y="152"/>
                    </a:cubicBezTo>
                    <a:cubicBezTo>
                      <a:pt x="998" y="42"/>
                      <a:pt x="842" y="1"/>
                      <a:pt x="703" y="1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70;p83"/>
              <p:cNvSpPr/>
              <p:nvPr/>
            </p:nvSpPr>
            <p:spPr>
              <a:xfrm flipH="1">
                <a:off x="3260580" y="1799418"/>
                <a:ext cx="188129" cy="115252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262" extrusionOk="0">
                    <a:moveTo>
                      <a:pt x="632" y="1"/>
                    </a:moveTo>
                    <a:cubicBezTo>
                      <a:pt x="382" y="1"/>
                      <a:pt x="187" y="83"/>
                      <a:pt x="120" y="242"/>
                    </a:cubicBezTo>
                    <a:cubicBezTo>
                      <a:pt x="1" y="515"/>
                      <a:pt x="315" y="912"/>
                      <a:pt x="820" y="1126"/>
                    </a:cubicBezTo>
                    <a:cubicBezTo>
                      <a:pt x="1032" y="1217"/>
                      <a:pt x="1243" y="1261"/>
                      <a:pt x="1426" y="1261"/>
                    </a:cubicBezTo>
                    <a:cubicBezTo>
                      <a:pt x="1677" y="1261"/>
                      <a:pt x="1874" y="1179"/>
                      <a:pt x="1943" y="1021"/>
                    </a:cubicBezTo>
                    <a:cubicBezTo>
                      <a:pt x="2060" y="748"/>
                      <a:pt x="1745" y="351"/>
                      <a:pt x="1244" y="137"/>
                    </a:cubicBezTo>
                    <a:cubicBezTo>
                      <a:pt x="1029" y="46"/>
                      <a:pt x="816" y="1"/>
                      <a:pt x="632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71;p83"/>
              <p:cNvSpPr/>
              <p:nvPr/>
            </p:nvSpPr>
            <p:spPr>
              <a:xfrm flipH="1">
                <a:off x="2290801" y="2044443"/>
                <a:ext cx="183015" cy="120640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1321" extrusionOk="0">
                    <a:moveTo>
                      <a:pt x="1081" y="1"/>
                    </a:moveTo>
                    <a:cubicBezTo>
                      <a:pt x="1036" y="1"/>
                      <a:pt x="989" y="3"/>
                      <a:pt x="942" y="7"/>
                    </a:cubicBezTo>
                    <a:cubicBezTo>
                      <a:pt x="406" y="58"/>
                      <a:pt x="0" y="393"/>
                      <a:pt x="38" y="755"/>
                    </a:cubicBezTo>
                    <a:cubicBezTo>
                      <a:pt x="69" y="1082"/>
                      <a:pt x="455" y="1321"/>
                      <a:pt x="927" y="1321"/>
                    </a:cubicBezTo>
                    <a:cubicBezTo>
                      <a:pt x="973" y="1321"/>
                      <a:pt x="1019" y="1319"/>
                      <a:pt x="1065" y="1314"/>
                    </a:cubicBezTo>
                    <a:cubicBezTo>
                      <a:pt x="1601" y="1263"/>
                      <a:pt x="2004" y="929"/>
                      <a:pt x="1970" y="567"/>
                    </a:cubicBezTo>
                    <a:cubicBezTo>
                      <a:pt x="1939" y="237"/>
                      <a:pt x="1553" y="1"/>
                      <a:pt x="1081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972;p83"/>
              <p:cNvSpPr/>
              <p:nvPr/>
            </p:nvSpPr>
            <p:spPr>
              <a:xfrm flipH="1">
                <a:off x="2488885" y="2067822"/>
                <a:ext cx="30320" cy="48676"/>
              </a:xfrm>
              <a:custGeom>
                <a:avLst/>
                <a:gdLst/>
                <a:ahLst/>
                <a:cxnLst/>
                <a:rect l="l" t="t" r="r" b="b"/>
                <a:pathLst>
                  <a:path w="332" h="533" extrusionOk="0">
                    <a:moveTo>
                      <a:pt x="252" y="1"/>
                    </a:moveTo>
                    <a:cubicBezTo>
                      <a:pt x="219" y="1"/>
                      <a:pt x="186" y="20"/>
                      <a:pt x="180" y="62"/>
                    </a:cubicBezTo>
                    <a:cubicBezTo>
                      <a:pt x="163" y="191"/>
                      <a:pt x="115" y="308"/>
                      <a:pt x="40" y="413"/>
                    </a:cubicBezTo>
                    <a:cubicBezTo>
                      <a:pt x="0" y="470"/>
                      <a:pt x="52" y="533"/>
                      <a:pt x="104" y="533"/>
                    </a:cubicBezTo>
                    <a:cubicBezTo>
                      <a:pt x="124" y="533"/>
                      <a:pt x="144" y="524"/>
                      <a:pt x="159" y="502"/>
                    </a:cubicBezTo>
                    <a:cubicBezTo>
                      <a:pt x="248" y="376"/>
                      <a:pt x="303" y="232"/>
                      <a:pt x="327" y="79"/>
                    </a:cubicBezTo>
                    <a:cubicBezTo>
                      <a:pt x="332" y="29"/>
                      <a:pt x="292" y="1"/>
                      <a:pt x="252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" name="Google Shape;973;p83"/>
            <p:cNvSpPr/>
            <p:nvPr/>
          </p:nvSpPr>
          <p:spPr>
            <a:xfrm flipH="1">
              <a:off x="3944381" y="1569605"/>
              <a:ext cx="85206" cy="66941"/>
            </a:xfrm>
            <a:custGeom>
              <a:avLst/>
              <a:gdLst/>
              <a:ahLst/>
              <a:cxnLst/>
              <a:rect l="l" t="t" r="r" b="b"/>
              <a:pathLst>
                <a:path w="933" h="733" extrusionOk="0">
                  <a:moveTo>
                    <a:pt x="655" y="1"/>
                  </a:moveTo>
                  <a:cubicBezTo>
                    <a:pt x="610" y="1"/>
                    <a:pt x="564" y="14"/>
                    <a:pt x="523" y="40"/>
                  </a:cubicBezTo>
                  <a:lnTo>
                    <a:pt x="144" y="289"/>
                  </a:lnTo>
                  <a:cubicBezTo>
                    <a:pt x="32" y="360"/>
                    <a:pt x="0" y="511"/>
                    <a:pt x="73" y="623"/>
                  </a:cubicBezTo>
                  <a:cubicBezTo>
                    <a:pt x="119" y="694"/>
                    <a:pt x="196" y="732"/>
                    <a:pt x="274" y="732"/>
                  </a:cubicBezTo>
                  <a:cubicBezTo>
                    <a:pt x="320" y="732"/>
                    <a:pt x="366" y="719"/>
                    <a:pt x="407" y="691"/>
                  </a:cubicBezTo>
                  <a:lnTo>
                    <a:pt x="789" y="445"/>
                  </a:lnTo>
                  <a:cubicBezTo>
                    <a:pt x="898" y="371"/>
                    <a:pt x="933" y="220"/>
                    <a:pt x="857" y="111"/>
                  </a:cubicBezTo>
                  <a:cubicBezTo>
                    <a:pt x="811" y="40"/>
                    <a:pt x="734" y="1"/>
                    <a:pt x="655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74;p83"/>
            <p:cNvSpPr/>
            <p:nvPr/>
          </p:nvSpPr>
          <p:spPr>
            <a:xfrm flipH="1">
              <a:off x="3921915" y="1616546"/>
              <a:ext cx="88677" cy="59635"/>
            </a:xfrm>
            <a:custGeom>
              <a:avLst/>
              <a:gdLst/>
              <a:ahLst/>
              <a:cxnLst/>
              <a:rect l="l" t="t" r="r" b="b"/>
              <a:pathLst>
                <a:path w="971" h="653" extrusionOk="0">
                  <a:moveTo>
                    <a:pt x="694" y="1"/>
                  </a:moveTo>
                  <a:cubicBezTo>
                    <a:pt x="664" y="1"/>
                    <a:pt x="634" y="6"/>
                    <a:pt x="605" y="17"/>
                  </a:cubicBezTo>
                  <a:lnTo>
                    <a:pt x="185" y="188"/>
                  </a:lnTo>
                  <a:cubicBezTo>
                    <a:pt x="62" y="235"/>
                    <a:pt x="1" y="375"/>
                    <a:pt x="49" y="501"/>
                  </a:cubicBezTo>
                  <a:cubicBezTo>
                    <a:pt x="87" y="595"/>
                    <a:pt x="178" y="653"/>
                    <a:pt x="273" y="653"/>
                  </a:cubicBezTo>
                  <a:cubicBezTo>
                    <a:pt x="303" y="653"/>
                    <a:pt x="333" y="647"/>
                    <a:pt x="363" y="635"/>
                  </a:cubicBezTo>
                  <a:lnTo>
                    <a:pt x="786" y="468"/>
                  </a:lnTo>
                  <a:cubicBezTo>
                    <a:pt x="909" y="416"/>
                    <a:pt x="971" y="276"/>
                    <a:pt x="919" y="153"/>
                  </a:cubicBezTo>
                  <a:cubicBezTo>
                    <a:pt x="882" y="59"/>
                    <a:pt x="791" y="1"/>
                    <a:pt x="694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976;p83"/>
          <p:cNvSpPr/>
          <p:nvPr/>
        </p:nvSpPr>
        <p:spPr>
          <a:xfrm flipH="1">
            <a:off x="1124077" y="3221710"/>
            <a:ext cx="2914" cy="2040"/>
          </a:xfrm>
          <a:custGeom>
            <a:avLst/>
            <a:gdLst/>
            <a:ahLst/>
            <a:cxnLst/>
            <a:rect l="l" t="t" r="r" b="b"/>
            <a:pathLst>
              <a:path w="50" h="35" extrusionOk="0">
                <a:moveTo>
                  <a:pt x="25" y="0"/>
                </a:moveTo>
                <a:cubicBezTo>
                  <a:pt x="1" y="0"/>
                  <a:pt x="1" y="34"/>
                  <a:pt x="25" y="34"/>
                </a:cubicBezTo>
                <a:cubicBezTo>
                  <a:pt x="49" y="34"/>
                  <a:pt x="49" y="0"/>
                  <a:pt x="25" y="0"/>
                </a:cubicBezTo>
                <a:close/>
              </a:path>
            </a:pathLst>
          </a:custGeom>
          <a:solidFill>
            <a:srgbClr val="DD83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977;p83"/>
          <p:cNvSpPr/>
          <p:nvPr/>
        </p:nvSpPr>
        <p:spPr>
          <a:xfrm flipH="1">
            <a:off x="1280007" y="3429511"/>
            <a:ext cx="62400" cy="62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978;p83"/>
          <p:cNvSpPr/>
          <p:nvPr/>
        </p:nvSpPr>
        <p:spPr>
          <a:xfrm flipH="1">
            <a:off x="2024957" y="3491899"/>
            <a:ext cx="32400" cy="32400"/>
          </a:xfrm>
          <a:prstGeom prst="ellipse">
            <a:avLst/>
          </a:prstGeom>
          <a:gradFill>
            <a:gsLst>
              <a:gs pos="0">
                <a:srgbClr val="645CA7"/>
              </a:gs>
              <a:gs pos="100000">
                <a:srgbClr val="D77EA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4" name="Google Shape;983;p83"/>
          <p:cNvCxnSpPr/>
          <p:nvPr/>
        </p:nvCxnSpPr>
        <p:spPr>
          <a:xfrm rot="10800000">
            <a:off x="380507" y="3292018"/>
            <a:ext cx="249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Google Shape;1083;p83"/>
          <p:cNvSpPr txBox="1">
            <a:spLocks/>
          </p:cNvSpPr>
          <p:nvPr/>
        </p:nvSpPr>
        <p:spPr>
          <a:xfrm>
            <a:off x="395507" y="3148636"/>
            <a:ext cx="2463300" cy="1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 b="0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rPr lang="en-US" sz="1400" smtClean="0"/>
              <a:t>HOBBIES</a:t>
            </a:r>
            <a:endParaRPr lang="en-US" sz="1400"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  <p:pic>
        <p:nvPicPr>
          <p:cNvPr id="106" name="Picture 4" descr="mariale10 hearts notebook corazones libros Stick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4276">
            <a:off x="720716" y="3264573"/>
            <a:ext cx="1474774" cy="147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6" descr="Bealettering art stationery pincel materials Stick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31" y="300396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014" y="947037"/>
            <a:ext cx="3810000" cy="32194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" name="Google Shape;8756;p94"/>
          <p:cNvSpPr/>
          <p:nvPr/>
        </p:nvSpPr>
        <p:spPr>
          <a:xfrm>
            <a:off x="4500161" y="1943568"/>
            <a:ext cx="1673015" cy="1873098"/>
          </a:xfrm>
          <a:custGeom>
            <a:avLst/>
            <a:gdLst/>
            <a:ahLst/>
            <a:cxnLst/>
            <a:rect l="l" t="t" r="r" b="b"/>
            <a:pathLst>
              <a:path w="105145" h="127868" extrusionOk="0">
                <a:moveTo>
                  <a:pt x="52573" y="1"/>
                </a:moveTo>
                <a:cubicBezTo>
                  <a:pt x="43236" y="1"/>
                  <a:pt x="35664" y="7567"/>
                  <a:pt x="35664" y="16910"/>
                </a:cubicBezTo>
                <a:cubicBezTo>
                  <a:pt x="35670" y="18895"/>
                  <a:pt x="36028" y="20862"/>
                  <a:pt x="36720" y="22722"/>
                </a:cubicBezTo>
                <a:lnTo>
                  <a:pt x="0" y="22722"/>
                </a:lnTo>
                <a:lnTo>
                  <a:pt x="0" y="110011"/>
                </a:lnTo>
                <a:cubicBezTo>
                  <a:pt x="0" y="119872"/>
                  <a:pt x="7995" y="127867"/>
                  <a:pt x="17862" y="127867"/>
                </a:cubicBezTo>
                <a:lnTo>
                  <a:pt x="105145" y="127867"/>
                </a:lnTo>
                <a:lnTo>
                  <a:pt x="105145" y="91010"/>
                </a:lnTo>
                <a:cubicBezTo>
                  <a:pt x="103158" y="91801"/>
                  <a:pt x="101044" y="92206"/>
                  <a:pt x="98916" y="92206"/>
                </a:cubicBezTo>
                <a:cubicBezTo>
                  <a:pt x="98350" y="92206"/>
                  <a:pt x="97782" y="92177"/>
                  <a:pt x="97215" y="92119"/>
                </a:cubicBezTo>
                <a:cubicBezTo>
                  <a:pt x="88869" y="91267"/>
                  <a:pt x="82269" y="84184"/>
                  <a:pt x="82024" y="75802"/>
                </a:cubicBezTo>
                <a:cubicBezTo>
                  <a:pt x="81744" y="66233"/>
                  <a:pt x="89417" y="58393"/>
                  <a:pt x="98920" y="58393"/>
                </a:cubicBezTo>
                <a:cubicBezTo>
                  <a:pt x="101055" y="58393"/>
                  <a:pt x="103159" y="58792"/>
                  <a:pt x="105139" y="59585"/>
                </a:cubicBezTo>
                <a:lnTo>
                  <a:pt x="105139" y="22728"/>
                </a:lnTo>
                <a:lnTo>
                  <a:pt x="68419" y="22728"/>
                </a:lnTo>
                <a:cubicBezTo>
                  <a:pt x="69427" y="19992"/>
                  <a:pt x="69796" y="16951"/>
                  <a:pt x="69164" y="13738"/>
                </a:cubicBezTo>
                <a:cubicBezTo>
                  <a:pt x="67632" y="5922"/>
                  <a:pt x="60686" y="73"/>
                  <a:pt x="52715" y="2"/>
                </a:cubicBezTo>
                <a:cubicBezTo>
                  <a:pt x="52668" y="1"/>
                  <a:pt x="52620" y="1"/>
                  <a:pt x="5257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8755;p94">
            <a:hlinkClick r:id="" action="ppaction://hlinkshowjump?jump=nextslide" highlightClick="1"/>
          </p:cNvPr>
          <p:cNvSpPr/>
          <p:nvPr/>
        </p:nvSpPr>
        <p:spPr>
          <a:xfrm>
            <a:off x="4500692" y="778093"/>
            <a:ext cx="2035877" cy="1540236"/>
          </a:xfrm>
          <a:custGeom>
            <a:avLst/>
            <a:gdLst/>
            <a:ahLst/>
            <a:cxnLst/>
            <a:rect l="l" t="t" r="r" b="b"/>
            <a:pathLst>
              <a:path w="127950" h="105145" extrusionOk="0">
                <a:moveTo>
                  <a:pt x="18697" y="0"/>
                </a:moveTo>
                <a:cubicBezTo>
                  <a:pt x="8371" y="0"/>
                  <a:pt x="1" y="8371"/>
                  <a:pt x="1" y="18697"/>
                </a:cubicBezTo>
                <a:lnTo>
                  <a:pt x="1" y="105145"/>
                </a:lnTo>
                <a:lnTo>
                  <a:pt x="36857" y="105145"/>
                </a:lnTo>
                <a:cubicBezTo>
                  <a:pt x="35719" y="102283"/>
                  <a:pt x="35385" y="99165"/>
                  <a:pt x="35897" y="96130"/>
                </a:cubicBezTo>
                <a:cubicBezTo>
                  <a:pt x="37137" y="88648"/>
                  <a:pt x="43398" y="82793"/>
                  <a:pt x="50957" y="82096"/>
                </a:cubicBezTo>
                <a:cubicBezTo>
                  <a:pt x="51501" y="82045"/>
                  <a:pt x="52041" y="82020"/>
                  <a:pt x="52575" y="82020"/>
                </a:cubicBezTo>
                <a:cubicBezTo>
                  <a:pt x="61906" y="82020"/>
                  <a:pt x="69475" y="89593"/>
                  <a:pt x="69475" y="98926"/>
                </a:cubicBezTo>
                <a:cubicBezTo>
                  <a:pt x="69475" y="101055"/>
                  <a:pt x="69070" y="103165"/>
                  <a:pt x="68283" y="105145"/>
                </a:cubicBezTo>
                <a:lnTo>
                  <a:pt x="105145" y="105145"/>
                </a:lnTo>
                <a:lnTo>
                  <a:pt x="105145" y="68419"/>
                </a:lnTo>
                <a:cubicBezTo>
                  <a:pt x="106958" y="69088"/>
                  <a:pt x="108908" y="69476"/>
                  <a:pt x="110955" y="69476"/>
                </a:cubicBezTo>
                <a:cubicBezTo>
                  <a:pt x="111990" y="69476"/>
                  <a:pt x="113050" y="69377"/>
                  <a:pt x="114130" y="69164"/>
                </a:cubicBezTo>
                <a:cubicBezTo>
                  <a:pt x="121952" y="67632"/>
                  <a:pt x="127801" y="60687"/>
                  <a:pt x="127866" y="52715"/>
                </a:cubicBezTo>
                <a:cubicBezTo>
                  <a:pt x="127950" y="43313"/>
                  <a:pt x="120348" y="35664"/>
                  <a:pt x="110964" y="35664"/>
                </a:cubicBezTo>
                <a:cubicBezTo>
                  <a:pt x="108979" y="35670"/>
                  <a:pt x="107005" y="36028"/>
                  <a:pt x="105145" y="36720"/>
                </a:cubicBezTo>
                <a:lnTo>
                  <a:pt x="105145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TextBox 123"/>
          <p:cNvSpPr txBox="1"/>
          <p:nvPr/>
        </p:nvSpPr>
        <p:spPr>
          <a:xfrm>
            <a:off x="5141073" y="1219943"/>
            <a:ext cx="721910" cy="5847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5105320" y="2802350"/>
            <a:ext cx="432093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3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8" name="Google Shape;8757;p94"/>
          <p:cNvSpPr/>
          <p:nvPr/>
        </p:nvSpPr>
        <p:spPr>
          <a:xfrm>
            <a:off x="6184106" y="783014"/>
            <a:ext cx="1673031" cy="1873172"/>
          </a:xfrm>
          <a:custGeom>
            <a:avLst/>
            <a:gdLst/>
            <a:ahLst/>
            <a:cxnLst/>
            <a:rect l="l" t="t" r="r" b="b"/>
            <a:pathLst>
              <a:path w="105146" h="127873" extrusionOk="0">
                <a:moveTo>
                  <a:pt x="1" y="1"/>
                </a:moveTo>
                <a:lnTo>
                  <a:pt x="1" y="36857"/>
                </a:lnTo>
                <a:cubicBezTo>
                  <a:pt x="1988" y="36066"/>
                  <a:pt x="4101" y="35662"/>
                  <a:pt x="6229" y="35662"/>
                </a:cubicBezTo>
                <a:cubicBezTo>
                  <a:pt x="6796" y="35662"/>
                  <a:pt x="7364" y="35691"/>
                  <a:pt x="7930" y="35748"/>
                </a:cubicBezTo>
                <a:cubicBezTo>
                  <a:pt x="16277" y="36595"/>
                  <a:pt x="22877" y="43684"/>
                  <a:pt x="23121" y="52066"/>
                </a:cubicBezTo>
                <a:cubicBezTo>
                  <a:pt x="23396" y="61635"/>
                  <a:pt x="15722" y="69481"/>
                  <a:pt x="6219" y="69481"/>
                </a:cubicBezTo>
                <a:cubicBezTo>
                  <a:pt x="4091" y="69475"/>
                  <a:pt x="1980" y="69076"/>
                  <a:pt x="1" y="68289"/>
                </a:cubicBezTo>
                <a:lnTo>
                  <a:pt x="1" y="105145"/>
                </a:lnTo>
                <a:lnTo>
                  <a:pt x="36720" y="105145"/>
                </a:lnTo>
                <a:cubicBezTo>
                  <a:pt x="35719" y="107882"/>
                  <a:pt x="35343" y="110916"/>
                  <a:pt x="35975" y="114130"/>
                </a:cubicBezTo>
                <a:cubicBezTo>
                  <a:pt x="37513" y="121952"/>
                  <a:pt x="44459" y="127801"/>
                  <a:pt x="52424" y="127872"/>
                </a:cubicBezTo>
                <a:cubicBezTo>
                  <a:pt x="52472" y="127873"/>
                  <a:pt x="52519" y="127873"/>
                  <a:pt x="52567" y="127873"/>
                </a:cubicBezTo>
                <a:cubicBezTo>
                  <a:pt x="61909" y="127873"/>
                  <a:pt x="69481" y="120301"/>
                  <a:pt x="69481" y="110964"/>
                </a:cubicBezTo>
                <a:cubicBezTo>
                  <a:pt x="69475" y="108979"/>
                  <a:pt x="69118" y="107005"/>
                  <a:pt x="68426" y="105145"/>
                </a:cubicBezTo>
                <a:lnTo>
                  <a:pt x="105145" y="105145"/>
                </a:lnTo>
                <a:lnTo>
                  <a:pt x="105145" y="16354"/>
                </a:lnTo>
                <a:cubicBezTo>
                  <a:pt x="105140" y="7328"/>
                  <a:pt x="97818" y="1"/>
                  <a:pt x="88786" y="1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9" name="Google Shape;8758;p94"/>
          <p:cNvSpPr/>
          <p:nvPr/>
        </p:nvSpPr>
        <p:spPr>
          <a:xfrm>
            <a:off x="5821356" y="2279354"/>
            <a:ext cx="2035781" cy="1540163"/>
          </a:xfrm>
          <a:custGeom>
            <a:avLst/>
            <a:gdLst/>
            <a:ahLst/>
            <a:cxnLst/>
            <a:rect l="l" t="t" r="r" b="b"/>
            <a:pathLst>
              <a:path w="127944" h="105140" extrusionOk="0">
                <a:moveTo>
                  <a:pt x="22805" y="0"/>
                </a:moveTo>
                <a:lnTo>
                  <a:pt x="22805" y="36720"/>
                </a:lnTo>
                <a:cubicBezTo>
                  <a:pt x="20992" y="36051"/>
                  <a:pt x="19042" y="35663"/>
                  <a:pt x="16995" y="35663"/>
                </a:cubicBezTo>
                <a:cubicBezTo>
                  <a:pt x="15960" y="35663"/>
                  <a:pt x="14900" y="35762"/>
                  <a:pt x="13820" y="35975"/>
                </a:cubicBezTo>
                <a:cubicBezTo>
                  <a:pt x="5998" y="37513"/>
                  <a:pt x="150" y="44453"/>
                  <a:pt x="78" y="52424"/>
                </a:cubicBezTo>
                <a:cubicBezTo>
                  <a:pt x="1" y="61826"/>
                  <a:pt x="7602" y="69481"/>
                  <a:pt x="16986" y="69481"/>
                </a:cubicBezTo>
                <a:cubicBezTo>
                  <a:pt x="18971" y="69475"/>
                  <a:pt x="20945" y="69117"/>
                  <a:pt x="22805" y="68420"/>
                </a:cubicBezTo>
                <a:lnTo>
                  <a:pt x="22805" y="105139"/>
                </a:lnTo>
                <a:lnTo>
                  <a:pt x="108943" y="105139"/>
                </a:lnTo>
                <a:cubicBezTo>
                  <a:pt x="119436" y="105139"/>
                  <a:pt x="127944" y="96631"/>
                  <a:pt x="127944" y="86138"/>
                </a:cubicBezTo>
                <a:lnTo>
                  <a:pt x="127944" y="0"/>
                </a:lnTo>
                <a:lnTo>
                  <a:pt x="91087" y="0"/>
                </a:lnTo>
                <a:cubicBezTo>
                  <a:pt x="92088" y="2510"/>
                  <a:pt x="92470" y="5235"/>
                  <a:pt x="92196" y="7924"/>
                </a:cubicBezTo>
                <a:cubicBezTo>
                  <a:pt x="91343" y="16271"/>
                  <a:pt x="84260" y="22870"/>
                  <a:pt x="75878" y="23115"/>
                </a:cubicBezTo>
                <a:cubicBezTo>
                  <a:pt x="75708" y="23120"/>
                  <a:pt x="75539" y="23122"/>
                  <a:pt x="75370" y="23122"/>
                </a:cubicBezTo>
                <a:cubicBezTo>
                  <a:pt x="66033" y="23122"/>
                  <a:pt x="58469" y="15553"/>
                  <a:pt x="58469" y="6219"/>
                </a:cubicBezTo>
                <a:cubicBezTo>
                  <a:pt x="58469" y="4084"/>
                  <a:pt x="58869" y="1980"/>
                  <a:pt x="59662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TextBox 124"/>
          <p:cNvSpPr txBox="1"/>
          <p:nvPr/>
        </p:nvSpPr>
        <p:spPr>
          <a:xfrm>
            <a:off x="6797114" y="1227281"/>
            <a:ext cx="510058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2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6785575" y="2895729"/>
            <a:ext cx="439330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4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7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3" grpId="0" animBg="1"/>
      <p:bldP spid="124" grpId="0"/>
      <p:bldP spid="126" grpId="0"/>
      <p:bldP spid="128" grpId="0" animBg="1"/>
      <p:bldP spid="129" grpId="0" animBg="1"/>
      <p:bldP spid="125" grpId="0"/>
      <p:bldP spid="1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4896354" y="562061"/>
            <a:ext cx="3894492" cy="39207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" name="Google Shape;2434;p73"/>
          <p:cNvGrpSpPr/>
          <p:nvPr/>
        </p:nvGrpSpPr>
        <p:grpSpPr>
          <a:xfrm>
            <a:off x="5725717" y="828204"/>
            <a:ext cx="2379432" cy="4103650"/>
            <a:chOff x="6093972" y="739900"/>
            <a:chExt cx="2135361" cy="3682716"/>
          </a:xfrm>
        </p:grpSpPr>
        <p:sp>
          <p:nvSpPr>
            <p:cNvPr id="109" name="Google Shape;2435;p73"/>
            <p:cNvSpPr/>
            <p:nvPr/>
          </p:nvSpPr>
          <p:spPr>
            <a:xfrm>
              <a:off x="6914981" y="2096108"/>
              <a:ext cx="880542" cy="535049"/>
            </a:xfrm>
            <a:custGeom>
              <a:avLst/>
              <a:gdLst/>
              <a:ahLst/>
              <a:cxnLst/>
              <a:rect l="l" t="t" r="r" b="b"/>
              <a:pathLst>
                <a:path w="16658" h="10122" extrusionOk="0">
                  <a:moveTo>
                    <a:pt x="16657" y="0"/>
                  </a:moveTo>
                  <a:lnTo>
                    <a:pt x="1" y="61"/>
                  </a:lnTo>
                  <a:lnTo>
                    <a:pt x="1" y="10122"/>
                  </a:lnTo>
                  <a:lnTo>
                    <a:pt x="16019" y="10091"/>
                  </a:lnTo>
                  <a:lnTo>
                    <a:pt x="1665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436;p73"/>
            <p:cNvSpPr/>
            <p:nvPr/>
          </p:nvSpPr>
          <p:spPr>
            <a:xfrm>
              <a:off x="6755928" y="1835830"/>
              <a:ext cx="122159" cy="1049218"/>
            </a:xfrm>
            <a:custGeom>
              <a:avLst/>
              <a:gdLst/>
              <a:ahLst/>
              <a:cxnLst/>
              <a:rect l="l" t="t" r="r" b="b"/>
              <a:pathLst>
                <a:path w="2311" h="19849" extrusionOk="0">
                  <a:moveTo>
                    <a:pt x="2159" y="0"/>
                  </a:moveTo>
                  <a:lnTo>
                    <a:pt x="304" y="61"/>
                  </a:lnTo>
                  <a:lnTo>
                    <a:pt x="0" y="19848"/>
                  </a:lnTo>
                  <a:lnTo>
                    <a:pt x="0" y="19848"/>
                  </a:lnTo>
                  <a:lnTo>
                    <a:pt x="2311" y="19757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437;p73"/>
            <p:cNvSpPr/>
            <p:nvPr/>
          </p:nvSpPr>
          <p:spPr>
            <a:xfrm>
              <a:off x="6869998" y="1835830"/>
              <a:ext cx="72365" cy="1044408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0"/>
                  </a:moveTo>
                  <a:lnTo>
                    <a:pt x="153" y="19757"/>
                  </a:lnTo>
                  <a:lnTo>
                    <a:pt x="1368" y="19727"/>
                  </a:lnTo>
                  <a:lnTo>
                    <a:pt x="1368" y="10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438;p73"/>
            <p:cNvSpPr/>
            <p:nvPr/>
          </p:nvSpPr>
          <p:spPr>
            <a:xfrm>
              <a:off x="7705490" y="1863105"/>
              <a:ext cx="149488" cy="1044408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0" y="19758"/>
                  </a:lnTo>
                  <a:lnTo>
                    <a:pt x="234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439;p73"/>
            <p:cNvSpPr/>
            <p:nvPr/>
          </p:nvSpPr>
          <p:spPr>
            <a:xfrm>
              <a:off x="7829181" y="1863105"/>
              <a:ext cx="96470" cy="1044408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487" y="1"/>
                  </a:moveTo>
                  <a:lnTo>
                    <a:pt x="1" y="19758"/>
                  </a:lnTo>
                  <a:lnTo>
                    <a:pt x="1217" y="19758"/>
                  </a:lnTo>
                  <a:lnTo>
                    <a:pt x="1825" y="1034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440;p73"/>
            <p:cNvSpPr/>
            <p:nvPr/>
          </p:nvSpPr>
          <p:spPr>
            <a:xfrm>
              <a:off x="6911757" y="2950841"/>
              <a:ext cx="123798" cy="1025114"/>
            </a:xfrm>
            <a:custGeom>
              <a:avLst/>
              <a:gdLst/>
              <a:ahLst/>
              <a:cxnLst/>
              <a:rect l="l" t="t" r="r" b="b"/>
              <a:pathLst>
                <a:path w="2342" h="19393" extrusionOk="0">
                  <a:moveTo>
                    <a:pt x="1" y="1"/>
                  </a:moveTo>
                  <a:lnTo>
                    <a:pt x="518" y="19332"/>
                  </a:lnTo>
                  <a:lnTo>
                    <a:pt x="2341" y="19393"/>
                  </a:lnTo>
                  <a:lnTo>
                    <a:pt x="2341" y="19393"/>
                  </a:lnTo>
                  <a:lnTo>
                    <a:pt x="2281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441;p73"/>
            <p:cNvSpPr/>
            <p:nvPr/>
          </p:nvSpPr>
          <p:spPr>
            <a:xfrm>
              <a:off x="7032276" y="2954066"/>
              <a:ext cx="72365" cy="1021890"/>
            </a:xfrm>
            <a:custGeom>
              <a:avLst/>
              <a:gdLst/>
              <a:ahLst/>
              <a:cxnLst/>
              <a:rect l="l" t="t" r="r" b="b"/>
              <a:pathLst>
                <a:path w="1369" h="19332" extrusionOk="0">
                  <a:moveTo>
                    <a:pt x="1" y="0"/>
                  </a:moveTo>
                  <a:lnTo>
                    <a:pt x="61" y="19332"/>
                  </a:lnTo>
                  <a:lnTo>
                    <a:pt x="1368" y="18329"/>
                  </a:lnTo>
                  <a:lnTo>
                    <a:pt x="1186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442;p73"/>
            <p:cNvSpPr/>
            <p:nvPr/>
          </p:nvSpPr>
          <p:spPr>
            <a:xfrm>
              <a:off x="7744025" y="3002273"/>
              <a:ext cx="143092" cy="1021890"/>
            </a:xfrm>
            <a:custGeom>
              <a:avLst/>
              <a:gdLst/>
              <a:ahLst/>
              <a:cxnLst/>
              <a:rect l="l" t="t" r="r" b="b"/>
              <a:pathLst>
                <a:path w="2707" h="19332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32"/>
                  </a:lnTo>
                  <a:lnTo>
                    <a:pt x="2281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443;p73"/>
            <p:cNvSpPr/>
            <p:nvPr/>
          </p:nvSpPr>
          <p:spPr>
            <a:xfrm>
              <a:off x="7864544" y="3003859"/>
              <a:ext cx="90021" cy="1020304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1"/>
                  </a:moveTo>
                  <a:lnTo>
                    <a:pt x="426" y="19302"/>
                  </a:lnTo>
                  <a:lnTo>
                    <a:pt x="170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444;p73"/>
            <p:cNvSpPr/>
            <p:nvPr/>
          </p:nvSpPr>
          <p:spPr>
            <a:xfrm>
              <a:off x="6850704" y="2006089"/>
              <a:ext cx="904646" cy="565655"/>
            </a:xfrm>
            <a:custGeom>
              <a:avLst/>
              <a:gdLst/>
              <a:ahLst/>
              <a:cxnLst/>
              <a:rect l="l" t="t" r="r" b="b"/>
              <a:pathLst>
                <a:path w="17114" h="10701" extrusionOk="0">
                  <a:moveTo>
                    <a:pt x="1" y="1"/>
                  </a:moveTo>
                  <a:lnTo>
                    <a:pt x="487" y="10700"/>
                  </a:lnTo>
                  <a:lnTo>
                    <a:pt x="16506" y="10639"/>
                  </a:lnTo>
                  <a:lnTo>
                    <a:pt x="17114" y="5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445;p73"/>
            <p:cNvSpPr/>
            <p:nvPr/>
          </p:nvSpPr>
          <p:spPr>
            <a:xfrm>
              <a:off x="6976034" y="3378208"/>
              <a:ext cx="294113" cy="250715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48" y="4742"/>
                  </a:lnTo>
                  <a:cubicBezTo>
                    <a:pt x="2068" y="3770"/>
                    <a:pt x="3739" y="3071"/>
                    <a:pt x="5502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446;p73"/>
            <p:cNvSpPr/>
            <p:nvPr/>
          </p:nvSpPr>
          <p:spPr>
            <a:xfrm>
              <a:off x="7004948" y="3519606"/>
              <a:ext cx="261974" cy="435461"/>
            </a:xfrm>
            <a:custGeom>
              <a:avLst/>
              <a:gdLst/>
              <a:ahLst/>
              <a:cxnLst/>
              <a:rect l="l" t="t" r="r" b="b"/>
              <a:pathLst>
                <a:path w="4956" h="8238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192" y="396"/>
                    <a:pt x="1521" y="1064"/>
                    <a:pt x="1" y="2067"/>
                  </a:cubicBezTo>
                  <a:lnTo>
                    <a:pt x="761" y="8207"/>
                  </a:lnTo>
                  <a:lnTo>
                    <a:pt x="4773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447;p73"/>
            <p:cNvSpPr/>
            <p:nvPr/>
          </p:nvSpPr>
          <p:spPr>
            <a:xfrm>
              <a:off x="6868412" y="3929794"/>
              <a:ext cx="395287" cy="330798"/>
            </a:xfrm>
            <a:custGeom>
              <a:avLst/>
              <a:gdLst/>
              <a:ahLst/>
              <a:cxnLst/>
              <a:rect l="l" t="t" r="r" b="b"/>
              <a:pathLst>
                <a:path w="7478" h="6258" extrusionOk="0">
                  <a:moveTo>
                    <a:pt x="7388" y="1"/>
                  </a:moveTo>
                  <a:cubicBezTo>
                    <a:pt x="7336" y="1"/>
                    <a:pt x="7219" y="1108"/>
                    <a:pt x="5548" y="1108"/>
                  </a:cubicBezTo>
                  <a:cubicBezTo>
                    <a:pt x="4993" y="1108"/>
                    <a:pt x="4266" y="986"/>
                    <a:pt x="3313" y="660"/>
                  </a:cubicBezTo>
                  <a:cubicBezTo>
                    <a:pt x="3313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6" y="6257"/>
                    <a:pt x="7478" y="478"/>
                    <a:pt x="7478" y="478"/>
                  </a:cubicBezTo>
                  <a:cubicBezTo>
                    <a:pt x="7415" y="130"/>
                    <a:pt x="7405" y="1"/>
                    <a:pt x="738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448;p73"/>
            <p:cNvSpPr/>
            <p:nvPr/>
          </p:nvSpPr>
          <p:spPr>
            <a:xfrm>
              <a:off x="6964775" y="3943801"/>
              <a:ext cx="292474" cy="18321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74" y="3118"/>
                    <a:pt x="1153" y="3028"/>
                    <a:pt x="1730" y="3028"/>
                  </a:cubicBezTo>
                  <a:cubicBezTo>
                    <a:pt x="2500" y="3028"/>
                    <a:pt x="3266" y="3187"/>
                    <a:pt x="4013" y="3465"/>
                  </a:cubicBezTo>
                  <a:cubicBezTo>
                    <a:pt x="501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67" y="122"/>
                    <a:pt x="4462" y="162"/>
                    <a:pt x="3863" y="162"/>
                  </a:cubicBezTo>
                  <a:cubicBezTo>
                    <a:pt x="2666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449;p73"/>
            <p:cNvSpPr/>
            <p:nvPr/>
          </p:nvSpPr>
          <p:spPr>
            <a:xfrm>
              <a:off x="7014621" y="3833907"/>
              <a:ext cx="198912" cy="170632"/>
            </a:xfrm>
            <a:custGeom>
              <a:avLst/>
              <a:gdLst/>
              <a:ahLst/>
              <a:cxnLst/>
              <a:rect l="l" t="t" r="r" b="b"/>
              <a:pathLst>
                <a:path w="3763" h="3228" extrusionOk="0">
                  <a:moveTo>
                    <a:pt x="1226" y="327"/>
                  </a:moveTo>
                  <a:cubicBezTo>
                    <a:pt x="1542" y="327"/>
                    <a:pt x="1672" y="1586"/>
                    <a:pt x="1672" y="1714"/>
                  </a:cubicBezTo>
                  <a:cubicBezTo>
                    <a:pt x="1672" y="1943"/>
                    <a:pt x="1663" y="2181"/>
                    <a:pt x="1650" y="2419"/>
                  </a:cubicBezTo>
                  <a:lnTo>
                    <a:pt x="1650" y="2419"/>
                  </a:lnTo>
                  <a:cubicBezTo>
                    <a:pt x="1553" y="2237"/>
                    <a:pt x="1461" y="2052"/>
                    <a:pt x="1368" y="1866"/>
                  </a:cubicBezTo>
                  <a:cubicBezTo>
                    <a:pt x="1216" y="1562"/>
                    <a:pt x="821" y="802"/>
                    <a:pt x="1034" y="468"/>
                  </a:cubicBezTo>
                  <a:cubicBezTo>
                    <a:pt x="1104" y="369"/>
                    <a:pt x="1168" y="327"/>
                    <a:pt x="1226" y="327"/>
                  </a:cubicBezTo>
                  <a:close/>
                  <a:moveTo>
                    <a:pt x="2589" y="989"/>
                  </a:moveTo>
                  <a:cubicBezTo>
                    <a:pt x="2743" y="989"/>
                    <a:pt x="2870" y="1154"/>
                    <a:pt x="2827" y="1350"/>
                  </a:cubicBezTo>
                  <a:cubicBezTo>
                    <a:pt x="2777" y="1900"/>
                    <a:pt x="2377" y="2347"/>
                    <a:pt x="1966" y="2725"/>
                  </a:cubicBezTo>
                  <a:lnTo>
                    <a:pt x="1966" y="2725"/>
                  </a:lnTo>
                  <a:cubicBezTo>
                    <a:pt x="1970" y="2669"/>
                    <a:pt x="1973" y="2609"/>
                    <a:pt x="1976" y="2544"/>
                  </a:cubicBezTo>
                  <a:lnTo>
                    <a:pt x="1976" y="2544"/>
                  </a:lnTo>
                  <a:cubicBezTo>
                    <a:pt x="1997" y="2261"/>
                    <a:pt x="2032" y="1982"/>
                    <a:pt x="2128" y="1714"/>
                  </a:cubicBezTo>
                  <a:cubicBezTo>
                    <a:pt x="2189" y="1501"/>
                    <a:pt x="2249" y="1228"/>
                    <a:pt x="2401" y="1076"/>
                  </a:cubicBezTo>
                  <a:cubicBezTo>
                    <a:pt x="2462" y="1015"/>
                    <a:pt x="2528" y="989"/>
                    <a:pt x="2589" y="989"/>
                  </a:cubicBezTo>
                  <a:close/>
                  <a:moveTo>
                    <a:pt x="1293" y="0"/>
                  </a:moveTo>
                  <a:cubicBezTo>
                    <a:pt x="1207" y="0"/>
                    <a:pt x="1111" y="23"/>
                    <a:pt x="1003" y="73"/>
                  </a:cubicBezTo>
                  <a:cubicBezTo>
                    <a:pt x="0" y="559"/>
                    <a:pt x="1277" y="2535"/>
                    <a:pt x="1611" y="3112"/>
                  </a:cubicBezTo>
                  <a:cubicBezTo>
                    <a:pt x="1652" y="3194"/>
                    <a:pt x="1716" y="3227"/>
                    <a:pt x="1779" y="3227"/>
                  </a:cubicBezTo>
                  <a:cubicBezTo>
                    <a:pt x="1882" y="3227"/>
                    <a:pt x="1981" y="3138"/>
                    <a:pt x="1971" y="3017"/>
                  </a:cubicBezTo>
                  <a:lnTo>
                    <a:pt x="1971" y="3017"/>
                  </a:lnTo>
                  <a:cubicBezTo>
                    <a:pt x="2627" y="2561"/>
                    <a:pt x="3762" y="1415"/>
                    <a:pt x="2918" y="711"/>
                  </a:cubicBezTo>
                  <a:cubicBezTo>
                    <a:pt x="2843" y="644"/>
                    <a:pt x="2758" y="616"/>
                    <a:pt x="2672" y="616"/>
                  </a:cubicBezTo>
                  <a:cubicBezTo>
                    <a:pt x="2445" y="616"/>
                    <a:pt x="2208" y="809"/>
                    <a:pt x="2097" y="985"/>
                  </a:cubicBezTo>
                  <a:cubicBezTo>
                    <a:pt x="2047" y="1068"/>
                    <a:pt x="2003" y="1154"/>
                    <a:pt x="1962" y="1241"/>
                  </a:cubicBezTo>
                  <a:lnTo>
                    <a:pt x="1962" y="1241"/>
                  </a:lnTo>
                  <a:cubicBezTo>
                    <a:pt x="1900" y="581"/>
                    <a:pt x="1725" y="0"/>
                    <a:pt x="129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450;p73"/>
            <p:cNvSpPr/>
            <p:nvPr/>
          </p:nvSpPr>
          <p:spPr>
            <a:xfrm>
              <a:off x="6947120" y="4103859"/>
              <a:ext cx="229835" cy="135903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64" y="0"/>
                  </a:moveTo>
                  <a:cubicBezTo>
                    <a:pt x="1487" y="0"/>
                    <a:pt x="908" y="90"/>
                    <a:pt x="335" y="285"/>
                  </a:cubicBezTo>
                  <a:cubicBezTo>
                    <a:pt x="1" y="1471"/>
                    <a:pt x="61" y="2504"/>
                    <a:pt x="1247" y="2565"/>
                  </a:cubicBezTo>
                  <a:cubicBezTo>
                    <a:pt x="1302" y="2569"/>
                    <a:pt x="1357" y="2571"/>
                    <a:pt x="1412" y="2571"/>
                  </a:cubicBezTo>
                  <a:cubicBezTo>
                    <a:pt x="2641" y="2571"/>
                    <a:pt x="3619" y="1601"/>
                    <a:pt x="4347" y="437"/>
                  </a:cubicBezTo>
                  <a:cubicBezTo>
                    <a:pt x="3600" y="159"/>
                    <a:pt x="2834" y="0"/>
                    <a:pt x="206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451;p73"/>
            <p:cNvSpPr/>
            <p:nvPr/>
          </p:nvSpPr>
          <p:spPr>
            <a:xfrm>
              <a:off x="7024241" y="3999462"/>
              <a:ext cx="179671" cy="20140"/>
            </a:xfrm>
            <a:custGeom>
              <a:avLst/>
              <a:gdLst/>
              <a:ahLst/>
              <a:cxnLst/>
              <a:rect l="l" t="t" r="r" b="b"/>
              <a:pathLst>
                <a:path w="3399" h="381" extrusionOk="0">
                  <a:moveTo>
                    <a:pt x="1997" y="0"/>
                  </a:moveTo>
                  <a:cubicBezTo>
                    <a:pt x="1355" y="0"/>
                    <a:pt x="698" y="122"/>
                    <a:pt x="61" y="193"/>
                  </a:cubicBezTo>
                  <a:cubicBezTo>
                    <a:pt x="31" y="224"/>
                    <a:pt x="1" y="284"/>
                    <a:pt x="61" y="284"/>
                  </a:cubicBezTo>
                  <a:cubicBezTo>
                    <a:pt x="676" y="235"/>
                    <a:pt x="1255" y="157"/>
                    <a:pt x="1832" y="157"/>
                  </a:cubicBezTo>
                  <a:cubicBezTo>
                    <a:pt x="2310" y="157"/>
                    <a:pt x="2788" y="210"/>
                    <a:pt x="3283" y="376"/>
                  </a:cubicBezTo>
                  <a:cubicBezTo>
                    <a:pt x="3290" y="379"/>
                    <a:pt x="3297" y="380"/>
                    <a:pt x="3303" y="380"/>
                  </a:cubicBezTo>
                  <a:cubicBezTo>
                    <a:pt x="3356" y="380"/>
                    <a:pt x="3398" y="281"/>
                    <a:pt x="3344" y="254"/>
                  </a:cubicBezTo>
                  <a:cubicBezTo>
                    <a:pt x="2912" y="63"/>
                    <a:pt x="2459" y="0"/>
                    <a:pt x="199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452;p73"/>
            <p:cNvSpPr/>
            <p:nvPr/>
          </p:nvSpPr>
          <p:spPr>
            <a:xfrm>
              <a:off x="7008172" y="4044551"/>
              <a:ext cx="178032" cy="20034"/>
            </a:xfrm>
            <a:custGeom>
              <a:avLst/>
              <a:gdLst/>
              <a:ahLst/>
              <a:cxnLst/>
              <a:rect l="l" t="t" r="r" b="b"/>
              <a:pathLst>
                <a:path w="3368" h="379" extrusionOk="0">
                  <a:moveTo>
                    <a:pt x="1992" y="1"/>
                  </a:moveTo>
                  <a:cubicBezTo>
                    <a:pt x="1346" y="1"/>
                    <a:pt x="688" y="132"/>
                    <a:pt x="61" y="222"/>
                  </a:cubicBezTo>
                  <a:cubicBezTo>
                    <a:pt x="1" y="222"/>
                    <a:pt x="1" y="282"/>
                    <a:pt x="61" y="282"/>
                  </a:cubicBezTo>
                  <a:cubicBezTo>
                    <a:pt x="679" y="248"/>
                    <a:pt x="1277" y="165"/>
                    <a:pt x="1872" y="165"/>
                  </a:cubicBezTo>
                  <a:cubicBezTo>
                    <a:pt x="2332" y="165"/>
                    <a:pt x="2789" y="215"/>
                    <a:pt x="3253" y="374"/>
                  </a:cubicBezTo>
                  <a:cubicBezTo>
                    <a:pt x="3263" y="377"/>
                    <a:pt x="3272" y="379"/>
                    <a:pt x="3281" y="379"/>
                  </a:cubicBezTo>
                  <a:cubicBezTo>
                    <a:pt x="3350" y="379"/>
                    <a:pt x="3368" y="279"/>
                    <a:pt x="3314" y="252"/>
                  </a:cubicBezTo>
                  <a:cubicBezTo>
                    <a:pt x="2889" y="65"/>
                    <a:pt x="2444" y="1"/>
                    <a:pt x="199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453;p73"/>
            <p:cNvSpPr/>
            <p:nvPr/>
          </p:nvSpPr>
          <p:spPr>
            <a:xfrm>
              <a:off x="7273261" y="3378208"/>
              <a:ext cx="294113" cy="250715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78" y="4742"/>
                  </a:lnTo>
                  <a:cubicBezTo>
                    <a:pt x="2068" y="3770"/>
                    <a:pt x="3770" y="3071"/>
                    <a:pt x="5503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454;p73"/>
            <p:cNvSpPr/>
            <p:nvPr/>
          </p:nvSpPr>
          <p:spPr>
            <a:xfrm>
              <a:off x="7302228" y="3519606"/>
              <a:ext cx="261921" cy="435461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222" y="396"/>
                    <a:pt x="1520" y="1064"/>
                    <a:pt x="0" y="2067"/>
                  </a:cubicBezTo>
                  <a:lnTo>
                    <a:pt x="760" y="8207"/>
                  </a:lnTo>
                  <a:lnTo>
                    <a:pt x="477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455;p73"/>
            <p:cNvSpPr/>
            <p:nvPr/>
          </p:nvSpPr>
          <p:spPr>
            <a:xfrm>
              <a:off x="7165639" y="3929794"/>
              <a:ext cx="395287" cy="330798"/>
            </a:xfrm>
            <a:custGeom>
              <a:avLst/>
              <a:gdLst/>
              <a:ahLst/>
              <a:cxnLst/>
              <a:rect l="l" t="t" r="r" b="b"/>
              <a:pathLst>
                <a:path w="7478" h="6258" extrusionOk="0">
                  <a:moveTo>
                    <a:pt x="7388" y="1"/>
                  </a:moveTo>
                  <a:cubicBezTo>
                    <a:pt x="7336" y="1"/>
                    <a:pt x="7220" y="1108"/>
                    <a:pt x="5548" y="1108"/>
                  </a:cubicBezTo>
                  <a:cubicBezTo>
                    <a:pt x="4993" y="1108"/>
                    <a:pt x="4266" y="986"/>
                    <a:pt x="3314" y="660"/>
                  </a:cubicBezTo>
                  <a:cubicBezTo>
                    <a:pt x="3314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6" y="6257"/>
                    <a:pt x="7478" y="478"/>
                    <a:pt x="7478" y="478"/>
                  </a:cubicBezTo>
                  <a:cubicBezTo>
                    <a:pt x="7416" y="130"/>
                    <a:pt x="7406" y="1"/>
                    <a:pt x="738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456;p73"/>
            <p:cNvSpPr/>
            <p:nvPr/>
          </p:nvSpPr>
          <p:spPr>
            <a:xfrm>
              <a:off x="7262055" y="3943801"/>
              <a:ext cx="292474" cy="18321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0" y="3313"/>
                  </a:cubicBezTo>
                  <a:cubicBezTo>
                    <a:pt x="560" y="3118"/>
                    <a:pt x="1137" y="3028"/>
                    <a:pt x="1716" y="3028"/>
                  </a:cubicBezTo>
                  <a:cubicBezTo>
                    <a:pt x="2489" y="3028"/>
                    <a:pt x="3265" y="3187"/>
                    <a:pt x="4012" y="3465"/>
                  </a:cubicBezTo>
                  <a:cubicBezTo>
                    <a:pt x="5015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66" y="122"/>
                    <a:pt x="4462" y="162"/>
                    <a:pt x="3863" y="162"/>
                  </a:cubicBezTo>
                  <a:cubicBezTo>
                    <a:pt x="2665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457;p73"/>
            <p:cNvSpPr/>
            <p:nvPr/>
          </p:nvSpPr>
          <p:spPr>
            <a:xfrm>
              <a:off x="7311848" y="3833907"/>
              <a:ext cx="198912" cy="170632"/>
            </a:xfrm>
            <a:custGeom>
              <a:avLst/>
              <a:gdLst/>
              <a:ahLst/>
              <a:cxnLst/>
              <a:rect l="l" t="t" r="r" b="b"/>
              <a:pathLst>
                <a:path w="3763" h="3228" extrusionOk="0">
                  <a:moveTo>
                    <a:pt x="1216" y="327"/>
                  </a:moveTo>
                  <a:cubicBezTo>
                    <a:pt x="1520" y="327"/>
                    <a:pt x="1672" y="1586"/>
                    <a:pt x="1672" y="1714"/>
                  </a:cubicBezTo>
                  <a:cubicBezTo>
                    <a:pt x="1672" y="1943"/>
                    <a:pt x="1663" y="2181"/>
                    <a:pt x="1650" y="2419"/>
                  </a:cubicBezTo>
                  <a:lnTo>
                    <a:pt x="1650" y="2419"/>
                  </a:lnTo>
                  <a:cubicBezTo>
                    <a:pt x="1554" y="2237"/>
                    <a:pt x="1461" y="2052"/>
                    <a:pt x="1368" y="1866"/>
                  </a:cubicBezTo>
                  <a:cubicBezTo>
                    <a:pt x="1216" y="1562"/>
                    <a:pt x="821" y="802"/>
                    <a:pt x="1034" y="468"/>
                  </a:cubicBezTo>
                  <a:cubicBezTo>
                    <a:pt x="1100" y="369"/>
                    <a:pt x="1160" y="327"/>
                    <a:pt x="1216" y="327"/>
                  </a:cubicBezTo>
                  <a:close/>
                  <a:moveTo>
                    <a:pt x="2589" y="989"/>
                  </a:moveTo>
                  <a:cubicBezTo>
                    <a:pt x="2743" y="989"/>
                    <a:pt x="2871" y="1154"/>
                    <a:pt x="2827" y="1350"/>
                  </a:cubicBezTo>
                  <a:cubicBezTo>
                    <a:pt x="2777" y="1900"/>
                    <a:pt x="2376" y="2348"/>
                    <a:pt x="1965" y="2727"/>
                  </a:cubicBezTo>
                  <a:lnTo>
                    <a:pt x="1965" y="2727"/>
                  </a:lnTo>
                  <a:cubicBezTo>
                    <a:pt x="1985" y="2381"/>
                    <a:pt x="2012" y="2039"/>
                    <a:pt x="2128" y="1714"/>
                  </a:cubicBezTo>
                  <a:cubicBezTo>
                    <a:pt x="2189" y="1501"/>
                    <a:pt x="2250" y="1228"/>
                    <a:pt x="2402" y="1076"/>
                  </a:cubicBezTo>
                  <a:cubicBezTo>
                    <a:pt x="2462" y="1015"/>
                    <a:pt x="2528" y="989"/>
                    <a:pt x="2589" y="989"/>
                  </a:cubicBezTo>
                  <a:close/>
                  <a:moveTo>
                    <a:pt x="1292" y="0"/>
                  </a:moveTo>
                  <a:cubicBezTo>
                    <a:pt x="1207" y="0"/>
                    <a:pt x="1111" y="23"/>
                    <a:pt x="1003" y="73"/>
                  </a:cubicBezTo>
                  <a:cubicBezTo>
                    <a:pt x="0" y="559"/>
                    <a:pt x="1277" y="2535"/>
                    <a:pt x="1611" y="3112"/>
                  </a:cubicBezTo>
                  <a:cubicBezTo>
                    <a:pt x="1652" y="3194"/>
                    <a:pt x="1716" y="3227"/>
                    <a:pt x="1779" y="3227"/>
                  </a:cubicBezTo>
                  <a:cubicBezTo>
                    <a:pt x="1882" y="3227"/>
                    <a:pt x="1981" y="3138"/>
                    <a:pt x="1971" y="3017"/>
                  </a:cubicBezTo>
                  <a:lnTo>
                    <a:pt x="1971" y="3017"/>
                  </a:lnTo>
                  <a:cubicBezTo>
                    <a:pt x="2627" y="2561"/>
                    <a:pt x="3763" y="1415"/>
                    <a:pt x="2918" y="711"/>
                  </a:cubicBezTo>
                  <a:cubicBezTo>
                    <a:pt x="2843" y="644"/>
                    <a:pt x="2758" y="616"/>
                    <a:pt x="2672" y="616"/>
                  </a:cubicBezTo>
                  <a:cubicBezTo>
                    <a:pt x="2446" y="616"/>
                    <a:pt x="2208" y="809"/>
                    <a:pt x="2098" y="985"/>
                  </a:cubicBezTo>
                  <a:cubicBezTo>
                    <a:pt x="2043" y="1070"/>
                    <a:pt x="1994" y="1157"/>
                    <a:pt x="1951" y="1246"/>
                  </a:cubicBezTo>
                  <a:lnTo>
                    <a:pt x="1951" y="1246"/>
                  </a:lnTo>
                  <a:cubicBezTo>
                    <a:pt x="1893" y="583"/>
                    <a:pt x="1724" y="0"/>
                    <a:pt x="129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458;p73"/>
            <p:cNvSpPr/>
            <p:nvPr/>
          </p:nvSpPr>
          <p:spPr>
            <a:xfrm>
              <a:off x="7244347" y="4103859"/>
              <a:ext cx="229835" cy="135903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51" y="0"/>
                  </a:moveTo>
                  <a:cubicBezTo>
                    <a:pt x="1472" y="0"/>
                    <a:pt x="895" y="90"/>
                    <a:pt x="335" y="285"/>
                  </a:cubicBezTo>
                  <a:cubicBezTo>
                    <a:pt x="1" y="1471"/>
                    <a:pt x="62" y="2504"/>
                    <a:pt x="1247" y="2565"/>
                  </a:cubicBezTo>
                  <a:cubicBezTo>
                    <a:pt x="1302" y="2569"/>
                    <a:pt x="1357" y="2571"/>
                    <a:pt x="1412" y="2571"/>
                  </a:cubicBezTo>
                  <a:cubicBezTo>
                    <a:pt x="2641" y="2571"/>
                    <a:pt x="3620" y="1601"/>
                    <a:pt x="4347" y="437"/>
                  </a:cubicBezTo>
                  <a:cubicBezTo>
                    <a:pt x="3600" y="159"/>
                    <a:pt x="2824" y="0"/>
                    <a:pt x="205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459;p73"/>
            <p:cNvSpPr/>
            <p:nvPr/>
          </p:nvSpPr>
          <p:spPr>
            <a:xfrm>
              <a:off x="7323107" y="3999462"/>
              <a:ext cx="178032" cy="20140"/>
            </a:xfrm>
            <a:custGeom>
              <a:avLst/>
              <a:gdLst/>
              <a:ahLst/>
              <a:cxnLst/>
              <a:rect l="l" t="t" r="r" b="b"/>
              <a:pathLst>
                <a:path w="3368" h="381" extrusionOk="0">
                  <a:moveTo>
                    <a:pt x="1969" y="0"/>
                  </a:moveTo>
                  <a:cubicBezTo>
                    <a:pt x="1330" y="0"/>
                    <a:pt x="680" y="122"/>
                    <a:pt x="61" y="193"/>
                  </a:cubicBezTo>
                  <a:cubicBezTo>
                    <a:pt x="0" y="224"/>
                    <a:pt x="0" y="284"/>
                    <a:pt x="31" y="284"/>
                  </a:cubicBezTo>
                  <a:cubicBezTo>
                    <a:pt x="646" y="235"/>
                    <a:pt x="1224" y="157"/>
                    <a:pt x="1802" y="157"/>
                  </a:cubicBezTo>
                  <a:cubicBezTo>
                    <a:pt x="2280" y="157"/>
                    <a:pt x="2757" y="210"/>
                    <a:pt x="3252" y="376"/>
                  </a:cubicBezTo>
                  <a:cubicBezTo>
                    <a:pt x="3259" y="379"/>
                    <a:pt x="3266" y="380"/>
                    <a:pt x="3272" y="380"/>
                  </a:cubicBezTo>
                  <a:cubicBezTo>
                    <a:pt x="3325" y="380"/>
                    <a:pt x="3367" y="281"/>
                    <a:pt x="3313" y="254"/>
                  </a:cubicBezTo>
                  <a:cubicBezTo>
                    <a:pt x="2881" y="63"/>
                    <a:pt x="2428" y="0"/>
                    <a:pt x="19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460;p73"/>
            <p:cNvSpPr/>
            <p:nvPr/>
          </p:nvSpPr>
          <p:spPr>
            <a:xfrm>
              <a:off x="7305399" y="4044551"/>
              <a:ext cx="178085" cy="20034"/>
            </a:xfrm>
            <a:custGeom>
              <a:avLst/>
              <a:gdLst/>
              <a:ahLst/>
              <a:cxnLst/>
              <a:rect l="l" t="t" r="r" b="b"/>
              <a:pathLst>
                <a:path w="3369" h="379" extrusionOk="0">
                  <a:moveTo>
                    <a:pt x="1993" y="1"/>
                  </a:moveTo>
                  <a:cubicBezTo>
                    <a:pt x="1346" y="1"/>
                    <a:pt x="688" y="132"/>
                    <a:pt x="62" y="222"/>
                  </a:cubicBezTo>
                  <a:cubicBezTo>
                    <a:pt x="1" y="222"/>
                    <a:pt x="1" y="282"/>
                    <a:pt x="62" y="282"/>
                  </a:cubicBezTo>
                  <a:cubicBezTo>
                    <a:pt x="679" y="248"/>
                    <a:pt x="1277" y="165"/>
                    <a:pt x="1878" y="165"/>
                  </a:cubicBezTo>
                  <a:cubicBezTo>
                    <a:pt x="2342" y="165"/>
                    <a:pt x="2807" y="215"/>
                    <a:pt x="3284" y="374"/>
                  </a:cubicBezTo>
                  <a:cubicBezTo>
                    <a:pt x="3290" y="377"/>
                    <a:pt x="3296" y="379"/>
                    <a:pt x="3302" y="379"/>
                  </a:cubicBezTo>
                  <a:cubicBezTo>
                    <a:pt x="3350" y="379"/>
                    <a:pt x="3368" y="279"/>
                    <a:pt x="3314" y="252"/>
                  </a:cubicBezTo>
                  <a:cubicBezTo>
                    <a:pt x="2889" y="65"/>
                    <a:pt x="2444" y="1"/>
                    <a:pt x="1993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461;p73"/>
            <p:cNvSpPr/>
            <p:nvPr/>
          </p:nvSpPr>
          <p:spPr>
            <a:xfrm>
              <a:off x="6787115" y="3050481"/>
              <a:ext cx="911994" cy="426316"/>
            </a:xfrm>
            <a:custGeom>
              <a:avLst/>
              <a:gdLst/>
              <a:ahLst/>
              <a:cxnLst/>
              <a:rect l="l" t="t" r="r" b="b"/>
              <a:pathLst>
                <a:path w="17253" h="8065" extrusionOk="0">
                  <a:moveTo>
                    <a:pt x="17253" y="0"/>
                  </a:moveTo>
                  <a:lnTo>
                    <a:pt x="778" y="1337"/>
                  </a:lnTo>
                  <a:lnTo>
                    <a:pt x="596" y="4559"/>
                  </a:lnTo>
                  <a:cubicBezTo>
                    <a:pt x="596" y="4559"/>
                    <a:pt x="414" y="6869"/>
                    <a:pt x="79" y="7781"/>
                  </a:cubicBezTo>
                  <a:cubicBezTo>
                    <a:pt x="0" y="7990"/>
                    <a:pt x="769" y="8064"/>
                    <a:pt x="2026" y="8064"/>
                  </a:cubicBezTo>
                  <a:cubicBezTo>
                    <a:pt x="5103" y="8064"/>
                    <a:pt x="11101" y="7620"/>
                    <a:pt x="14711" y="7620"/>
                  </a:cubicBezTo>
                  <a:cubicBezTo>
                    <a:pt x="15853" y="7620"/>
                    <a:pt x="16757" y="7664"/>
                    <a:pt x="17253" y="7781"/>
                  </a:cubicBezTo>
                  <a:lnTo>
                    <a:pt x="17253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462;p73"/>
            <p:cNvSpPr/>
            <p:nvPr/>
          </p:nvSpPr>
          <p:spPr>
            <a:xfrm>
              <a:off x="6187163" y="1622120"/>
              <a:ext cx="631466" cy="905016"/>
            </a:xfrm>
            <a:custGeom>
              <a:avLst/>
              <a:gdLst/>
              <a:ahLst/>
              <a:cxnLst/>
              <a:rect l="l" t="t" r="r" b="b"/>
              <a:pathLst>
                <a:path w="11946" h="17121" extrusionOk="0">
                  <a:moveTo>
                    <a:pt x="8937" y="0"/>
                  </a:moveTo>
                  <a:lnTo>
                    <a:pt x="9393" y="2341"/>
                  </a:lnTo>
                  <a:cubicBezTo>
                    <a:pt x="9393" y="2341"/>
                    <a:pt x="4013" y="3253"/>
                    <a:pt x="1642" y="9636"/>
                  </a:cubicBezTo>
                  <a:cubicBezTo>
                    <a:pt x="1642" y="9636"/>
                    <a:pt x="2158" y="8785"/>
                    <a:pt x="2614" y="8450"/>
                  </a:cubicBezTo>
                  <a:lnTo>
                    <a:pt x="2614" y="8450"/>
                  </a:lnTo>
                  <a:cubicBezTo>
                    <a:pt x="2614" y="8451"/>
                    <a:pt x="0" y="12341"/>
                    <a:pt x="791" y="17113"/>
                  </a:cubicBezTo>
                  <a:cubicBezTo>
                    <a:pt x="791" y="17118"/>
                    <a:pt x="791" y="17121"/>
                    <a:pt x="791" y="17121"/>
                  </a:cubicBezTo>
                  <a:cubicBezTo>
                    <a:pt x="796" y="17121"/>
                    <a:pt x="877" y="16444"/>
                    <a:pt x="2310" y="16444"/>
                  </a:cubicBezTo>
                  <a:cubicBezTo>
                    <a:pt x="3314" y="16444"/>
                    <a:pt x="5806" y="15958"/>
                    <a:pt x="6931" y="15137"/>
                  </a:cubicBezTo>
                  <a:cubicBezTo>
                    <a:pt x="9149" y="13496"/>
                    <a:pt x="10548" y="10305"/>
                    <a:pt x="11004" y="8572"/>
                  </a:cubicBezTo>
                  <a:cubicBezTo>
                    <a:pt x="11946" y="4803"/>
                    <a:pt x="11672" y="2979"/>
                    <a:pt x="11672" y="2979"/>
                  </a:cubicBezTo>
                  <a:cubicBezTo>
                    <a:pt x="11672" y="2979"/>
                    <a:pt x="10396" y="274"/>
                    <a:pt x="893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463;p73"/>
            <p:cNvSpPr/>
            <p:nvPr/>
          </p:nvSpPr>
          <p:spPr>
            <a:xfrm>
              <a:off x="6640219" y="1679948"/>
              <a:ext cx="229835" cy="197908"/>
            </a:xfrm>
            <a:custGeom>
              <a:avLst/>
              <a:gdLst/>
              <a:ahLst/>
              <a:cxnLst/>
              <a:rect l="l" t="t" r="r" b="b"/>
              <a:pathLst>
                <a:path w="4348" h="3744" extrusionOk="0">
                  <a:moveTo>
                    <a:pt x="1612" y="1"/>
                  </a:moveTo>
                  <a:cubicBezTo>
                    <a:pt x="1612" y="1"/>
                    <a:pt x="1" y="457"/>
                    <a:pt x="974" y="1976"/>
                  </a:cubicBezTo>
                  <a:cubicBezTo>
                    <a:pt x="1627" y="2977"/>
                    <a:pt x="2911" y="3744"/>
                    <a:pt x="3684" y="3744"/>
                  </a:cubicBezTo>
                  <a:cubicBezTo>
                    <a:pt x="4062" y="3744"/>
                    <a:pt x="4317" y="3561"/>
                    <a:pt x="4317" y="3131"/>
                  </a:cubicBezTo>
                  <a:cubicBezTo>
                    <a:pt x="4348" y="1824"/>
                    <a:pt x="1612" y="1"/>
                    <a:pt x="1612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464;p73"/>
            <p:cNvSpPr/>
            <p:nvPr/>
          </p:nvSpPr>
          <p:spPr>
            <a:xfrm>
              <a:off x="7576937" y="1654258"/>
              <a:ext cx="618621" cy="918178"/>
            </a:xfrm>
            <a:custGeom>
              <a:avLst/>
              <a:gdLst/>
              <a:ahLst/>
              <a:cxnLst/>
              <a:rect l="l" t="t" r="r" b="b"/>
              <a:pathLst>
                <a:path w="11703" h="17370" extrusionOk="0">
                  <a:moveTo>
                    <a:pt x="3162" y="0"/>
                  </a:moveTo>
                  <a:lnTo>
                    <a:pt x="3162" y="0"/>
                  </a:lnTo>
                  <a:cubicBezTo>
                    <a:pt x="1703" y="243"/>
                    <a:pt x="305" y="2888"/>
                    <a:pt x="305" y="2888"/>
                  </a:cubicBezTo>
                  <a:cubicBezTo>
                    <a:pt x="305" y="2888"/>
                    <a:pt x="1" y="4712"/>
                    <a:pt x="821" y="8541"/>
                  </a:cubicBezTo>
                  <a:cubicBezTo>
                    <a:pt x="1217" y="10274"/>
                    <a:pt x="2524" y="13496"/>
                    <a:pt x="4682" y="15198"/>
                  </a:cubicBezTo>
                  <a:cubicBezTo>
                    <a:pt x="5776" y="16049"/>
                    <a:pt x="8268" y="16627"/>
                    <a:pt x="9271" y="16657"/>
                  </a:cubicBezTo>
                  <a:cubicBezTo>
                    <a:pt x="10679" y="16713"/>
                    <a:pt x="10757" y="17369"/>
                    <a:pt x="10785" y="17369"/>
                  </a:cubicBezTo>
                  <a:cubicBezTo>
                    <a:pt x="10787" y="17369"/>
                    <a:pt x="10789" y="17365"/>
                    <a:pt x="10791" y="17356"/>
                  </a:cubicBezTo>
                  <a:cubicBezTo>
                    <a:pt x="11703" y="12615"/>
                    <a:pt x="9211" y="8663"/>
                    <a:pt x="9211" y="8663"/>
                  </a:cubicBezTo>
                  <a:lnTo>
                    <a:pt x="9211" y="8663"/>
                  </a:lnTo>
                  <a:cubicBezTo>
                    <a:pt x="9667" y="8997"/>
                    <a:pt x="10122" y="9848"/>
                    <a:pt x="10122" y="9848"/>
                  </a:cubicBezTo>
                  <a:cubicBezTo>
                    <a:pt x="7964" y="3435"/>
                    <a:pt x="2615" y="2341"/>
                    <a:pt x="2615" y="2341"/>
                  </a:cubicBezTo>
                  <a:lnTo>
                    <a:pt x="316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465;p73"/>
            <p:cNvSpPr/>
            <p:nvPr/>
          </p:nvSpPr>
          <p:spPr>
            <a:xfrm>
              <a:off x="7526615" y="1710501"/>
              <a:ext cx="233535" cy="195106"/>
            </a:xfrm>
            <a:custGeom>
              <a:avLst/>
              <a:gdLst/>
              <a:ahLst/>
              <a:cxnLst/>
              <a:rect l="l" t="t" r="r" b="b"/>
              <a:pathLst>
                <a:path w="4418" h="3691" extrusionOk="0">
                  <a:moveTo>
                    <a:pt x="2807" y="0"/>
                  </a:moveTo>
                  <a:cubicBezTo>
                    <a:pt x="2807" y="0"/>
                    <a:pt x="41" y="1733"/>
                    <a:pt x="10" y="3040"/>
                  </a:cubicBezTo>
                  <a:cubicBezTo>
                    <a:pt x="0" y="3496"/>
                    <a:pt x="273" y="3691"/>
                    <a:pt x="677" y="3691"/>
                  </a:cubicBezTo>
                  <a:cubicBezTo>
                    <a:pt x="1457" y="3691"/>
                    <a:pt x="2724" y="2967"/>
                    <a:pt x="3384" y="2006"/>
                  </a:cubicBezTo>
                  <a:cubicBezTo>
                    <a:pt x="4418" y="517"/>
                    <a:pt x="2807" y="0"/>
                    <a:pt x="2807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466;p73"/>
            <p:cNvSpPr/>
            <p:nvPr/>
          </p:nvSpPr>
          <p:spPr>
            <a:xfrm>
              <a:off x="6473131" y="1512120"/>
              <a:ext cx="228197" cy="145312"/>
            </a:xfrm>
            <a:custGeom>
              <a:avLst/>
              <a:gdLst/>
              <a:ahLst/>
              <a:cxnLst/>
              <a:rect l="l" t="t" r="r" b="b"/>
              <a:pathLst>
                <a:path w="4317" h="2749" extrusionOk="0">
                  <a:moveTo>
                    <a:pt x="2297" y="0"/>
                  </a:moveTo>
                  <a:cubicBezTo>
                    <a:pt x="1491" y="0"/>
                    <a:pt x="681" y="230"/>
                    <a:pt x="1" y="683"/>
                  </a:cubicBezTo>
                  <a:cubicBezTo>
                    <a:pt x="140" y="1725"/>
                    <a:pt x="983" y="2748"/>
                    <a:pt x="2572" y="2748"/>
                  </a:cubicBezTo>
                  <a:cubicBezTo>
                    <a:pt x="3070" y="2748"/>
                    <a:pt x="3641" y="2648"/>
                    <a:pt x="4287" y="2416"/>
                  </a:cubicBezTo>
                  <a:lnTo>
                    <a:pt x="4317" y="531"/>
                  </a:lnTo>
                  <a:cubicBezTo>
                    <a:pt x="3707" y="176"/>
                    <a:pt x="3003" y="0"/>
                    <a:pt x="229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467;p73"/>
            <p:cNvSpPr/>
            <p:nvPr/>
          </p:nvSpPr>
          <p:spPr>
            <a:xfrm>
              <a:off x="6468321" y="1429448"/>
              <a:ext cx="234646" cy="118829"/>
            </a:xfrm>
            <a:custGeom>
              <a:avLst/>
              <a:gdLst/>
              <a:ahLst/>
              <a:cxnLst/>
              <a:rect l="l" t="t" r="r" b="b"/>
              <a:pathLst>
                <a:path w="4439" h="2248" extrusionOk="0">
                  <a:moveTo>
                    <a:pt x="2289" y="0"/>
                  </a:moveTo>
                  <a:cubicBezTo>
                    <a:pt x="1855" y="0"/>
                    <a:pt x="1386" y="98"/>
                    <a:pt x="913" y="363"/>
                  </a:cubicBezTo>
                  <a:cubicBezTo>
                    <a:pt x="274" y="727"/>
                    <a:pt x="1" y="1487"/>
                    <a:pt x="92" y="2247"/>
                  </a:cubicBezTo>
                  <a:cubicBezTo>
                    <a:pt x="772" y="1794"/>
                    <a:pt x="1582" y="1564"/>
                    <a:pt x="2393" y="1564"/>
                  </a:cubicBezTo>
                  <a:cubicBezTo>
                    <a:pt x="3103" y="1564"/>
                    <a:pt x="3814" y="1740"/>
                    <a:pt x="4438" y="2095"/>
                  </a:cubicBezTo>
                  <a:lnTo>
                    <a:pt x="4438" y="758"/>
                  </a:lnTo>
                  <a:cubicBezTo>
                    <a:pt x="4438" y="758"/>
                    <a:pt x="3500" y="0"/>
                    <a:pt x="228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468;p73"/>
            <p:cNvSpPr/>
            <p:nvPr/>
          </p:nvSpPr>
          <p:spPr>
            <a:xfrm>
              <a:off x="6542218" y="1517829"/>
              <a:ext cx="141453" cy="122001"/>
            </a:xfrm>
            <a:custGeom>
              <a:avLst/>
              <a:gdLst/>
              <a:ahLst/>
              <a:cxnLst/>
              <a:rect l="l" t="t" r="r" b="b"/>
              <a:pathLst>
                <a:path w="2676" h="2308" extrusionOk="0">
                  <a:moveTo>
                    <a:pt x="1109" y="0"/>
                  </a:moveTo>
                  <a:cubicBezTo>
                    <a:pt x="740" y="0"/>
                    <a:pt x="359" y="78"/>
                    <a:pt x="31" y="150"/>
                  </a:cubicBezTo>
                  <a:cubicBezTo>
                    <a:pt x="1" y="180"/>
                    <a:pt x="1" y="210"/>
                    <a:pt x="31" y="210"/>
                  </a:cubicBezTo>
                  <a:cubicBezTo>
                    <a:pt x="366" y="210"/>
                    <a:pt x="756" y="134"/>
                    <a:pt x="1128" y="134"/>
                  </a:cubicBezTo>
                  <a:cubicBezTo>
                    <a:pt x="1534" y="134"/>
                    <a:pt x="1920" y="225"/>
                    <a:pt x="2189" y="606"/>
                  </a:cubicBezTo>
                  <a:cubicBezTo>
                    <a:pt x="2524" y="1062"/>
                    <a:pt x="2463" y="1700"/>
                    <a:pt x="2493" y="2217"/>
                  </a:cubicBezTo>
                  <a:cubicBezTo>
                    <a:pt x="2493" y="2277"/>
                    <a:pt x="2531" y="2308"/>
                    <a:pt x="2569" y="2308"/>
                  </a:cubicBezTo>
                  <a:cubicBezTo>
                    <a:pt x="2607" y="2308"/>
                    <a:pt x="2645" y="2277"/>
                    <a:pt x="2645" y="2217"/>
                  </a:cubicBezTo>
                  <a:cubicBezTo>
                    <a:pt x="2676" y="1639"/>
                    <a:pt x="2645" y="879"/>
                    <a:pt x="2220" y="423"/>
                  </a:cubicBezTo>
                  <a:cubicBezTo>
                    <a:pt x="1929" y="100"/>
                    <a:pt x="1527" y="0"/>
                    <a:pt x="110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469;p73"/>
            <p:cNvSpPr/>
            <p:nvPr/>
          </p:nvSpPr>
          <p:spPr>
            <a:xfrm>
              <a:off x="6602108" y="1551870"/>
              <a:ext cx="81140" cy="51168"/>
            </a:xfrm>
            <a:custGeom>
              <a:avLst/>
              <a:gdLst/>
              <a:ahLst/>
              <a:cxnLst/>
              <a:rect l="l" t="t" r="r" b="b"/>
              <a:pathLst>
                <a:path w="1535" h="968" extrusionOk="0">
                  <a:moveTo>
                    <a:pt x="533" y="0"/>
                  </a:moveTo>
                  <a:cubicBezTo>
                    <a:pt x="377" y="0"/>
                    <a:pt x="215" y="53"/>
                    <a:pt x="53" y="174"/>
                  </a:cubicBezTo>
                  <a:cubicBezTo>
                    <a:pt x="1" y="227"/>
                    <a:pt x="16" y="302"/>
                    <a:pt x="80" y="302"/>
                  </a:cubicBezTo>
                  <a:cubicBezTo>
                    <a:pt x="90" y="302"/>
                    <a:pt x="102" y="300"/>
                    <a:pt x="114" y="296"/>
                  </a:cubicBezTo>
                  <a:cubicBezTo>
                    <a:pt x="255" y="225"/>
                    <a:pt x="389" y="181"/>
                    <a:pt x="520" y="181"/>
                  </a:cubicBezTo>
                  <a:cubicBezTo>
                    <a:pt x="672" y="181"/>
                    <a:pt x="818" y="240"/>
                    <a:pt x="965" y="387"/>
                  </a:cubicBezTo>
                  <a:cubicBezTo>
                    <a:pt x="1117" y="539"/>
                    <a:pt x="1239" y="752"/>
                    <a:pt x="1360" y="934"/>
                  </a:cubicBezTo>
                  <a:cubicBezTo>
                    <a:pt x="1384" y="958"/>
                    <a:pt x="1407" y="967"/>
                    <a:pt x="1428" y="967"/>
                  </a:cubicBezTo>
                  <a:cubicBezTo>
                    <a:pt x="1490" y="967"/>
                    <a:pt x="1535" y="888"/>
                    <a:pt x="1512" y="843"/>
                  </a:cubicBezTo>
                  <a:cubicBezTo>
                    <a:pt x="1334" y="397"/>
                    <a:pt x="959" y="0"/>
                    <a:pt x="5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470;p73"/>
            <p:cNvSpPr/>
            <p:nvPr/>
          </p:nvSpPr>
          <p:spPr>
            <a:xfrm>
              <a:off x="7735990" y="1530885"/>
              <a:ext cx="229835" cy="144942"/>
            </a:xfrm>
            <a:custGeom>
              <a:avLst/>
              <a:gdLst/>
              <a:ahLst/>
              <a:cxnLst/>
              <a:rect l="l" t="t" r="r" b="b"/>
              <a:pathLst>
                <a:path w="4348" h="2742" extrusionOk="0">
                  <a:moveTo>
                    <a:pt x="1903" y="1"/>
                  </a:moveTo>
                  <a:cubicBezTo>
                    <a:pt x="1252" y="1"/>
                    <a:pt x="605" y="150"/>
                    <a:pt x="31" y="450"/>
                  </a:cubicBezTo>
                  <a:lnTo>
                    <a:pt x="1" y="2365"/>
                  </a:lnTo>
                  <a:cubicBezTo>
                    <a:pt x="692" y="2629"/>
                    <a:pt x="1300" y="2742"/>
                    <a:pt x="1825" y="2742"/>
                  </a:cubicBezTo>
                  <a:cubicBezTo>
                    <a:pt x="3357" y="2742"/>
                    <a:pt x="4189" y="1780"/>
                    <a:pt x="4347" y="784"/>
                  </a:cubicBezTo>
                  <a:cubicBezTo>
                    <a:pt x="3636" y="264"/>
                    <a:pt x="2767" y="1"/>
                    <a:pt x="19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471;p73"/>
            <p:cNvSpPr/>
            <p:nvPr/>
          </p:nvSpPr>
          <p:spPr>
            <a:xfrm>
              <a:off x="7737629" y="1462432"/>
              <a:ext cx="234593" cy="109949"/>
            </a:xfrm>
            <a:custGeom>
              <a:avLst/>
              <a:gdLst/>
              <a:ahLst/>
              <a:cxnLst/>
              <a:rect l="l" t="t" r="r" b="b"/>
              <a:pathLst>
                <a:path w="4438" h="2080" extrusionOk="0">
                  <a:moveTo>
                    <a:pt x="1440" y="1"/>
                  </a:moveTo>
                  <a:cubicBezTo>
                    <a:pt x="570" y="1"/>
                    <a:pt x="20" y="438"/>
                    <a:pt x="0" y="438"/>
                  </a:cubicBezTo>
                  <a:lnTo>
                    <a:pt x="0" y="1745"/>
                  </a:lnTo>
                  <a:cubicBezTo>
                    <a:pt x="574" y="1445"/>
                    <a:pt x="1221" y="1296"/>
                    <a:pt x="1872" y="1296"/>
                  </a:cubicBezTo>
                  <a:cubicBezTo>
                    <a:pt x="2736" y="1296"/>
                    <a:pt x="3605" y="1559"/>
                    <a:pt x="4316" y="2079"/>
                  </a:cubicBezTo>
                  <a:cubicBezTo>
                    <a:pt x="4438" y="1319"/>
                    <a:pt x="3648" y="863"/>
                    <a:pt x="3009" y="468"/>
                  </a:cubicBezTo>
                  <a:cubicBezTo>
                    <a:pt x="2420" y="117"/>
                    <a:pt x="1887" y="1"/>
                    <a:pt x="144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472;p73"/>
            <p:cNvSpPr/>
            <p:nvPr/>
          </p:nvSpPr>
          <p:spPr>
            <a:xfrm>
              <a:off x="7755284" y="1536964"/>
              <a:ext cx="143039" cy="119358"/>
            </a:xfrm>
            <a:custGeom>
              <a:avLst/>
              <a:gdLst/>
              <a:ahLst/>
              <a:cxnLst/>
              <a:rect l="l" t="t" r="r" b="b"/>
              <a:pathLst>
                <a:path w="2706" h="2258" extrusionOk="0">
                  <a:moveTo>
                    <a:pt x="1524" y="0"/>
                  </a:moveTo>
                  <a:cubicBezTo>
                    <a:pt x="1133" y="0"/>
                    <a:pt x="760" y="92"/>
                    <a:pt x="487" y="365"/>
                  </a:cubicBezTo>
                  <a:cubicBezTo>
                    <a:pt x="31" y="821"/>
                    <a:pt x="1" y="1581"/>
                    <a:pt x="1" y="2189"/>
                  </a:cubicBezTo>
                  <a:cubicBezTo>
                    <a:pt x="1" y="2235"/>
                    <a:pt x="39" y="2257"/>
                    <a:pt x="77" y="2257"/>
                  </a:cubicBezTo>
                  <a:cubicBezTo>
                    <a:pt x="115" y="2257"/>
                    <a:pt x="153" y="2235"/>
                    <a:pt x="153" y="2189"/>
                  </a:cubicBezTo>
                  <a:cubicBezTo>
                    <a:pt x="183" y="1642"/>
                    <a:pt x="153" y="943"/>
                    <a:pt x="517" y="517"/>
                  </a:cubicBezTo>
                  <a:cubicBezTo>
                    <a:pt x="773" y="219"/>
                    <a:pt x="1107" y="140"/>
                    <a:pt x="1463" y="140"/>
                  </a:cubicBezTo>
                  <a:cubicBezTo>
                    <a:pt x="1869" y="140"/>
                    <a:pt x="2303" y="244"/>
                    <a:pt x="2675" y="244"/>
                  </a:cubicBezTo>
                  <a:cubicBezTo>
                    <a:pt x="2706" y="244"/>
                    <a:pt x="2706" y="213"/>
                    <a:pt x="2675" y="183"/>
                  </a:cubicBezTo>
                  <a:cubicBezTo>
                    <a:pt x="2326" y="92"/>
                    <a:pt x="1916" y="0"/>
                    <a:pt x="15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473;p73"/>
            <p:cNvSpPr/>
            <p:nvPr/>
          </p:nvSpPr>
          <p:spPr>
            <a:xfrm>
              <a:off x="7754649" y="1571428"/>
              <a:ext cx="82409" cy="47891"/>
            </a:xfrm>
            <a:custGeom>
              <a:avLst/>
              <a:gdLst/>
              <a:ahLst/>
              <a:cxnLst/>
              <a:rect l="l" t="t" r="r" b="b"/>
              <a:pathLst>
                <a:path w="1559" h="906" extrusionOk="0">
                  <a:moveTo>
                    <a:pt x="1016" y="0"/>
                  </a:moveTo>
                  <a:cubicBezTo>
                    <a:pt x="603" y="0"/>
                    <a:pt x="238" y="366"/>
                    <a:pt x="43" y="777"/>
                  </a:cubicBezTo>
                  <a:cubicBezTo>
                    <a:pt x="0" y="842"/>
                    <a:pt x="48" y="906"/>
                    <a:pt x="102" y="906"/>
                  </a:cubicBezTo>
                  <a:cubicBezTo>
                    <a:pt x="124" y="906"/>
                    <a:pt x="147" y="895"/>
                    <a:pt x="165" y="868"/>
                  </a:cubicBezTo>
                  <a:cubicBezTo>
                    <a:pt x="317" y="686"/>
                    <a:pt x="408" y="503"/>
                    <a:pt x="590" y="351"/>
                  </a:cubicBezTo>
                  <a:cubicBezTo>
                    <a:pt x="732" y="225"/>
                    <a:pt x="874" y="173"/>
                    <a:pt x="1021" y="173"/>
                  </a:cubicBezTo>
                  <a:cubicBezTo>
                    <a:pt x="1156" y="173"/>
                    <a:pt x="1295" y="218"/>
                    <a:pt x="1441" y="291"/>
                  </a:cubicBezTo>
                  <a:cubicBezTo>
                    <a:pt x="1450" y="295"/>
                    <a:pt x="1458" y="297"/>
                    <a:pt x="1466" y="297"/>
                  </a:cubicBezTo>
                  <a:cubicBezTo>
                    <a:pt x="1517" y="297"/>
                    <a:pt x="1559" y="226"/>
                    <a:pt x="1532" y="200"/>
                  </a:cubicBezTo>
                  <a:cubicBezTo>
                    <a:pt x="1358" y="60"/>
                    <a:pt x="1183" y="0"/>
                    <a:pt x="10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474;p73"/>
            <p:cNvSpPr/>
            <p:nvPr/>
          </p:nvSpPr>
          <p:spPr>
            <a:xfrm>
              <a:off x="7102948" y="2036642"/>
              <a:ext cx="266784" cy="134317"/>
            </a:xfrm>
            <a:custGeom>
              <a:avLst/>
              <a:gdLst/>
              <a:ahLst/>
              <a:cxnLst/>
              <a:rect l="l" t="t" r="r" b="b"/>
              <a:pathLst>
                <a:path w="5047" h="2541" extrusionOk="0">
                  <a:moveTo>
                    <a:pt x="5047" y="0"/>
                  </a:moveTo>
                  <a:cubicBezTo>
                    <a:pt x="3405" y="92"/>
                    <a:pt x="1794" y="335"/>
                    <a:pt x="183" y="852"/>
                  </a:cubicBezTo>
                  <a:cubicBezTo>
                    <a:pt x="153" y="1034"/>
                    <a:pt x="92" y="1186"/>
                    <a:pt x="1" y="1338"/>
                  </a:cubicBezTo>
                  <a:cubicBezTo>
                    <a:pt x="1" y="1338"/>
                    <a:pt x="1096" y="2541"/>
                    <a:pt x="2759" y="2541"/>
                  </a:cubicBezTo>
                  <a:cubicBezTo>
                    <a:pt x="3430" y="2541"/>
                    <a:pt x="4194" y="2345"/>
                    <a:pt x="5016" y="1794"/>
                  </a:cubicBezTo>
                  <a:cubicBezTo>
                    <a:pt x="5016" y="1794"/>
                    <a:pt x="4955" y="973"/>
                    <a:pt x="504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475;p73"/>
            <p:cNvSpPr/>
            <p:nvPr/>
          </p:nvSpPr>
          <p:spPr>
            <a:xfrm>
              <a:off x="7106173" y="1937002"/>
              <a:ext cx="286078" cy="144678"/>
            </a:xfrm>
            <a:custGeom>
              <a:avLst/>
              <a:gdLst/>
              <a:ahLst/>
              <a:cxnLst/>
              <a:rect l="l" t="t" r="r" b="b"/>
              <a:pathLst>
                <a:path w="5412" h="2737" extrusionOk="0">
                  <a:moveTo>
                    <a:pt x="5411" y="1"/>
                  </a:moveTo>
                  <a:lnTo>
                    <a:pt x="1" y="366"/>
                  </a:lnTo>
                  <a:cubicBezTo>
                    <a:pt x="1" y="366"/>
                    <a:pt x="396" y="1703"/>
                    <a:pt x="122" y="2737"/>
                  </a:cubicBezTo>
                  <a:cubicBezTo>
                    <a:pt x="1733" y="2220"/>
                    <a:pt x="3344" y="1977"/>
                    <a:pt x="5016" y="1885"/>
                  </a:cubicBezTo>
                  <a:cubicBezTo>
                    <a:pt x="5077" y="1247"/>
                    <a:pt x="5168" y="578"/>
                    <a:pt x="541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476;p73"/>
            <p:cNvSpPr/>
            <p:nvPr/>
          </p:nvSpPr>
          <p:spPr>
            <a:xfrm>
              <a:off x="6680392" y="916555"/>
              <a:ext cx="1102290" cy="1044196"/>
            </a:xfrm>
            <a:custGeom>
              <a:avLst/>
              <a:gdLst/>
              <a:ahLst/>
              <a:cxnLst/>
              <a:rect l="l" t="t" r="r" b="b"/>
              <a:pathLst>
                <a:path w="20853" h="19754" extrusionOk="0">
                  <a:moveTo>
                    <a:pt x="7821" y="1"/>
                  </a:moveTo>
                  <a:cubicBezTo>
                    <a:pt x="3793" y="1"/>
                    <a:pt x="92" y="2084"/>
                    <a:pt x="153" y="9792"/>
                  </a:cubicBezTo>
                  <a:cubicBezTo>
                    <a:pt x="153" y="9792"/>
                    <a:pt x="1" y="13470"/>
                    <a:pt x="852" y="15324"/>
                  </a:cubicBezTo>
                  <a:cubicBezTo>
                    <a:pt x="1703" y="17178"/>
                    <a:pt x="4651" y="19245"/>
                    <a:pt x="8633" y="19671"/>
                  </a:cubicBezTo>
                  <a:cubicBezTo>
                    <a:pt x="9145" y="19726"/>
                    <a:pt x="9680" y="19753"/>
                    <a:pt x="10226" y="19753"/>
                  </a:cubicBezTo>
                  <a:cubicBezTo>
                    <a:pt x="13888" y="19753"/>
                    <a:pt x="18035" y="18510"/>
                    <a:pt x="19120" y="16023"/>
                  </a:cubicBezTo>
                  <a:cubicBezTo>
                    <a:pt x="20366" y="13166"/>
                    <a:pt x="20852" y="11190"/>
                    <a:pt x="20548" y="8272"/>
                  </a:cubicBezTo>
                  <a:cubicBezTo>
                    <a:pt x="20214" y="5324"/>
                    <a:pt x="20092" y="4017"/>
                    <a:pt x="17387" y="2680"/>
                  </a:cubicBezTo>
                  <a:cubicBezTo>
                    <a:pt x="16061" y="2016"/>
                    <a:pt x="11782" y="1"/>
                    <a:pt x="782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477;p73"/>
            <p:cNvSpPr/>
            <p:nvPr/>
          </p:nvSpPr>
          <p:spPr>
            <a:xfrm>
              <a:off x="6931050" y="1472687"/>
              <a:ext cx="62745" cy="74057"/>
            </a:xfrm>
            <a:custGeom>
              <a:avLst/>
              <a:gdLst/>
              <a:ahLst/>
              <a:cxnLst/>
              <a:rect l="l" t="t" r="r" b="b"/>
              <a:pathLst>
                <a:path w="1187" h="1401" extrusionOk="0">
                  <a:moveTo>
                    <a:pt x="609" y="1"/>
                  </a:moveTo>
                  <a:cubicBezTo>
                    <a:pt x="305" y="1"/>
                    <a:pt x="31" y="305"/>
                    <a:pt x="31" y="700"/>
                  </a:cubicBezTo>
                  <a:cubicBezTo>
                    <a:pt x="1" y="1095"/>
                    <a:pt x="274" y="1399"/>
                    <a:pt x="609" y="1399"/>
                  </a:cubicBezTo>
                  <a:cubicBezTo>
                    <a:pt x="621" y="1400"/>
                    <a:pt x="634" y="1401"/>
                    <a:pt x="647" y="1401"/>
                  </a:cubicBezTo>
                  <a:cubicBezTo>
                    <a:pt x="935" y="1401"/>
                    <a:pt x="1186" y="1079"/>
                    <a:pt x="1186" y="730"/>
                  </a:cubicBezTo>
                  <a:cubicBezTo>
                    <a:pt x="1186" y="335"/>
                    <a:pt x="943" y="1"/>
                    <a:pt x="609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478;p73"/>
            <p:cNvSpPr/>
            <p:nvPr/>
          </p:nvSpPr>
          <p:spPr>
            <a:xfrm>
              <a:off x="7440402" y="1480722"/>
              <a:ext cx="62692" cy="73951"/>
            </a:xfrm>
            <a:custGeom>
              <a:avLst/>
              <a:gdLst/>
              <a:ahLst/>
              <a:cxnLst/>
              <a:rect l="l" t="t" r="r" b="b"/>
              <a:pathLst>
                <a:path w="1186" h="1399" extrusionOk="0">
                  <a:moveTo>
                    <a:pt x="608" y="1"/>
                  </a:moveTo>
                  <a:cubicBezTo>
                    <a:pt x="274" y="1"/>
                    <a:pt x="0" y="305"/>
                    <a:pt x="0" y="700"/>
                  </a:cubicBezTo>
                  <a:cubicBezTo>
                    <a:pt x="0" y="1095"/>
                    <a:pt x="274" y="1399"/>
                    <a:pt x="578" y="1399"/>
                  </a:cubicBezTo>
                  <a:cubicBezTo>
                    <a:pt x="912" y="1399"/>
                    <a:pt x="1185" y="1095"/>
                    <a:pt x="1185" y="700"/>
                  </a:cubicBezTo>
                  <a:cubicBezTo>
                    <a:pt x="1185" y="335"/>
                    <a:pt x="94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479;p73"/>
            <p:cNvSpPr/>
            <p:nvPr/>
          </p:nvSpPr>
          <p:spPr>
            <a:xfrm>
              <a:off x="7183294" y="1441447"/>
              <a:ext cx="77176" cy="134317"/>
            </a:xfrm>
            <a:custGeom>
              <a:avLst/>
              <a:gdLst/>
              <a:ahLst/>
              <a:cxnLst/>
              <a:rect l="l" t="t" r="r" b="b"/>
              <a:pathLst>
                <a:path w="1460" h="2541" extrusionOk="0">
                  <a:moveTo>
                    <a:pt x="365" y="1"/>
                  </a:moveTo>
                  <a:cubicBezTo>
                    <a:pt x="345" y="1"/>
                    <a:pt x="325" y="14"/>
                    <a:pt x="305" y="14"/>
                  </a:cubicBezTo>
                  <a:cubicBezTo>
                    <a:pt x="213" y="318"/>
                    <a:pt x="183" y="652"/>
                    <a:pt x="122" y="956"/>
                  </a:cubicBezTo>
                  <a:cubicBezTo>
                    <a:pt x="62" y="1169"/>
                    <a:pt x="1" y="1473"/>
                    <a:pt x="92" y="1686"/>
                  </a:cubicBezTo>
                  <a:cubicBezTo>
                    <a:pt x="153" y="1838"/>
                    <a:pt x="305" y="1959"/>
                    <a:pt x="457" y="1959"/>
                  </a:cubicBezTo>
                  <a:cubicBezTo>
                    <a:pt x="517" y="1959"/>
                    <a:pt x="578" y="1929"/>
                    <a:pt x="669" y="1899"/>
                  </a:cubicBezTo>
                  <a:cubicBezTo>
                    <a:pt x="700" y="1868"/>
                    <a:pt x="730" y="1807"/>
                    <a:pt x="791" y="1807"/>
                  </a:cubicBezTo>
                  <a:cubicBezTo>
                    <a:pt x="819" y="1770"/>
                    <a:pt x="847" y="1753"/>
                    <a:pt x="873" y="1753"/>
                  </a:cubicBezTo>
                  <a:cubicBezTo>
                    <a:pt x="932" y="1753"/>
                    <a:pt x="983" y="1842"/>
                    <a:pt x="1004" y="1990"/>
                  </a:cubicBezTo>
                  <a:cubicBezTo>
                    <a:pt x="1217" y="2172"/>
                    <a:pt x="1186" y="2294"/>
                    <a:pt x="913" y="2355"/>
                  </a:cubicBezTo>
                  <a:cubicBezTo>
                    <a:pt x="800" y="2383"/>
                    <a:pt x="844" y="2540"/>
                    <a:pt x="947" y="2540"/>
                  </a:cubicBezTo>
                  <a:cubicBezTo>
                    <a:pt x="955" y="2540"/>
                    <a:pt x="964" y="2539"/>
                    <a:pt x="973" y="2537"/>
                  </a:cubicBezTo>
                  <a:cubicBezTo>
                    <a:pt x="1217" y="2446"/>
                    <a:pt x="1460" y="2203"/>
                    <a:pt x="1429" y="1929"/>
                  </a:cubicBezTo>
                  <a:cubicBezTo>
                    <a:pt x="1429" y="1704"/>
                    <a:pt x="1247" y="1531"/>
                    <a:pt x="1051" y="1531"/>
                  </a:cubicBezTo>
                  <a:cubicBezTo>
                    <a:pt x="1035" y="1531"/>
                    <a:pt x="1019" y="1532"/>
                    <a:pt x="1004" y="1534"/>
                  </a:cubicBezTo>
                  <a:cubicBezTo>
                    <a:pt x="852" y="1534"/>
                    <a:pt x="761" y="1655"/>
                    <a:pt x="639" y="1716"/>
                  </a:cubicBezTo>
                  <a:cubicBezTo>
                    <a:pt x="566" y="1745"/>
                    <a:pt x="505" y="1757"/>
                    <a:pt x="454" y="1757"/>
                  </a:cubicBezTo>
                  <a:cubicBezTo>
                    <a:pt x="123" y="1757"/>
                    <a:pt x="222" y="1224"/>
                    <a:pt x="274" y="987"/>
                  </a:cubicBezTo>
                  <a:cubicBezTo>
                    <a:pt x="335" y="713"/>
                    <a:pt x="517" y="288"/>
                    <a:pt x="396" y="14"/>
                  </a:cubicBezTo>
                  <a:cubicBezTo>
                    <a:pt x="386" y="4"/>
                    <a:pt x="376" y="1"/>
                    <a:pt x="36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480;p73"/>
            <p:cNvSpPr/>
            <p:nvPr/>
          </p:nvSpPr>
          <p:spPr>
            <a:xfrm>
              <a:off x="7168864" y="1653360"/>
              <a:ext cx="114125" cy="55662"/>
            </a:xfrm>
            <a:custGeom>
              <a:avLst/>
              <a:gdLst/>
              <a:ahLst/>
              <a:cxnLst/>
              <a:rect l="l" t="t" r="r" b="b"/>
              <a:pathLst>
                <a:path w="2159" h="1053" extrusionOk="0">
                  <a:moveTo>
                    <a:pt x="2045" y="1"/>
                  </a:moveTo>
                  <a:cubicBezTo>
                    <a:pt x="2001" y="1"/>
                    <a:pt x="1959" y="25"/>
                    <a:pt x="1945" y="78"/>
                  </a:cubicBezTo>
                  <a:cubicBezTo>
                    <a:pt x="1885" y="534"/>
                    <a:pt x="1611" y="838"/>
                    <a:pt x="1125" y="838"/>
                  </a:cubicBezTo>
                  <a:cubicBezTo>
                    <a:pt x="912" y="838"/>
                    <a:pt x="730" y="747"/>
                    <a:pt x="578" y="625"/>
                  </a:cubicBezTo>
                  <a:cubicBezTo>
                    <a:pt x="395" y="504"/>
                    <a:pt x="365" y="321"/>
                    <a:pt x="243" y="139"/>
                  </a:cubicBezTo>
                  <a:cubicBezTo>
                    <a:pt x="213" y="139"/>
                    <a:pt x="183" y="139"/>
                    <a:pt x="183" y="169"/>
                  </a:cubicBezTo>
                  <a:cubicBezTo>
                    <a:pt x="0" y="656"/>
                    <a:pt x="730" y="1020"/>
                    <a:pt x="1125" y="1051"/>
                  </a:cubicBezTo>
                  <a:cubicBezTo>
                    <a:pt x="1145" y="1052"/>
                    <a:pt x="1164" y="1052"/>
                    <a:pt x="1184" y="1052"/>
                  </a:cubicBezTo>
                  <a:cubicBezTo>
                    <a:pt x="1706" y="1052"/>
                    <a:pt x="2158" y="665"/>
                    <a:pt x="2158" y="109"/>
                  </a:cubicBezTo>
                  <a:cubicBezTo>
                    <a:pt x="2158" y="40"/>
                    <a:pt x="2101" y="1"/>
                    <a:pt x="20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481;p73"/>
            <p:cNvSpPr/>
            <p:nvPr/>
          </p:nvSpPr>
          <p:spPr>
            <a:xfrm>
              <a:off x="6837860" y="1294287"/>
              <a:ext cx="104504" cy="71890"/>
            </a:xfrm>
            <a:custGeom>
              <a:avLst/>
              <a:gdLst/>
              <a:ahLst/>
              <a:cxnLst/>
              <a:rect l="l" t="t" r="r" b="b"/>
              <a:pathLst>
                <a:path w="1977" h="1360" extrusionOk="0">
                  <a:moveTo>
                    <a:pt x="1808" y="1"/>
                  </a:moveTo>
                  <a:cubicBezTo>
                    <a:pt x="1139" y="1"/>
                    <a:pt x="149" y="626"/>
                    <a:pt x="1" y="1309"/>
                  </a:cubicBezTo>
                  <a:cubicBezTo>
                    <a:pt x="1" y="1344"/>
                    <a:pt x="22" y="1359"/>
                    <a:pt x="45" y="1359"/>
                  </a:cubicBezTo>
                  <a:cubicBezTo>
                    <a:pt x="61" y="1359"/>
                    <a:pt x="79" y="1352"/>
                    <a:pt x="92" y="1339"/>
                  </a:cubicBezTo>
                  <a:cubicBezTo>
                    <a:pt x="548" y="701"/>
                    <a:pt x="1095" y="336"/>
                    <a:pt x="1885" y="184"/>
                  </a:cubicBezTo>
                  <a:cubicBezTo>
                    <a:pt x="1976" y="154"/>
                    <a:pt x="1946" y="2"/>
                    <a:pt x="1855" y="2"/>
                  </a:cubicBezTo>
                  <a:cubicBezTo>
                    <a:pt x="1839" y="1"/>
                    <a:pt x="1824" y="1"/>
                    <a:pt x="180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482;p73"/>
            <p:cNvSpPr/>
            <p:nvPr/>
          </p:nvSpPr>
          <p:spPr>
            <a:xfrm>
              <a:off x="7456418" y="1290376"/>
              <a:ext cx="111535" cy="52067"/>
            </a:xfrm>
            <a:custGeom>
              <a:avLst/>
              <a:gdLst/>
              <a:ahLst/>
              <a:cxnLst/>
              <a:rect l="l" t="t" r="r" b="b"/>
              <a:pathLst>
                <a:path w="2110" h="985" extrusionOk="0">
                  <a:moveTo>
                    <a:pt x="247" y="1"/>
                  </a:moveTo>
                  <a:cubicBezTo>
                    <a:pt x="173" y="1"/>
                    <a:pt x="101" y="5"/>
                    <a:pt x="31" y="15"/>
                  </a:cubicBezTo>
                  <a:cubicBezTo>
                    <a:pt x="1" y="45"/>
                    <a:pt x="1" y="137"/>
                    <a:pt x="31" y="137"/>
                  </a:cubicBezTo>
                  <a:cubicBezTo>
                    <a:pt x="700" y="319"/>
                    <a:pt x="1369" y="410"/>
                    <a:pt x="1886" y="957"/>
                  </a:cubicBezTo>
                  <a:cubicBezTo>
                    <a:pt x="1905" y="977"/>
                    <a:pt x="1927" y="985"/>
                    <a:pt x="1949" y="985"/>
                  </a:cubicBezTo>
                  <a:cubicBezTo>
                    <a:pt x="2030" y="985"/>
                    <a:pt x="2109" y="870"/>
                    <a:pt x="2038" y="775"/>
                  </a:cubicBezTo>
                  <a:cubicBezTo>
                    <a:pt x="1656" y="339"/>
                    <a:pt x="884" y="1"/>
                    <a:pt x="2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483;p73"/>
            <p:cNvSpPr/>
            <p:nvPr/>
          </p:nvSpPr>
          <p:spPr>
            <a:xfrm>
              <a:off x="6834635" y="1602773"/>
              <a:ext cx="207317" cy="192939"/>
            </a:xfrm>
            <a:custGeom>
              <a:avLst/>
              <a:gdLst/>
              <a:ahLst/>
              <a:cxnLst/>
              <a:rect l="l" t="t" r="r" b="b"/>
              <a:pathLst>
                <a:path w="3922" h="3650" extrusionOk="0">
                  <a:moveTo>
                    <a:pt x="1917" y="1"/>
                  </a:moveTo>
                  <a:cubicBezTo>
                    <a:pt x="880" y="1"/>
                    <a:pt x="31" y="781"/>
                    <a:pt x="1" y="1795"/>
                  </a:cubicBezTo>
                  <a:cubicBezTo>
                    <a:pt x="1" y="2798"/>
                    <a:pt x="852" y="3619"/>
                    <a:pt x="1916" y="3649"/>
                  </a:cubicBezTo>
                  <a:cubicBezTo>
                    <a:pt x="3010" y="3649"/>
                    <a:pt x="3892" y="2859"/>
                    <a:pt x="3892" y="1856"/>
                  </a:cubicBezTo>
                  <a:cubicBezTo>
                    <a:pt x="3922" y="822"/>
                    <a:pt x="3071" y="2"/>
                    <a:pt x="1977" y="2"/>
                  </a:cubicBezTo>
                  <a:cubicBezTo>
                    <a:pt x="1957" y="1"/>
                    <a:pt x="1937" y="1"/>
                    <a:pt x="191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484;p73"/>
            <p:cNvSpPr/>
            <p:nvPr/>
          </p:nvSpPr>
          <p:spPr>
            <a:xfrm>
              <a:off x="7397004" y="1610808"/>
              <a:ext cx="207317" cy="192939"/>
            </a:xfrm>
            <a:custGeom>
              <a:avLst/>
              <a:gdLst/>
              <a:ahLst/>
              <a:cxnLst/>
              <a:rect l="l" t="t" r="r" b="b"/>
              <a:pathLst>
                <a:path w="3922" h="3650" extrusionOk="0">
                  <a:moveTo>
                    <a:pt x="1919" y="1"/>
                  </a:moveTo>
                  <a:cubicBezTo>
                    <a:pt x="881" y="1"/>
                    <a:pt x="30" y="810"/>
                    <a:pt x="0" y="1795"/>
                  </a:cubicBezTo>
                  <a:cubicBezTo>
                    <a:pt x="0" y="2798"/>
                    <a:pt x="851" y="3649"/>
                    <a:pt x="1915" y="3649"/>
                  </a:cubicBezTo>
                  <a:cubicBezTo>
                    <a:pt x="1934" y="3650"/>
                    <a:pt x="1953" y="3650"/>
                    <a:pt x="1973" y="3650"/>
                  </a:cubicBezTo>
                  <a:cubicBezTo>
                    <a:pt x="3012" y="3650"/>
                    <a:pt x="3891" y="2841"/>
                    <a:pt x="3891" y="1856"/>
                  </a:cubicBezTo>
                  <a:cubicBezTo>
                    <a:pt x="3921" y="853"/>
                    <a:pt x="3040" y="2"/>
                    <a:pt x="1976" y="2"/>
                  </a:cubicBezTo>
                  <a:cubicBezTo>
                    <a:pt x="1957" y="1"/>
                    <a:pt x="1938" y="1"/>
                    <a:pt x="191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485;p73"/>
            <p:cNvSpPr/>
            <p:nvPr/>
          </p:nvSpPr>
          <p:spPr>
            <a:xfrm>
              <a:off x="6892516" y="1654258"/>
              <a:ext cx="19294" cy="22518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2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35"/>
                    <a:pt x="91" y="426"/>
                    <a:pt x="182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0"/>
                    <a:pt x="18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486;p73"/>
            <p:cNvSpPr/>
            <p:nvPr/>
          </p:nvSpPr>
          <p:spPr>
            <a:xfrm>
              <a:off x="6956740" y="1718535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305" y="395"/>
                    <a:pt x="366" y="304"/>
                    <a:pt x="366" y="213"/>
                  </a:cubicBezTo>
                  <a:cubicBezTo>
                    <a:pt x="366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487;p73"/>
            <p:cNvSpPr/>
            <p:nvPr/>
          </p:nvSpPr>
          <p:spPr>
            <a:xfrm>
              <a:off x="6876447" y="1758708"/>
              <a:ext cx="19294" cy="22518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34"/>
                    <a:pt x="91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488;p73"/>
            <p:cNvSpPr/>
            <p:nvPr/>
          </p:nvSpPr>
          <p:spPr>
            <a:xfrm>
              <a:off x="7004948" y="1641414"/>
              <a:ext cx="20933" cy="20933"/>
            </a:xfrm>
            <a:custGeom>
              <a:avLst/>
              <a:gdLst/>
              <a:ahLst/>
              <a:cxnLst/>
              <a:rect l="l" t="t" r="r" b="b"/>
              <a:pathLst>
                <a:path w="396" h="396" extrusionOk="0">
                  <a:moveTo>
                    <a:pt x="214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305" y="395"/>
                    <a:pt x="366" y="304"/>
                    <a:pt x="366" y="213"/>
                  </a:cubicBezTo>
                  <a:cubicBezTo>
                    <a:pt x="396" y="91"/>
                    <a:pt x="305" y="0"/>
                    <a:pt x="2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489;p73"/>
            <p:cNvSpPr/>
            <p:nvPr/>
          </p:nvSpPr>
          <p:spPr>
            <a:xfrm>
              <a:off x="7061190" y="1741000"/>
              <a:ext cx="19347" cy="22571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1" y="1"/>
                    <a:pt x="1" y="92"/>
                    <a:pt x="1" y="213"/>
                  </a:cubicBezTo>
                  <a:cubicBezTo>
                    <a:pt x="1" y="335"/>
                    <a:pt x="6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490;p73"/>
            <p:cNvSpPr/>
            <p:nvPr/>
          </p:nvSpPr>
          <p:spPr>
            <a:xfrm>
              <a:off x="7382521" y="1662293"/>
              <a:ext cx="19347" cy="22518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04"/>
                    <a:pt x="92" y="426"/>
                    <a:pt x="183" y="426"/>
                  </a:cubicBezTo>
                  <a:cubicBezTo>
                    <a:pt x="274" y="426"/>
                    <a:pt x="366" y="335"/>
                    <a:pt x="366" y="213"/>
                  </a:cubicBezTo>
                  <a:cubicBezTo>
                    <a:pt x="366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491;p73"/>
            <p:cNvSpPr/>
            <p:nvPr/>
          </p:nvSpPr>
          <p:spPr>
            <a:xfrm>
              <a:off x="7419469" y="1766743"/>
              <a:ext cx="19347" cy="22518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6" y="334"/>
                    <a:pt x="366" y="213"/>
                  </a:cubicBezTo>
                  <a:cubicBezTo>
                    <a:pt x="366" y="122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492;p73"/>
            <p:cNvSpPr/>
            <p:nvPr/>
          </p:nvSpPr>
          <p:spPr>
            <a:xfrm>
              <a:off x="7501454" y="1670328"/>
              <a:ext cx="19294" cy="20933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2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2" y="395"/>
                  </a:cubicBezTo>
                  <a:cubicBezTo>
                    <a:pt x="274" y="395"/>
                    <a:pt x="365" y="335"/>
                    <a:pt x="365" y="213"/>
                  </a:cubicBezTo>
                  <a:cubicBezTo>
                    <a:pt x="365" y="91"/>
                    <a:pt x="304" y="0"/>
                    <a:pt x="18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493;p73"/>
            <p:cNvSpPr/>
            <p:nvPr/>
          </p:nvSpPr>
          <p:spPr>
            <a:xfrm>
              <a:off x="7557643" y="1749035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35"/>
                    <a:pt x="366" y="213"/>
                  </a:cubicBezTo>
                  <a:cubicBezTo>
                    <a:pt x="36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494;p73"/>
            <p:cNvSpPr/>
            <p:nvPr/>
          </p:nvSpPr>
          <p:spPr>
            <a:xfrm>
              <a:off x="7480522" y="1737776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62"/>
                    <a:pt x="1" y="183"/>
                  </a:cubicBezTo>
                  <a:cubicBezTo>
                    <a:pt x="1" y="305"/>
                    <a:pt x="62" y="396"/>
                    <a:pt x="15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495;p73"/>
            <p:cNvSpPr/>
            <p:nvPr/>
          </p:nvSpPr>
          <p:spPr>
            <a:xfrm>
              <a:off x="6555116" y="777007"/>
              <a:ext cx="570412" cy="678088"/>
            </a:xfrm>
            <a:custGeom>
              <a:avLst/>
              <a:gdLst/>
              <a:ahLst/>
              <a:cxnLst/>
              <a:rect l="l" t="t" r="r" b="b"/>
              <a:pathLst>
                <a:path w="10791" h="12828" extrusionOk="0">
                  <a:moveTo>
                    <a:pt x="10790" y="0"/>
                  </a:moveTo>
                  <a:lnTo>
                    <a:pt x="10790" y="0"/>
                  </a:lnTo>
                  <a:cubicBezTo>
                    <a:pt x="10000" y="31"/>
                    <a:pt x="9180" y="183"/>
                    <a:pt x="8328" y="456"/>
                  </a:cubicBezTo>
                  <a:cubicBezTo>
                    <a:pt x="6110" y="3982"/>
                    <a:pt x="3374" y="7113"/>
                    <a:pt x="0" y="9545"/>
                  </a:cubicBezTo>
                  <a:cubicBezTo>
                    <a:pt x="274" y="10426"/>
                    <a:pt x="699" y="11368"/>
                    <a:pt x="1337" y="12432"/>
                  </a:cubicBezTo>
                  <a:lnTo>
                    <a:pt x="2371" y="12827"/>
                  </a:lnTo>
                  <a:cubicBezTo>
                    <a:pt x="2371" y="12827"/>
                    <a:pt x="2553" y="12827"/>
                    <a:pt x="2888" y="12766"/>
                  </a:cubicBezTo>
                  <a:cubicBezTo>
                    <a:pt x="6839" y="9484"/>
                    <a:pt x="9240" y="4955"/>
                    <a:pt x="10790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496;p73"/>
            <p:cNvSpPr/>
            <p:nvPr/>
          </p:nvSpPr>
          <p:spPr>
            <a:xfrm>
              <a:off x="6709306" y="775950"/>
              <a:ext cx="541551" cy="675921"/>
            </a:xfrm>
            <a:custGeom>
              <a:avLst/>
              <a:gdLst/>
              <a:ahLst/>
              <a:cxnLst/>
              <a:rect l="l" t="t" r="r" b="b"/>
              <a:pathLst>
                <a:path w="10245" h="12787" extrusionOk="0">
                  <a:moveTo>
                    <a:pt x="8424" y="1"/>
                  </a:moveTo>
                  <a:cubicBezTo>
                    <a:pt x="8244" y="1"/>
                    <a:pt x="8060" y="7"/>
                    <a:pt x="7873" y="20"/>
                  </a:cubicBezTo>
                  <a:cubicBezTo>
                    <a:pt x="6323" y="4975"/>
                    <a:pt x="3922" y="9504"/>
                    <a:pt x="1" y="12786"/>
                  </a:cubicBezTo>
                  <a:cubicBezTo>
                    <a:pt x="1126" y="12634"/>
                    <a:pt x="3892" y="12057"/>
                    <a:pt x="6779" y="10081"/>
                  </a:cubicBezTo>
                  <a:lnTo>
                    <a:pt x="6779" y="10081"/>
                  </a:lnTo>
                  <a:cubicBezTo>
                    <a:pt x="6779" y="10081"/>
                    <a:pt x="6658" y="11115"/>
                    <a:pt x="6050" y="11510"/>
                  </a:cubicBezTo>
                  <a:cubicBezTo>
                    <a:pt x="5928" y="11601"/>
                    <a:pt x="6141" y="11662"/>
                    <a:pt x="6566" y="11662"/>
                  </a:cubicBezTo>
                  <a:cubicBezTo>
                    <a:pt x="8481" y="8106"/>
                    <a:pt x="9636" y="4185"/>
                    <a:pt x="10244" y="172"/>
                  </a:cubicBezTo>
                  <a:cubicBezTo>
                    <a:pt x="9675" y="77"/>
                    <a:pt x="9068" y="1"/>
                    <a:pt x="842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497;p73"/>
            <p:cNvSpPr/>
            <p:nvPr/>
          </p:nvSpPr>
          <p:spPr>
            <a:xfrm>
              <a:off x="7056380" y="785042"/>
              <a:ext cx="305319" cy="607573"/>
            </a:xfrm>
            <a:custGeom>
              <a:avLst/>
              <a:gdLst/>
              <a:ahLst/>
              <a:cxnLst/>
              <a:rect l="l" t="t" r="r" b="b"/>
              <a:pathLst>
                <a:path w="5776" h="11494" extrusionOk="0">
                  <a:moveTo>
                    <a:pt x="3678" y="0"/>
                  </a:moveTo>
                  <a:cubicBezTo>
                    <a:pt x="3070" y="4013"/>
                    <a:pt x="1915" y="7934"/>
                    <a:pt x="0" y="11490"/>
                  </a:cubicBezTo>
                  <a:cubicBezTo>
                    <a:pt x="61" y="11492"/>
                    <a:pt x="126" y="11494"/>
                    <a:pt x="195" y="11494"/>
                  </a:cubicBezTo>
                  <a:cubicBezTo>
                    <a:pt x="980" y="11494"/>
                    <a:pt x="2240" y="11327"/>
                    <a:pt x="3526" y="10852"/>
                  </a:cubicBezTo>
                  <a:cubicBezTo>
                    <a:pt x="4377" y="7478"/>
                    <a:pt x="5289" y="4043"/>
                    <a:pt x="5776" y="608"/>
                  </a:cubicBezTo>
                  <a:cubicBezTo>
                    <a:pt x="5137" y="365"/>
                    <a:pt x="4438" y="152"/>
                    <a:pt x="367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498;p73"/>
            <p:cNvSpPr/>
            <p:nvPr/>
          </p:nvSpPr>
          <p:spPr>
            <a:xfrm>
              <a:off x="7242761" y="739900"/>
              <a:ext cx="621845" cy="721592"/>
            </a:xfrm>
            <a:custGeom>
              <a:avLst/>
              <a:gdLst/>
              <a:ahLst/>
              <a:cxnLst/>
              <a:rect l="l" t="t" r="r" b="b"/>
              <a:pathLst>
                <a:path w="11764" h="13651" extrusionOk="0">
                  <a:moveTo>
                    <a:pt x="3558" y="0"/>
                  </a:moveTo>
                  <a:cubicBezTo>
                    <a:pt x="3547" y="0"/>
                    <a:pt x="3537" y="1"/>
                    <a:pt x="3526" y="3"/>
                  </a:cubicBezTo>
                  <a:cubicBezTo>
                    <a:pt x="3162" y="94"/>
                    <a:pt x="3496" y="1310"/>
                    <a:pt x="3800" y="2161"/>
                  </a:cubicBezTo>
                  <a:cubicBezTo>
                    <a:pt x="3374" y="1949"/>
                    <a:pt x="2858" y="1675"/>
                    <a:pt x="2250" y="1462"/>
                  </a:cubicBezTo>
                  <a:cubicBezTo>
                    <a:pt x="1763" y="4897"/>
                    <a:pt x="851" y="8362"/>
                    <a:pt x="0" y="11706"/>
                  </a:cubicBezTo>
                  <a:cubicBezTo>
                    <a:pt x="1399" y="11189"/>
                    <a:pt x="2827" y="10338"/>
                    <a:pt x="3526" y="8940"/>
                  </a:cubicBezTo>
                  <a:lnTo>
                    <a:pt x="4438" y="7481"/>
                  </a:lnTo>
                  <a:cubicBezTo>
                    <a:pt x="4438" y="7481"/>
                    <a:pt x="7083" y="12830"/>
                    <a:pt x="10001" y="13651"/>
                  </a:cubicBezTo>
                  <a:cubicBezTo>
                    <a:pt x="10001" y="13651"/>
                    <a:pt x="10730" y="12526"/>
                    <a:pt x="11247" y="9669"/>
                  </a:cubicBezTo>
                  <a:cubicBezTo>
                    <a:pt x="11764" y="6964"/>
                    <a:pt x="9849" y="3590"/>
                    <a:pt x="5411" y="2830"/>
                  </a:cubicBezTo>
                  <a:cubicBezTo>
                    <a:pt x="5928" y="2040"/>
                    <a:pt x="6809" y="1158"/>
                    <a:pt x="5958" y="1158"/>
                  </a:cubicBezTo>
                  <a:cubicBezTo>
                    <a:pt x="5624" y="1158"/>
                    <a:pt x="5046" y="2009"/>
                    <a:pt x="4772" y="2526"/>
                  </a:cubicBezTo>
                  <a:cubicBezTo>
                    <a:pt x="4654" y="1873"/>
                    <a:pt x="4012" y="0"/>
                    <a:pt x="355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499;p73"/>
            <p:cNvSpPr/>
            <p:nvPr/>
          </p:nvSpPr>
          <p:spPr>
            <a:xfrm>
              <a:off x="6453890" y="801111"/>
              <a:ext cx="541498" cy="480445"/>
            </a:xfrm>
            <a:custGeom>
              <a:avLst/>
              <a:gdLst/>
              <a:ahLst/>
              <a:cxnLst/>
              <a:rect l="l" t="t" r="r" b="b"/>
              <a:pathLst>
                <a:path w="10244" h="9089" extrusionOk="0">
                  <a:moveTo>
                    <a:pt x="10243" y="0"/>
                  </a:moveTo>
                  <a:lnTo>
                    <a:pt x="10243" y="0"/>
                  </a:lnTo>
                  <a:cubicBezTo>
                    <a:pt x="10213" y="31"/>
                    <a:pt x="10183" y="31"/>
                    <a:pt x="10152" y="31"/>
                  </a:cubicBezTo>
                  <a:cubicBezTo>
                    <a:pt x="5745" y="1581"/>
                    <a:pt x="0" y="3192"/>
                    <a:pt x="1885" y="9089"/>
                  </a:cubicBezTo>
                  <a:cubicBezTo>
                    <a:pt x="5289" y="6657"/>
                    <a:pt x="8025" y="3526"/>
                    <a:pt x="10243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500;p73"/>
            <p:cNvSpPr/>
            <p:nvPr/>
          </p:nvSpPr>
          <p:spPr>
            <a:xfrm>
              <a:off x="7726370" y="1911313"/>
              <a:ext cx="337458" cy="419391"/>
            </a:xfrm>
            <a:custGeom>
              <a:avLst/>
              <a:gdLst/>
              <a:ahLst/>
              <a:cxnLst/>
              <a:rect l="l" t="t" r="r" b="b"/>
              <a:pathLst>
                <a:path w="6384" h="7934" extrusionOk="0">
                  <a:moveTo>
                    <a:pt x="6384" y="1"/>
                  </a:moveTo>
                  <a:cubicBezTo>
                    <a:pt x="4854" y="861"/>
                    <a:pt x="3193" y="1402"/>
                    <a:pt x="1445" y="1402"/>
                  </a:cubicBezTo>
                  <a:cubicBezTo>
                    <a:pt x="970" y="1402"/>
                    <a:pt x="488" y="1362"/>
                    <a:pt x="0" y="1277"/>
                  </a:cubicBezTo>
                  <a:lnTo>
                    <a:pt x="0" y="1277"/>
                  </a:lnTo>
                  <a:lnTo>
                    <a:pt x="973" y="7934"/>
                  </a:lnTo>
                  <a:cubicBezTo>
                    <a:pt x="2493" y="6718"/>
                    <a:pt x="4712" y="3496"/>
                    <a:pt x="638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501;p73"/>
            <p:cNvSpPr/>
            <p:nvPr/>
          </p:nvSpPr>
          <p:spPr>
            <a:xfrm>
              <a:off x="7723145" y="1217166"/>
              <a:ext cx="506187" cy="767633"/>
            </a:xfrm>
            <a:custGeom>
              <a:avLst/>
              <a:gdLst/>
              <a:ahLst/>
              <a:cxnLst/>
              <a:rect l="l" t="t" r="r" b="b"/>
              <a:pathLst>
                <a:path w="9576" h="14522" extrusionOk="0">
                  <a:moveTo>
                    <a:pt x="6059" y="1"/>
                  </a:moveTo>
                  <a:cubicBezTo>
                    <a:pt x="5467" y="1"/>
                    <a:pt x="5259" y="2585"/>
                    <a:pt x="5259" y="2585"/>
                  </a:cubicBezTo>
                  <a:cubicBezTo>
                    <a:pt x="5259" y="2585"/>
                    <a:pt x="5195" y="1751"/>
                    <a:pt x="4780" y="1751"/>
                  </a:cubicBezTo>
                  <a:cubicBezTo>
                    <a:pt x="4700" y="1751"/>
                    <a:pt x="4607" y="1782"/>
                    <a:pt x="4499" y="1856"/>
                  </a:cubicBezTo>
                  <a:cubicBezTo>
                    <a:pt x="3831" y="2312"/>
                    <a:pt x="5046" y="4531"/>
                    <a:pt x="5046" y="4531"/>
                  </a:cubicBezTo>
                  <a:cubicBezTo>
                    <a:pt x="5046" y="4531"/>
                    <a:pt x="5016" y="4926"/>
                    <a:pt x="4347" y="6993"/>
                  </a:cubicBezTo>
                  <a:cubicBezTo>
                    <a:pt x="3679" y="9060"/>
                    <a:pt x="1" y="13892"/>
                    <a:pt x="1" y="13892"/>
                  </a:cubicBezTo>
                  <a:lnTo>
                    <a:pt x="61" y="14409"/>
                  </a:lnTo>
                  <a:cubicBezTo>
                    <a:pt x="537" y="14485"/>
                    <a:pt x="1008" y="14522"/>
                    <a:pt x="1472" y="14522"/>
                  </a:cubicBezTo>
                  <a:cubicBezTo>
                    <a:pt x="3233" y="14522"/>
                    <a:pt x="4905" y="13998"/>
                    <a:pt x="6445" y="13133"/>
                  </a:cubicBezTo>
                  <a:cubicBezTo>
                    <a:pt x="7113" y="11765"/>
                    <a:pt x="7691" y="10336"/>
                    <a:pt x="8086" y="8999"/>
                  </a:cubicBezTo>
                  <a:cubicBezTo>
                    <a:pt x="9575" y="4196"/>
                    <a:pt x="8937" y="518"/>
                    <a:pt x="8420" y="458"/>
                  </a:cubicBezTo>
                  <a:cubicBezTo>
                    <a:pt x="8413" y="457"/>
                    <a:pt x="8405" y="456"/>
                    <a:pt x="8398" y="456"/>
                  </a:cubicBezTo>
                  <a:cubicBezTo>
                    <a:pt x="7922" y="456"/>
                    <a:pt x="7538" y="2347"/>
                    <a:pt x="7478" y="2646"/>
                  </a:cubicBezTo>
                  <a:cubicBezTo>
                    <a:pt x="7539" y="2312"/>
                    <a:pt x="7934" y="154"/>
                    <a:pt x="7356" y="32"/>
                  </a:cubicBezTo>
                  <a:cubicBezTo>
                    <a:pt x="7342" y="29"/>
                    <a:pt x="7328" y="28"/>
                    <a:pt x="7314" y="28"/>
                  </a:cubicBezTo>
                  <a:cubicBezTo>
                    <a:pt x="6754" y="28"/>
                    <a:pt x="6262" y="2312"/>
                    <a:pt x="6262" y="2312"/>
                  </a:cubicBezTo>
                  <a:cubicBezTo>
                    <a:pt x="6262" y="2312"/>
                    <a:pt x="6688" y="63"/>
                    <a:pt x="6080" y="2"/>
                  </a:cubicBezTo>
                  <a:cubicBezTo>
                    <a:pt x="6073" y="1"/>
                    <a:pt x="6066" y="1"/>
                    <a:pt x="605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502;p73"/>
            <p:cNvSpPr/>
            <p:nvPr/>
          </p:nvSpPr>
          <p:spPr>
            <a:xfrm>
              <a:off x="6780032" y="1940227"/>
              <a:ext cx="1002648" cy="560792"/>
            </a:xfrm>
            <a:custGeom>
              <a:avLst/>
              <a:gdLst/>
              <a:ahLst/>
              <a:cxnLst/>
              <a:rect l="l" t="t" r="r" b="b"/>
              <a:pathLst>
                <a:path w="18968" h="10609" extrusionOk="0">
                  <a:moveTo>
                    <a:pt x="17782" y="1"/>
                  </a:moveTo>
                  <a:cubicBezTo>
                    <a:pt x="17782" y="1"/>
                    <a:pt x="14013" y="1460"/>
                    <a:pt x="13496" y="1885"/>
                  </a:cubicBezTo>
                  <a:lnTo>
                    <a:pt x="11399" y="2220"/>
                  </a:lnTo>
                  <a:cubicBezTo>
                    <a:pt x="11399" y="2220"/>
                    <a:pt x="10362" y="2732"/>
                    <a:pt x="9084" y="2732"/>
                  </a:cubicBezTo>
                  <a:cubicBezTo>
                    <a:pt x="8274" y="2732"/>
                    <a:pt x="7367" y="2527"/>
                    <a:pt x="6566" y="1855"/>
                  </a:cubicBezTo>
                  <a:cubicBezTo>
                    <a:pt x="6566" y="1855"/>
                    <a:pt x="6287" y="1775"/>
                    <a:pt x="5819" y="1775"/>
                  </a:cubicBezTo>
                  <a:cubicBezTo>
                    <a:pt x="5132" y="1775"/>
                    <a:pt x="4039" y="1947"/>
                    <a:pt x="2827" y="2797"/>
                  </a:cubicBezTo>
                  <a:cubicBezTo>
                    <a:pt x="2523" y="3040"/>
                    <a:pt x="2189" y="3314"/>
                    <a:pt x="1855" y="3648"/>
                  </a:cubicBezTo>
                  <a:cubicBezTo>
                    <a:pt x="1459" y="4074"/>
                    <a:pt x="1064" y="4560"/>
                    <a:pt x="669" y="5077"/>
                  </a:cubicBezTo>
                  <a:cubicBezTo>
                    <a:pt x="426" y="5381"/>
                    <a:pt x="213" y="5685"/>
                    <a:pt x="0" y="6019"/>
                  </a:cubicBezTo>
                  <a:cubicBezTo>
                    <a:pt x="4773" y="9028"/>
                    <a:pt x="10609" y="10426"/>
                    <a:pt x="16475" y="10609"/>
                  </a:cubicBezTo>
                  <a:cubicBezTo>
                    <a:pt x="16444" y="10457"/>
                    <a:pt x="16444" y="10366"/>
                    <a:pt x="16444" y="10366"/>
                  </a:cubicBezTo>
                  <a:cubicBezTo>
                    <a:pt x="16444" y="10366"/>
                    <a:pt x="17265" y="9667"/>
                    <a:pt x="17995" y="8846"/>
                  </a:cubicBezTo>
                  <a:cubicBezTo>
                    <a:pt x="18268" y="8511"/>
                    <a:pt x="18542" y="8177"/>
                    <a:pt x="18724" y="7843"/>
                  </a:cubicBezTo>
                  <a:cubicBezTo>
                    <a:pt x="18967" y="7417"/>
                    <a:pt x="18937" y="6353"/>
                    <a:pt x="18785" y="5138"/>
                  </a:cubicBezTo>
                  <a:cubicBezTo>
                    <a:pt x="18663" y="4165"/>
                    <a:pt x="18451" y="3101"/>
                    <a:pt x="18268" y="2220"/>
                  </a:cubicBezTo>
                  <a:cubicBezTo>
                    <a:pt x="18025" y="973"/>
                    <a:pt x="17782" y="1"/>
                    <a:pt x="17782" y="1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503;p73"/>
            <p:cNvSpPr/>
            <p:nvPr/>
          </p:nvSpPr>
          <p:spPr>
            <a:xfrm>
              <a:off x="6707720" y="2258386"/>
              <a:ext cx="1044144" cy="857283"/>
            </a:xfrm>
            <a:custGeom>
              <a:avLst/>
              <a:gdLst/>
              <a:ahLst/>
              <a:cxnLst/>
              <a:rect l="l" t="t" r="r" b="b"/>
              <a:pathLst>
                <a:path w="19753" h="16218" extrusionOk="0">
                  <a:moveTo>
                    <a:pt x="1368" y="0"/>
                  </a:moveTo>
                  <a:cubicBezTo>
                    <a:pt x="1064" y="486"/>
                    <a:pt x="760" y="973"/>
                    <a:pt x="487" y="1459"/>
                  </a:cubicBezTo>
                  <a:cubicBezTo>
                    <a:pt x="305" y="1763"/>
                    <a:pt x="122" y="2067"/>
                    <a:pt x="1" y="2371"/>
                  </a:cubicBezTo>
                  <a:cubicBezTo>
                    <a:pt x="1" y="2371"/>
                    <a:pt x="1368" y="4316"/>
                    <a:pt x="3678" y="4681"/>
                  </a:cubicBezTo>
                  <a:cubicBezTo>
                    <a:pt x="3678" y="4681"/>
                    <a:pt x="4165" y="5684"/>
                    <a:pt x="4043" y="6930"/>
                  </a:cubicBezTo>
                  <a:cubicBezTo>
                    <a:pt x="3952" y="7903"/>
                    <a:pt x="3861" y="9058"/>
                    <a:pt x="3770" y="10183"/>
                  </a:cubicBezTo>
                  <a:cubicBezTo>
                    <a:pt x="3678" y="11338"/>
                    <a:pt x="3587" y="12432"/>
                    <a:pt x="3526" y="13222"/>
                  </a:cubicBezTo>
                  <a:cubicBezTo>
                    <a:pt x="3466" y="13708"/>
                    <a:pt x="3466" y="14073"/>
                    <a:pt x="3435" y="14256"/>
                  </a:cubicBezTo>
                  <a:cubicBezTo>
                    <a:pt x="3407" y="15380"/>
                    <a:pt x="7536" y="16218"/>
                    <a:pt x="10730" y="16218"/>
                  </a:cubicBezTo>
                  <a:cubicBezTo>
                    <a:pt x="10990" y="16218"/>
                    <a:pt x="11245" y="16212"/>
                    <a:pt x="11490" y="16201"/>
                  </a:cubicBezTo>
                  <a:cubicBezTo>
                    <a:pt x="14736" y="16081"/>
                    <a:pt x="19497" y="14772"/>
                    <a:pt x="19722" y="14772"/>
                  </a:cubicBezTo>
                  <a:cubicBezTo>
                    <a:pt x="19724" y="14772"/>
                    <a:pt x="19726" y="14772"/>
                    <a:pt x="19727" y="14772"/>
                  </a:cubicBezTo>
                  <a:cubicBezTo>
                    <a:pt x="19728" y="14773"/>
                    <a:pt x="19728" y="14773"/>
                    <a:pt x="19729" y="14773"/>
                  </a:cubicBezTo>
                  <a:cubicBezTo>
                    <a:pt x="19753" y="14773"/>
                    <a:pt x="19602" y="13931"/>
                    <a:pt x="19393" y="12766"/>
                  </a:cubicBezTo>
                  <a:cubicBezTo>
                    <a:pt x="19241" y="11885"/>
                    <a:pt x="19059" y="10790"/>
                    <a:pt x="18846" y="9696"/>
                  </a:cubicBezTo>
                  <a:cubicBezTo>
                    <a:pt x="18633" y="8602"/>
                    <a:pt x="18420" y="7477"/>
                    <a:pt x="18238" y="6535"/>
                  </a:cubicBezTo>
                  <a:cubicBezTo>
                    <a:pt x="18056" y="5654"/>
                    <a:pt x="17934" y="4955"/>
                    <a:pt x="17843" y="4590"/>
                  </a:cubicBezTo>
                  <a:cubicBezTo>
                    <a:pt x="11977" y="4407"/>
                    <a:pt x="6141" y="3009"/>
                    <a:pt x="1368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504;p73"/>
            <p:cNvSpPr/>
            <p:nvPr/>
          </p:nvSpPr>
          <p:spPr>
            <a:xfrm>
              <a:off x="6938133" y="2193739"/>
              <a:ext cx="702774" cy="614392"/>
            </a:xfrm>
            <a:custGeom>
              <a:avLst/>
              <a:gdLst/>
              <a:ahLst/>
              <a:cxnLst/>
              <a:rect l="l" t="t" r="r" b="b"/>
              <a:pathLst>
                <a:path w="13295" h="11623" extrusionOk="0">
                  <a:moveTo>
                    <a:pt x="10402" y="1"/>
                  </a:moveTo>
                  <a:cubicBezTo>
                    <a:pt x="10356" y="1"/>
                    <a:pt x="10310" y="3"/>
                    <a:pt x="10262" y="7"/>
                  </a:cubicBezTo>
                  <a:cubicBezTo>
                    <a:pt x="7222" y="281"/>
                    <a:pt x="6888" y="4962"/>
                    <a:pt x="6888" y="4962"/>
                  </a:cubicBezTo>
                  <a:cubicBezTo>
                    <a:pt x="6888" y="4962"/>
                    <a:pt x="5856" y="2217"/>
                    <a:pt x="4178" y="2217"/>
                  </a:cubicBezTo>
                  <a:cubicBezTo>
                    <a:pt x="3643" y="2217"/>
                    <a:pt x="3043" y="2495"/>
                    <a:pt x="2389" y="3229"/>
                  </a:cubicBezTo>
                  <a:cubicBezTo>
                    <a:pt x="0" y="7470"/>
                    <a:pt x="6560" y="11622"/>
                    <a:pt x="7021" y="11622"/>
                  </a:cubicBezTo>
                  <a:cubicBezTo>
                    <a:pt x="7029" y="11622"/>
                    <a:pt x="7036" y="11621"/>
                    <a:pt x="7040" y="11618"/>
                  </a:cubicBezTo>
                  <a:cubicBezTo>
                    <a:pt x="12067" y="8446"/>
                    <a:pt x="13294" y="1"/>
                    <a:pt x="1040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505;p73"/>
            <p:cNvSpPr/>
            <p:nvPr/>
          </p:nvSpPr>
          <p:spPr>
            <a:xfrm>
              <a:off x="6098782" y="2594148"/>
              <a:ext cx="2064712" cy="441910"/>
            </a:xfrm>
            <a:custGeom>
              <a:avLst/>
              <a:gdLst/>
              <a:ahLst/>
              <a:cxnLst/>
              <a:rect l="l" t="t" r="r" b="b"/>
              <a:pathLst>
                <a:path w="39060" h="8360" extrusionOk="0">
                  <a:moveTo>
                    <a:pt x="8511" y="1"/>
                  </a:moveTo>
                  <a:lnTo>
                    <a:pt x="1" y="8360"/>
                  </a:lnTo>
                  <a:lnTo>
                    <a:pt x="34105" y="8360"/>
                  </a:lnTo>
                  <a:lnTo>
                    <a:pt x="39059" y="609"/>
                  </a:lnTo>
                  <a:lnTo>
                    <a:pt x="8511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506;p73"/>
            <p:cNvSpPr/>
            <p:nvPr/>
          </p:nvSpPr>
          <p:spPr>
            <a:xfrm>
              <a:off x="7874164" y="2626286"/>
              <a:ext cx="282854" cy="578500"/>
            </a:xfrm>
            <a:custGeom>
              <a:avLst/>
              <a:gdLst/>
              <a:ahLst/>
              <a:cxnLst/>
              <a:rect l="l" t="t" r="r" b="b"/>
              <a:pathLst>
                <a:path w="5351" h="10944" extrusionOk="0">
                  <a:moveTo>
                    <a:pt x="5351" y="1"/>
                  </a:moveTo>
                  <a:lnTo>
                    <a:pt x="426" y="7752"/>
                  </a:lnTo>
                  <a:lnTo>
                    <a:pt x="1" y="10943"/>
                  </a:lnTo>
                  <a:lnTo>
                    <a:pt x="5351" y="2827"/>
                  </a:lnTo>
                  <a:lnTo>
                    <a:pt x="535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507;p73"/>
            <p:cNvSpPr/>
            <p:nvPr/>
          </p:nvSpPr>
          <p:spPr>
            <a:xfrm>
              <a:off x="6702910" y="3121154"/>
              <a:ext cx="155884" cy="1044408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0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508;p73"/>
            <p:cNvSpPr/>
            <p:nvPr/>
          </p:nvSpPr>
          <p:spPr>
            <a:xfrm>
              <a:off x="6828239" y="3121154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0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509;p73"/>
            <p:cNvSpPr/>
            <p:nvPr/>
          </p:nvSpPr>
          <p:spPr>
            <a:xfrm>
              <a:off x="7911113" y="3105085"/>
              <a:ext cx="130247" cy="1060477"/>
            </a:xfrm>
            <a:custGeom>
              <a:avLst/>
              <a:gdLst/>
              <a:ahLst/>
              <a:cxnLst/>
              <a:rect l="l" t="t" r="r" b="b"/>
              <a:pathLst>
                <a:path w="2464" h="20062" extrusionOk="0">
                  <a:moveTo>
                    <a:pt x="1" y="1"/>
                  </a:moveTo>
                  <a:lnTo>
                    <a:pt x="578" y="20062"/>
                  </a:lnTo>
                  <a:lnTo>
                    <a:pt x="2463" y="20062"/>
                  </a:lnTo>
                  <a:lnTo>
                    <a:pt x="1886" y="3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510;p73"/>
            <p:cNvSpPr/>
            <p:nvPr/>
          </p:nvSpPr>
          <p:spPr>
            <a:xfrm>
              <a:off x="8010752" y="3015118"/>
              <a:ext cx="101280" cy="1150445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68" y="0"/>
                  </a:moveTo>
                  <a:lnTo>
                    <a:pt x="1" y="2006"/>
                  </a:lnTo>
                  <a:lnTo>
                    <a:pt x="578" y="21764"/>
                  </a:lnTo>
                  <a:lnTo>
                    <a:pt x="1915" y="20700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511;p73"/>
            <p:cNvSpPr/>
            <p:nvPr/>
          </p:nvSpPr>
          <p:spPr>
            <a:xfrm>
              <a:off x="6220887" y="3204724"/>
              <a:ext cx="1669425" cy="173539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512;p73"/>
            <p:cNvSpPr/>
            <p:nvPr/>
          </p:nvSpPr>
          <p:spPr>
            <a:xfrm>
              <a:off x="7874164" y="2825512"/>
              <a:ext cx="250715" cy="552757"/>
            </a:xfrm>
            <a:custGeom>
              <a:avLst/>
              <a:gdLst/>
              <a:ahLst/>
              <a:cxnLst/>
              <a:rect l="l" t="t" r="r" b="b"/>
              <a:pathLst>
                <a:path w="4743" h="10457" extrusionOk="0">
                  <a:moveTo>
                    <a:pt x="4743" y="1"/>
                  </a:moveTo>
                  <a:lnTo>
                    <a:pt x="1" y="7174"/>
                  </a:lnTo>
                  <a:lnTo>
                    <a:pt x="305" y="10457"/>
                  </a:lnTo>
                  <a:lnTo>
                    <a:pt x="4743" y="2767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513;p73"/>
            <p:cNvSpPr/>
            <p:nvPr/>
          </p:nvSpPr>
          <p:spPr>
            <a:xfrm>
              <a:off x="6286750" y="3378208"/>
              <a:ext cx="155937" cy="1044408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514;p73"/>
            <p:cNvSpPr/>
            <p:nvPr/>
          </p:nvSpPr>
          <p:spPr>
            <a:xfrm>
              <a:off x="6412079" y="3378208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515;p73"/>
            <p:cNvSpPr/>
            <p:nvPr/>
          </p:nvSpPr>
          <p:spPr>
            <a:xfrm>
              <a:off x="7647662" y="3378208"/>
              <a:ext cx="155884" cy="1044408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8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516;p73"/>
            <p:cNvSpPr/>
            <p:nvPr/>
          </p:nvSpPr>
          <p:spPr>
            <a:xfrm>
              <a:off x="7772939" y="3378208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517;p73"/>
            <p:cNvSpPr/>
            <p:nvPr/>
          </p:nvSpPr>
          <p:spPr>
            <a:xfrm>
              <a:off x="6093972" y="3035998"/>
              <a:ext cx="464375" cy="168782"/>
            </a:xfrm>
            <a:custGeom>
              <a:avLst/>
              <a:gdLst/>
              <a:ahLst/>
              <a:cxnLst/>
              <a:rect l="l" t="t" r="r" b="b"/>
              <a:pathLst>
                <a:path w="8785" h="3193" extrusionOk="0">
                  <a:moveTo>
                    <a:pt x="0" y="1"/>
                  </a:moveTo>
                  <a:lnTo>
                    <a:pt x="578" y="3192"/>
                  </a:lnTo>
                  <a:lnTo>
                    <a:pt x="8785" y="3192"/>
                  </a:lnTo>
                  <a:cubicBezTo>
                    <a:pt x="8055" y="2341"/>
                    <a:pt x="7295" y="943"/>
                    <a:pt x="6596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518;p73"/>
            <p:cNvSpPr/>
            <p:nvPr/>
          </p:nvSpPr>
          <p:spPr>
            <a:xfrm>
              <a:off x="6442631" y="3035998"/>
              <a:ext cx="245852" cy="168782"/>
            </a:xfrm>
            <a:custGeom>
              <a:avLst/>
              <a:gdLst/>
              <a:ahLst/>
              <a:cxnLst/>
              <a:rect l="l" t="t" r="r" b="b"/>
              <a:pathLst>
                <a:path w="4651" h="3193" extrusionOk="0">
                  <a:moveTo>
                    <a:pt x="0" y="1"/>
                  </a:moveTo>
                  <a:cubicBezTo>
                    <a:pt x="699" y="943"/>
                    <a:pt x="1459" y="2341"/>
                    <a:pt x="2189" y="3192"/>
                  </a:cubicBezTo>
                  <a:lnTo>
                    <a:pt x="4651" y="3192"/>
                  </a:lnTo>
                  <a:cubicBezTo>
                    <a:pt x="3982" y="2280"/>
                    <a:pt x="3070" y="912"/>
                    <a:pt x="2310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519;p73"/>
            <p:cNvSpPr/>
            <p:nvPr/>
          </p:nvSpPr>
          <p:spPr>
            <a:xfrm>
              <a:off x="6566322" y="3035998"/>
              <a:ext cx="273233" cy="168782"/>
            </a:xfrm>
            <a:custGeom>
              <a:avLst/>
              <a:gdLst/>
              <a:ahLst/>
              <a:cxnLst/>
              <a:rect l="l" t="t" r="r" b="b"/>
              <a:pathLst>
                <a:path w="5169" h="3193" extrusionOk="0">
                  <a:moveTo>
                    <a:pt x="1" y="1"/>
                  </a:moveTo>
                  <a:cubicBezTo>
                    <a:pt x="730" y="912"/>
                    <a:pt x="1642" y="2280"/>
                    <a:pt x="2311" y="3192"/>
                  </a:cubicBezTo>
                  <a:lnTo>
                    <a:pt x="5168" y="3192"/>
                  </a:lnTo>
                  <a:cubicBezTo>
                    <a:pt x="4651" y="2250"/>
                    <a:pt x="3831" y="912"/>
                    <a:pt x="3344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520;p73"/>
            <p:cNvSpPr/>
            <p:nvPr/>
          </p:nvSpPr>
          <p:spPr>
            <a:xfrm>
              <a:off x="6976034" y="3035998"/>
              <a:ext cx="920715" cy="168782"/>
            </a:xfrm>
            <a:custGeom>
              <a:avLst/>
              <a:gdLst/>
              <a:ahLst/>
              <a:cxnLst/>
              <a:rect l="l" t="t" r="r" b="b"/>
              <a:pathLst>
                <a:path w="17418" h="3193" extrusionOk="0">
                  <a:moveTo>
                    <a:pt x="1" y="1"/>
                  </a:moveTo>
                  <a:cubicBezTo>
                    <a:pt x="457" y="973"/>
                    <a:pt x="1277" y="2250"/>
                    <a:pt x="1885" y="3192"/>
                  </a:cubicBezTo>
                  <a:lnTo>
                    <a:pt x="16992" y="3192"/>
                  </a:lnTo>
                  <a:lnTo>
                    <a:pt x="1741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521;p73"/>
            <p:cNvSpPr/>
            <p:nvPr/>
          </p:nvSpPr>
          <p:spPr>
            <a:xfrm>
              <a:off x="6743083" y="3035998"/>
              <a:ext cx="332648" cy="168782"/>
            </a:xfrm>
            <a:custGeom>
              <a:avLst/>
              <a:gdLst/>
              <a:ahLst/>
              <a:cxnLst/>
              <a:rect l="l" t="t" r="r" b="b"/>
              <a:pathLst>
                <a:path w="6293" h="3193" extrusionOk="0">
                  <a:moveTo>
                    <a:pt x="0" y="1"/>
                  </a:moveTo>
                  <a:cubicBezTo>
                    <a:pt x="487" y="912"/>
                    <a:pt x="1307" y="2250"/>
                    <a:pt x="1824" y="3192"/>
                  </a:cubicBezTo>
                  <a:lnTo>
                    <a:pt x="6292" y="3192"/>
                  </a:lnTo>
                  <a:cubicBezTo>
                    <a:pt x="5684" y="2250"/>
                    <a:pt x="4864" y="973"/>
                    <a:pt x="4408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522;p73"/>
            <p:cNvSpPr/>
            <p:nvPr/>
          </p:nvSpPr>
          <p:spPr>
            <a:xfrm>
              <a:off x="6662737" y="2404595"/>
              <a:ext cx="263560" cy="212127"/>
            </a:xfrm>
            <a:custGeom>
              <a:avLst/>
              <a:gdLst/>
              <a:ahLst/>
              <a:cxnLst/>
              <a:rect l="l" t="t" r="r" b="b"/>
              <a:pathLst>
                <a:path w="4986" h="4013" extrusionOk="0">
                  <a:moveTo>
                    <a:pt x="1156" y="0"/>
                  </a:moveTo>
                  <a:cubicBezTo>
                    <a:pt x="1156" y="0"/>
                    <a:pt x="548" y="1125"/>
                    <a:pt x="1" y="2492"/>
                  </a:cubicBezTo>
                  <a:cubicBezTo>
                    <a:pt x="1642" y="2766"/>
                    <a:pt x="3192" y="3526"/>
                    <a:pt x="4803" y="4012"/>
                  </a:cubicBezTo>
                  <a:cubicBezTo>
                    <a:pt x="4833" y="3100"/>
                    <a:pt x="4985" y="2037"/>
                    <a:pt x="4985" y="2037"/>
                  </a:cubicBezTo>
                  <a:cubicBezTo>
                    <a:pt x="4985" y="2037"/>
                    <a:pt x="2159" y="973"/>
                    <a:pt x="11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523;p73"/>
            <p:cNvSpPr/>
            <p:nvPr/>
          </p:nvSpPr>
          <p:spPr>
            <a:xfrm>
              <a:off x="6624203" y="2695373"/>
              <a:ext cx="772866" cy="154298"/>
            </a:xfrm>
            <a:custGeom>
              <a:avLst/>
              <a:gdLst/>
              <a:ahLst/>
              <a:cxnLst/>
              <a:rect l="l" t="t" r="r" b="b"/>
              <a:pathLst>
                <a:path w="14621" h="2919" extrusionOk="0">
                  <a:moveTo>
                    <a:pt x="0" y="1"/>
                  </a:moveTo>
                  <a:cubicBezTo>
                    <a:pt x="0" y="761"/>
                    <a:pt x="152" y="1368"/>
                    <a:pt x="638" y="1764"/>
                  </a:cubicBezTo>
                  <a:cubicBezTo>
                    <a:pt x="1775" y="2638"/>
                    <a:pt x="5745" y="2918"/>
                    <a:pt x="9094" y="2918"/>
                  </a:cubicBezTo>
                  <a:cubicBezTo>
                    <a:pt x="11568" y="2918"/>
                    <a:pt x="13703" y="2765"/>
                    <a:pt x="14104" y="2584"/>
                  </a:cubicBezTo>
                  <a:cubicBezTo>
                    <a:pt x="14620" y="2341"/>
                    <a:pt x="14438" y="2128"/>
                    <a:pt x="14134" y="1976"/>
                  </a:cubicBezTo>
                  <a:lnTo>
                    <a:pt x="14134" y="1976"/>
                  </a:lnTo>
                  <a:cubicBezTo>
                    <a:pt x="12964" y="2164"/>
                    <a:pt x="11779" y="2253"/>
                    <a:pt x="10592" y="2253"/>
                  </a:cubicBezTo>
                  <a:cubicBezTo>
                    <a:pt x="6967" y="2253"/>
                    <a:pt x="3320" y="1420"/>
                    <a:pt x="0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524;p73"/>
            <p:cNvSpPr/>
            <p:nvPr/>
          </p:nvSpPr>
          <p:spPr>
            <a:xfrm>
              <a:off x="6895688" y="2626286"/>
              <a:ext cx="633104" cy="359977"/>
            </a:xfrm>
            <a:custGeom>
              <a:avLst/>
              <a:gdLst/>
              <a:ahLst/>
              <a:cxnLst/>
              <a:rect l="l" t="t" r="r" b="b"/>
              <a:pathLst>
                <a:path w="11977" h="6810" extrusionOk="0">
                  <a:moveTo>
                    <a:pt x="10822" y="578"/>
                  </a:moveTo>
                  <a:cubicBezTo>
                    <a:pt x="11004" y="578"/>
                    <a:pt x="11156" y="700"/>
                    <a:pt x="11156" y="852"/>
                  </a:cubicBezTo>
                  <a:cubicBezTo>
                    <a:pt x="11156" y="1004"/>
                    <a:pt x="11004" y="1125"/>
                    <a:pt x="10822" y="1125"/>
                  </a:cubicBezTo>
                  <a:cubicBezTo>
                    <a:pt x="10639" y="1125"/>
                    <a:pt x="10487" y="1004"/>
                    <a:pt x="10487" y="852"/>
                  </a:cubicBezTo>
                  <a:cubicBezTo>
                    <a:pt x="10487" y="700"/>
                    <a:pt x="10639" y="578"/>
                    <a:pt x="10822" y="578"/>
                  </a:cubicBezTo>
                  <a:close/>
                  <a:moveTo>
                    <a:pt x="10153" y="2858"/>
                  </a:moveTo>
                  <a:cubicBezTo>
                    <a:pt x="10366" y="2858"/>
                    <a:pt x="10487" y="2979"/>
                    <a:pt x="10487" y="3131"/>
                  </a:cubicBezTo>
                  <a:cubicBezTo>
                    <a:pt x="10487" y="3283"/>
                    <a:pt x="10335" y="3405"/>
                    <a:pt x="10153" y="3405"/>
                  </a:cubicBezTo>
                  <a:cubicBezTo>
                    <a:pt x="9971" y="3405"/>
                    <a:pt x="9819" y="3283"/>
                    <a:pt x="9819" y="3131"/>
                  </a:cubicBezTo>
                  <a:cubicBezTo>
                    <a:pt x="9819" y="2979"/>
                    <a:pt x="9971" y="2858"/>
                    <a:pt x="10153" y="2858"/>
                  </a:cubicBezTo>
                  <a:close/>
                  <a:moveTo>
                    <a:pt x="9180" y="5593"/>
                  </a:moveTo>
                  <a:cubicBezTo>
                    <a:pt x="9363" y="5593"/>
                    <a:pt x="9515" y="5715"/>
                    <a:pt x="9515" y="5867"/>
                  </a:cubicBezTo>
                  <a:cubicBezTo>
                    <a:pt x="9515" y="6019"/>
                    <a:pt x="9363" y="6141"/>
                    <a:pt x="9180" y="6141"/>
                  </a:cubicBezTo>
                  <a:cubicBezTo>
                    <a:pt x="8998" y="6141"/>
                    <a:pt x="8846" y="6019"/>
                    <a:pt x="8846" y="5867"/>
                  </a:cubicBezTo>
                  <a:cubicBezTo>
                    <a:pt x="8846" y="5715"/>
                    <a:pt x="8998" y="5593"/>
                    <a:pt x="9180" y="5593"/>
                  </a:cubicBezTo>
                  <a:close/>
                  <a:moveTo>
                    <a:pt x="3132" y="1"/>
                  </a:moveTo>
                  <a:lnTo>
                    <a:pt x="1" y="6809"/>
                  </a:lnTo>
                  <a:lnTo>
                    <a:pt x="9819" y="6809"/>
                  </a:lnTo>
                  <a:lnTo>
                    <a:pt x="11977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525;p73"/>
            <p:cNvSpPr/>
            <p:nvPr/>
          </p:nvSpPr>
          <p:spPr>
            <a:xfrm>
              <a:off x="7321468" y="2639448"/>
              <a:ext cx="110266" cy="327203"/>
            </a:xfrm>
            <a:custGeom>
              <a:avLst/>
              <a:gdLst/>
              <a:ahLst/>
              <a:cxnLst/>
              <a:rect l="l" t="t" r="r" b="b"/>
              <a:pathLst>
                <a:path w="2086" h="6190" extrusionOk="0">
                  <a:moveTo>
                    <a:pt x="1996" y="1"/>
                  </a:moveTo>
                  <a:cubicBezTo>
                    <a:pt x="1962" y="1"/>
                    <a:pt x="1928" y="17"/>
                    <a:pt x="1916" y="56"/>
                  </a:cubicBezTo>
                  <a:cubicBezTo>
                    <a:pt x="1156" y="2001"/>
                    <a:pt x="548" y="4098"/>
                    <a:pt x="1" y="6104"/>
                  </a:cubicBezTo>
                  <a:cubicBezTo>
                    <a:pt x="1" y="6157"/>
                    <a:pt x="42" y="6190"/>
                    <a:pt x="82" y="6190"/>
                  </a:cubicBezTo>
                  <a:cubicBezTo>
                    <a:pt x="111" y="6190"/>
                    <a:pt x="140" y="6173"/>
                    <a:pt x="153" y="6135"/>
                  </a:cubicBezTo>
                  <a:cubicBezTo>
                    <a:pt x="913" y="4189"/>
                    <a:pt x="1581" y="2122"/>
                    <a:pt x="2068" y="86"/>
                  </a:cubicBezTo>
                  <a:cubicBezTo>
                    <a:pt x="2085" y="33"/>
                    <a:pt x="2041" y="1"/>
                    <a:pt x="19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526;p73"/>
            <p:cNvSpPr/>
            <p:nvPr/>
          </p:nvSpPr>
          <p:spPr>
            <a:xfrm>
              <a:off x="6958379" y="2876627"/>
              <a:ext cx="438685" cy="18025"/>
            </a:xfrm>
            <a:custGeom>
              <a:avLst/>
              <a:gdLst/>
              <a:ahLst/>
              <a:cxnLst/>
              <a:rect l="l" t="t" r="r" b="b"/>
              <a:pathLst>
                <a:path w="8299" h="341" extrusionOk="0">
                  <a:moveTo>
                    <a:pt x="5202" y="1"/>
                  </a:moveTo>
                  <a:cubicBezTo>
                    <a:pt x="3381" y="1"/>
                    <a:pt x="1388" y="53"/>
                    <a:pt x="92" y="128"/>
                  </a:cubicBezTo>
                  <a:cubicBezTo>
                    <a:pt x="0" y="128"/>
                    <a:pt x="31" y="250"/>
                    <a:pt x="122" y="250"/>
                  </a:cubicBezTo>
                  <a:cubicBezTo>
                    <a:pt x="1155" y="310"/>
                    <a:pt x="2652" y="341"/>
                    <a:pt x="4153" y="341"/>
                  </a:cubicBezTo>
                  <a:cubicBezTo>
                    <a:pt x="5654" y="341"/>
                    <a:pt x="7159" y="310"/>
                    <a:pt x="8207" y="250"/>
                  </a:cubicBezTo>
                  <a:cubicBezTo>
                    <a:pt x="8298" y="219"/>
                    <a:pt x="8298" y="67"/>
                    <a:pt x="8177" y="67"/>
                  </a:cubicBezTo>
                  <a:cubicBezTo>
                    <a:pt x="7387" y="21"/>
                    <a:pt x="6327" y="1"/>
                    <a:pt x="5202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527;p73"/>
            <p:cNvSpPr/>
            <p:nvPr/>
          </p:nvSpPr>
          <p:spPr>
            <a:xfrm>
              <a:off x="6974448" y="2815522"/>
              <a:ext cx="437046" cy="17920"/>
            </a:xfrm>
            <a:custGeom>
              <a:avLst/>
              <a:gdLst/>
              <a:ahLst/>
              <a:cxnLst/>
              <a:rect l="l" t="t" r="r" b="b"/>
              <a:pathLst>
                <a:path w="8268" h="339" extrusionOk="0">
                  <a:moveTo>
                    <a:pt x="5020" y="0"/>
                  </a:moveTo>
                  <a:cubicBezTo>
                    <a:pt x="3239" y="0"/>
                    <a:pt x="1332" y="44"/>
                    <a:pt x="91" y="99"/>
                  </a:cubicBezTo>
                  <a:cubicBezTo>
                    <a:pt x="0" y="99"/>
                    <a:pt x="0" y="220"/>
                    <a:pt x="91" y="250"/>
                  </a:cubicBezTo>
                  <a:cubicBezTo>
                    <a:pt x="1067" y="308"/>
                    <a:pt x="2463" y="338"/>
                    <a:pt x="3883" y="338"/>
                  </a:cubicBezTo>
                  <a:cubicBezTo>
                    <a:pt x="5470" y="338"/>
                    <a:pt x="7086" y="300"/>
                    <a:pt x="8177" y="220"/>
                  </a:cubicBezTo>
                  <a:cubicBezTo>
                    <a:pt x="8268" y="220"/>
                    <a:pt x="8268" y="68"/>
                    <a:pt x="8177" y="68"/>
                  </a:cubicBezTo>
                  <a:cubicBezTo>
                    <a:pt x="7338" y="19"/>
                    <a:pt x="6207" y="0"/>
                    <a:pt x="5020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528;p73"/>
            <p:cNvSpPr/>
            <p:nvPr/>
          </p:nvSpPr>
          <p:spPr>
            <a:xfrm>
              <a:off x="7014621" y="2764196"/>
              <a:ext cx="408132" cy="17127"/>
            </a:xfrm>
            <a:custGeom>
              <a:avLst/>
              <a:gdLst/>
              <a:ahLst/>
              <a:cxnLst/>
              <a:rect l="l" t="t" r="r" b="b"/>
              <a:pathLst>
                <a:path w="7721" h="324" extrusionOk="0">
                  <a:moveTo>
                    <a:pt x="4845" y="0"/>
                  </a:moveTo>
                  <a:cubicBezTo>
                    <a:pt x="3146" y="0"/>
                    <a:pt x="1294" y="52"/>
                    <a:pt x="91" y="127"/>
                  </a:cubicBezTo>
                  <a:cubicBezTo>
                    <a:pt x="0" y="127"/>
                    <a:pt x="31" y="249"/>
                    <a:pt x="91" y="249"/>
                  </a:cubicBezTo>
                  <a:cubicBezTo>
                    <a:pt x="903" y="300"/>
                    <a:pt x="2017" y="324"/>
                    <a:pt x="3179" y="324"/>
                  </a:cubicBezTo>
                  <a:cubicBezTo>
                    <a:pt x="4800" y="324"/>
                    <a:pt x="6514" y="277"/>
                    <a:pt x="7629" y="188"/>
                  </a:cubicBezTo>
                  <a:cubicBezTo>
                    <a:pt x="7721" y="188"/>
                    <a:pt x="7721" y="66"/>
                    <a:pt x="7629" y="66"/>
                  </a:cubicBezTo>
                  <a:cubicBezTo>
                    <a:pt x="6886" y="20"/>
                    <a:pt x="5895" y="0"/>
                    <a:pt x="4845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529;p73"/>
            <p:cNvSpPr/>
            <p:nvPr/>
          </p:nvSpPr>
          <p:spPr>
            <a:xfrm>
              <a:off x="7024241" y="2714772"/>
              <a:ext cx="408185" cy="16862"/>
            </a:xfrm>
            <a:custGeom>
              <a:avLst/>
              <a:gdLst/>
              <a:ahLst/>
              <a:cxnLst/>
              <a:rect l="l" t="t" r="r" b="b"/>
              <a:pathLst>
                <a:path w="7722" h="319" extrusionOk="0">
                  <a:moveTo>
                    <a:pt x="5130" y="1"/>
                  </a:moveTo>
                  <a:cubicBezTo>
                    <a:pt x="3355" y="1"/>
                    <a:pt x="1345" y="60"/>
                    <a:pt x="92" y="120"/>
                  </a:cubicBezTo>
                  <a:cubicBezTo>
                    <a:pt x="1" y="120"/>
                    <a:pt x="1" y="242"/>
                    <a:pt x="92" y="242"/>
                  </a:cubicBezTo>
                  <a:cubicBezTo>
                    <a:pt x="931" y="295"/>
                    <a:pt x="2110" y="319"/>
                    <a:pt x="3333" y="319"/>
                  </a:cubicBezTo>
                  <a:cubicBezTo>
                    <a:pt x="4899" y="319"/>
                    <a:pt x="6537" y="279"/>
                    <a:pt x="7630" y="211"/>
                  </a:cubicBezTo>
                  <a:cubicBezTo>
                    <a:pt x="7721" y="181"/>
                    <a:pt x="7721" y="59"/>
                    <a:pt x="7599" y="59"/>
                  </a:cubicBezTo>
                  <a:cubicBezTo>
                    <a:pt x="6938" y="17"/>
                    <a:pt x="6067" y="1"/>
                    <a:pt x="51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530;p73"/>
            <p:cNvSpPr/>
            <p:nvPr/>
          </p:nvSpPr>
          <p:spPr>
            <a:xfrm>
              <a:off x="7040310" y="2664556"/>
              <a:ext cx="406546" cy="17179"/>
            </a:xfrm>
            <a:custGeom>
              <a:avLst/>
              <a:gdLst/>
              <a:ahLst/>
              <a:cxnLst/>
              <a:rect l="l" t="t" r="r" b="b"/>
              <a:pathLst>
                <a:path w="7691" h="325" extrusionOk="0">
                  <a:moveTo>
                    <a:pt x="4815" y="1"/>
                  </a:moveTo>
                  <a:cubicBezTo>
                    <a:pt x="3116" y="1"/>
                    <a:pt x="1264" y="53"/>
                    <a:pt x="61" y="128"/>
                  </a:cubicBezTo>
                  <a:cubicBezTo>
                    <a:pt x="1" y="128"/>
                    <a:pt x="1" y="249"/>
                    <a:pt x="61" y="249"/>
                  </a:cubicBezTo>
                  <a:cubicBezTo>
                    <a:pt x="873" y="300"/>
                    <a:pt x="1987" y="324"/>
                    <a:pt x="3149" y="324"/>
                  </a:cubicBezTo>
                  <a:cubicBezTo>
                    <a:pt x="4770" y="324"/>
                    <a:pt x="6484" y="277"/>
                    <a:pt x="7599" y="189"/>
                  </a:cubicBezTo>
                  <a:cubicBezTo>
                    <a:pt x="7691" y="189"/>
                    <a:pt x="7691" y="67"/>
                    <a:pt x="7599" y="67"/>
                  </a:cubicBezTo>
                  <a:cubicBezTo>
                    <a:pt x="6856" y="20"/>
                    <a:pt x="5865" y="1"/>
                    <a:pt x="481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531;p73"/>
            <p:cNvSpPr/>
            <p:nvPr/>
          </p:nvSpPr>
          <p:spPr>
            <a:xfrm>
              <a:off x="6164645" y="2674494"/>
              <a:ext cx="807066" cy="306958"/>
            </a:xfrm>
            <a:custGeom>
              <a:avLst/>
              <a:gdLst/>
              <a:ahLst/>
              <a:cxnLst/>
              <a:rect l="l" t="t" r="r" b="b"/>
              <a:pathLst>
                <a:path w="15268" h="5807" extrusionOk="0">
                  <a:moveTo>
                    <a:pt x="4864" y="1"/>
                  </a:moveTo>
                  <a:cubicBezTo>
                    <a:pt x="4074" y="1703"/>
                    <a:pt x="1" y="4377"/>
                    <a:pt x="1" y="4377"/>
                  </a:cubicBezTo>
                  <a:lnTo>
                    <a:pt x="9545" y="5806"/>
                  </a:lnTo>
                  <a:cubicBezTo>
                    <a:pt x="10031" y="5411"/>
                    <a:pt x="14256" y="3678"/>
                    <a:pt x="14864" y="2219"/>
                  </a:cubicBezTo>
                  <a:cubicBezTo>
                    <a:pt x="15267" y="1298"/>
                    <a:pt x="14288" y="1128"/>
                    <a:pt x="13512" y="1128"/>
                  </a:cubicBezTo>
                  <a:cubicBezTo>
                    <a:pt x="13060" y="1128"/>
                    <a:pt x="12676" y="1186"/>
                    <a:pt x="12676" y="1186"/>
                  </a:cubicBezTo>
                  <a:lnTo>
                    <a:pt x="4864" y="1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532;p73"/>
            <p:cNvSpPr/>
            <p:nvPr/>
          </p:nvSpPr>
          <p:spPr>
            <a:xfrm>
              <a:off x="6209628" y="2674494"/>
              <a:ext cx="731107" cy="266784"/>
            </a:xfrm>
            <a:custGeom>
              <a:avLst/>
              <a:gdLst/>
              <a:ahLst/>
              <a:cxnLst/>
              <a:rect l="l" t="t" r="r" b="b"/>
              <a:pathLst>
                <a:path w="13831" h="5047" extrusionOk="0">
                  <a:moveTo>
                    <a:pt x="4013" y="1"/>
                  </a:moveTo>
                  <a:lnTo>
                    <a:pt x="1" y="3678"/>
                  </a:lnTo>
                  <a:lnTo>
                    <a:pt x="9272" y="5046"/>
                  </a:lnTo>
                  <a:cubicBezTo>
                    <a:pt x="11491" y="4560"/>
                    <a:pt x="13831" y="2159"/>
                    <a:pt x="13831" y="2159"/>
                  </a:cubicBezTo>
                  <a:lnTo>
                    <a:pt x="11825" y="1642"/>
                  </a:lnTo>
                  <a:lnTo>
                    <a:pt x="4013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533;p73"/>
            <p:cNvSpPr/>
            <p:nvPr/>
          </p:nvSpPr>
          <p:spPr>
            <a:xfrm>
              <a:off x="6203232" y="2647165"/>
              <a:ext cx="731107" cy="268370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4013" y="1"/>
                  </a:moveTo>
                  <a:lnTo>
                    <a:pt x="0" y="3709"/>
                  </a:lnTo>
                  <a:lnTo>
                    <a:pt x="9271" y="5077"/>
                  </a:lnTo>
                  <a:cubicBezTo>
                    <a:pt x="11490" y="4560"/>
                    <a:pt x="13830" y="2189"/>
                    <a:pt x="13830" y="2189"/>
                  </a:cubicBezTo>
                  <a:lnTo>
                    <a:pt x="11824" y="1642"/>
                  </a:lnTo>
                  <a:lnTo>
                    <a:pt x="4013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534;p73"/>
            <p:cNvSpPr/>
            <p:nvPr/>
          </p:nvSpPr>
          <p:spPr>
            <a:xfrm>
              <a:off x="6166284" y="2626603"/>
              <a:ext cx="790521" cy="268053"/>
            </a:xfrm>
            <a:custGeom>
              <a:avLst/>
              <a:gdLst/>
              <a:ahLst/>
              <a:cxnLst/>
              <a:rect l="l" t="t" r="r" b="b"/>
              <a:pathLst>
                <a:path w="14955" h="5071" extrusionOk="0">
                  <a:moveTo>
                    <a:pt x="6067" y="1"/>
                  </a:moveTo>
                  <a:cubicBezTo>
                    <a:pt x="5725" y="1"/>
                    <a:pt x="5464" y="26"/>
                    <a:pt x="5319" y="86"/>
                  </a:cubicBezTo>
                  <a:cubicBezTo>
                    <a:pt x="4164" y="572"/>
                    <a:pt x="0" y="3642"/>
                    <a:pt x="0" y="3642"/>
                  </a:cubicBezTo>
                  <a:lnTo>
                    <a:pt x="9696" y="5071"/>
                  </a:lnTo>
                  <a:cubicBezTo>
                    <a:pt x="10122" y="4828"/>
                    <a:pt x="14073" y="3004"/>
                    <a:pt x="14529" y="2062"/>
                  </a:cubicBezTo>
                  <a:cubicBezTo>
                    <a:pt x="14955" y="1089"/>
                    <a:pt x="13314" y="967"/>
                    <a:pt x="13314" y="967"/>
                  </a:cubicBezTo>
                  <a:cubicBezTo>
                    <a:pt x="13314" y="967"/>
                    <a:pt x="8165" y="1"/>
                    <a:pt x="6067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535;p73"/>
            <p:cNvSpPr/>
            <p:nvPr/>
          </p:nvSpPr>
          <p:spPr>
            <a:xfrm>
              <a:off x="6137370" y="2819116"/>
              <a:ext cx="568826" cy="162333"/>
            </a:xfrm>
            <a:custGeom>
              <a:avLst/>
              <a:gdLst/>
              <a:ahLst/>
              <a:cxnLst/>
              <a:rect l="l" t="t" r="r" b="b"/>
              <a:pathLst>
                <a:path w="10761" h="3071" extrusionOk="0">
                  <a:moveTo>
                    <a:pt x="547" y="0"/>
                  </a:moveTo>
                  <a:cubicBezTo>
                    <a:pt x="0" y="1307"/>
                    <a:pt x="517" y="1641"/>
                    <a:pt x="517" y="1641"/>
                  </a:cubicBezTo>
                  <a:lnTo>
                    <a:pt x="10061" y="3070"/>
                  </a:lnTo>
                  <a:cubicBezTo>
                    <a:pt x="10760" y="2584"/>
                    <a:pt x="10243" y="1429"/>
                    <a:pt x="10243" y="1429"/>
                  </a:cubicBezTo>
                  <a:lnTo>
                    <a:pt x="547" y="0"/>
                  </a:ln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536;p73"/>
            <p:cNvSpPr/>
            <p:nvPr/>
          </p:nvSpPr>
          <p:spPr>
            <a:xfrm>
              <a:off x="7867768" y="2751615"/>
              <a:ext cx="16122" cy="16122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91" y="0"/>
                  </a:moveTo>
                  <a:lnTo>
                    <a:pt x="0" y="61"/>
                  </a:lnTo>
                  <a:lnTo>
                    <a:pt x="183" y="304"/>
                  </a:lnTo>
                  <a:lnTo>
                    <a:pt x="274" y="304"/>
                  </a:lnTo>
                  <a:cubicBezTo>
                    <a:pt x="304" y="304"/>
                    <a:pt x="304" y="274"/>
                    <a:pt x="274" y="244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537;p73"/>
            <p:cNvSpPr/>
            <p:nvPr/>
          </p:nvSpPr>
          <p:spPr>
            <a:xfrm>
              <a:off x="7817975" y="2778943"/>
              <a:ext cx="16069" cy="16122"/>
            </a:xfrm>
            <a:custGeom>
              <a:avLst/>
              <a:gdLst/>
              <a:ahLst/>
              <a:cxnLst/>
              <a:rect l="l" t="t" r="r" b="b"/>
              <a:pathLst>
                <a:path w="304" h="305" extrusionOk="0">
                  <a:moveTo>
                    <a:pt x="91" y="0"/>
                  </a:moveTo>
                  <a:lnTo>
                    <a:pt x="0" y="61"/>
                  </a:lnTo>
                  <a:lnTo>
                    <a:pt x="213" y="304"/>
                  </a:lnTo>
                  <a:lnTo>
                    <a:pt x="274" y="304"/>
                  </a:lnTo>
                  <a:cubicBezTo>
                    <a:pt x="304" y="304"/>
                    <a:pt x="304" y="274"/>
                    <a:pt x="274" y="243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538;p73"/>
            <p:cNvSpPr/>
            <p:nvPr/>
          </p:nvSpPr>
          <p:spPr>
            <a:xfrm>
              <a:off x="7769767" y="2806219"/>
              <a:ext cx="14484" cy="16862"/>
            </a:xfrm>
            <a:custGeom>
              <a:avLst/>
              <a:gdLst/>
              <a:ahLst/>
              <a:cxnLst/>
              <a:rect l="l" t="t" r="r" b="b"/>
              <a:pathLst>
                <a:path w="274" h="319" extrusionOk="0">
                  <a:moveTo>
                    <a:pt x="61" y="1"/>
                  </a:moveTo>
                  <a:lnTo>
                    <a:pt x="0" y="62"/>
                  </a:lnTo>
                  <a:lnTo>
                    <a:pt x="183" y="305"/>
                  </a:lnTo>
                  <a:cubicBezTo>
                    <a:pt x="203" y="305"/>
                    <a:pt x="223" y="318"/>
                    <a:pt x="234" y="318"/>
                  </a:cubicBezTo>
                  <a:cubicBezTo>
                    <a:pt x="240" y="318"/>
                    <a:pt x="243" y="315"/>
                    <a:pt x="243" y="305"/>
                  </a:cubicBezTo>
                  <a:cubicBezTo>
                    <a:pt x="274" y="305"/>
                    <a:pt x="274" y="275"/>
                    <a:pt x="274" y="244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539;p73"/>
            <p:cNvSpPr/>
            <p:nvPr/>
          </p:nvSpPr>
          <p:spPr>
            <a:xfrm>
              <a:off x="7719921" y="2833547"/>
              <a:ext cx="14537" cy="16862"/>
            </a:xfrm>
            <a:custGeom>
              <a:avLst/>
              <a:gdLst/>
              <a:ahLst/>
              <a:cxnLst/>
              <a:rect l="l" t="t" r="r" b="b"/>
              <a:pathLst>
                <a:path w="275" h="319" extrusionOk="0">
                  <a:moveTo>
                    <a:pt x="62" y="1"/>
                  </a:moveTo>
                  <a:lnTo>
                    <a:pt x="1" y="61"/>
                  </a:lnTo>
                  <a:lnTo>
                    <a:pt x="183" y="305"/>
                  </a:lnTo>
                  <a:cubicBezTo>
                    <a:pt x="204" y="305"/>
                    <a:pt x="224" y="318"/>
                    <a:pt x="235" y="318"/>
                  </a:cubicBezTo>
                  <a:cubicBezTo>
                    <a:pt x="241" y="318"/>
                    <a:pt x="244" y="315"/>
                    <a:pt x="244" y="305"/>
                  </a:cubicBezTo>
                  <a:cubicBezTo>
                    <a:pt x="274" y="305"/>
                    <a:pt x="274" y="274"/>
                    <a:pt x="274" y="244"/>
                  </a:cubicBezTo>
                  <a:lnTo>
                    <a:pt x="62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540;p73"/>
            <p:cNvSpPr/>
            <p:nvPr/>
          </p:nvSpPr>
          <p:spPr>
            <a:xfrm>
              <a:off x="7670128" y="2860875"/>
              <a:ext cx="16122" cy="16809"/>
            </a:xfrm>
            <a:custGeom>
              <a:avLst/>
              <a:gdLst/>
              <a:ahLst/>
              <a:cxnLst/>
              <a:rect l="l" t="t" r="r" b="b"/>
              <a:pathLst>
                <a:path w="305" h="318" extrusionOk="0">
                  <a:moveTo>
                    <a:pt x="92" y="0"/>
                  </a:moveTo>
                  <a:lnTo>
                    <a:pt x="1" y="61"/>
                  </a:lnTo>
                  <a:lnTo>
                    <a:pt x="183" y="304"/>
                  </a:lnTo>
                  <a:cubicBezTo>
                    <a:pt x="203" y="304"/>
                    <a:pt x="224" y="318"/>
                    <a:pt x="244" y="318"/>
                  </a:cubicBezTo>
                  <a:cubicBezTo>
                    <a:pt x="254" y="318"/>
                    <a:pt x="264" y="314"/>
                    <a:pt x="274" y="304"/>
                  </a:cubicBezTo>
                  <a:cubicBezTo>
                    <a:pt x="274" y="304"/>
                    <a:pt x="305" y="274"/>
                    <a:pt x="274" y="244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541;p73"/>
            <p:cNvSpPr/>
            <p:nvPr/>
          </p:nvSpPr>
          <p:spPr>
            <a:xfrm>
              <a:off x="7620334" y="2888203"/>
              <a:ext cx="16122" cy="16809"/>
            </a:xfrm>
            <a:custGeom>
              <a:avLst/>
              <a:gdLst/>
              <a:ahLst/>
              <a:cxnLst/>
              <a:rect l="l" t="t" r="r" b="b"/>
              <a:pathLst>
                <a:path w="305" h="318" extrusionOk="0">
                  <a:moveTo>
                    <a:pt x="92" y="0"/>
                  </a:moveTo>
                  <a:lnTo>
                    <a:pt x="0" y="61"/>
                  </a:lnTo>
                  <a:lnTo>
                    <a:pt x="183" y="304"/>
                  </a:lnTo>
                  <a:cubicBezTo>
                    <a:pt x="203" y="304"/>
                    <a:pt x="223" y="318"/>
                    <a:pt x="244" y="318"/>
                  </a:cubicBezTo>
                  <a:cubicBezTo>
                    <a:pt x="254" y="318"/>
                    <a:pt x="264" y="314"/>
                    <a:pt x="274" y="304"/>
                  </a:cubicBezTo>
                  <a:cubicBezTo>
                    <a:pt x="304" y="304"/>
                    <a:pt x="304" y="274"/>
                    <a:pt x="274" y="243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542;p73"/>
            <p:cNvSpPr/>
            <p:nvPr/>
          </p:nvSpPr>
          <p:spPr>
            <a:xfrm>
              <a:off x="7570541" y="2915479"/>
              <a:ext cx="16122" cy="16862"/>
            </a:xfrm>
            <a:custGeom>
              <a:avLst/>
              <a:gdLst/>
              <a:ahLst/>
              <a:cxnLst/>
              <a:rect l="l" t="t" r="r" b="b"/>
              <a:pathLst>
                <a:path w="305" h="319" extrusionOk="0">
                  <a:moveTo>
                    <a:pt x="91" y="1"/>
                  </a:moveTo>
                  <a:lnTo>
                    <a:pt x="0" y="62"/>
                  </a:lnTo>
                  <a:lnTo>
                    <a:pt x="213" y="305"/>
                  </a:lnTo>
                  <a:cubicBezTo>
                    <a:pt x="213" y="305"/>
                    <a:pt x="226" y="318"/>
                    <a:pt x="244" y="318"/>
                  </a:cubicBezTo>
                  <a:cubicBezTo>
                    <a:pt x="253" y="318"/>
                    <a:pt x="264" y="315"/>
                    <a:pt x="274" y="305"/>
                  </a:cubicBezTo>
                  <a:cubicBezTo>
                    <a:pt x="304" y="305"/>
                    <a:pt x="304" y="274"/>
                    <a:pt x="274" y="244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543;p73"/>
            <p:cNvSpPr/>
            <p:nvPr/>
          </p:nvSpPr>
          <p:spPr>
            <a:xfrm>
              <a:off x="7859734" y="2756425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3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544;p73"/>
            <p:cNvSpPr/>
            <p:nvPr/>
          </p:nvSpPr>
          <p:spPr>
            <a:xfrm>
              <a:off x="7811526" y="2783754"/>
              <a:ext cx="8088" cy="11312"/>
            </a:xfrm>
            <a:custGeom>
              <a:avLst/>
              <a:gdLst/>
              <a:ahLst/>
              <a:cxnLst/>
              <a:rect l="l" t="t" r="r" b="b"/>
              <a:pathLst>
                <a:path w="153" h="214" extrusionOk="0">
                  <a:moveTo>
                    <a:pt x="31" y="0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3"/>
                    <a:pt x="152" y="213"/>
                    <a:pt x="152" y="213"/>
                  </a:cubicBezTo>
                  <a:cubicBezTo>
                    <a:pt x="152" y="213"/>
                    <a:pt x="152" y="183"/>
                    <a:pt x="152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545;p73"/>
            <p:cNvSpPr/>
            <p:nvPr/>
          </p:nvSpPr>
          <p:spPr>
            <a:xfrm>
              <a:off x="7761733" y="281266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0" y="1"/>
                  </a:moveTo>
                  <a:lnTo>
                    <a:pt x="122" y="153"/>
                  </a:lnTo>
                  <a:cubicBezTo>
                    <a:pt x="122" y="183"/>
                    <a:pt x="152" y="183"/>
                    <a:pt x="152" y="183"/>
                  </a:cubicBez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546;p73"/>
            <p:cNvSpPr/>
            <p:nvPr/>
          </p:nvSpPr>
          <p:spPr>
            <a:xfrm>
              <a:off x="7711886" y="2839996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22" y="152"/>
                  </a:lnTo>
                  <a:cubicBezTo>
                    <a:pt x="153" y="183"/>
                    <a:pt x="153" y="183"/>
                    <a:pt x="153" y="183"/>
                  </a:cubicBezTo>
                  <a:cubicBezTo>
                    <a:pt x="183" y="183"/>
                    <a:pt x="18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547;p73"/>
            <p:cNvSpPr/>
            <p:nvPr/>
          </p:nvSpPr>
          <p:spPr>
            <a:xfrm>
              <a:off x="7612300" y="2894599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52" y="183"/>
                  </a:lnTo>
                  <a:lnTo>
                    <a:pt x="183" y="183"/>
                  </a:lnTo>
                  <a:cubicBezTo>
                    <a:pt x="183" y="183"/>
                    <a:pt x="183" y="153"/>
                    <a:pt x="183" y="15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548;p73"/>
            <p:cNvSpPr/>
            <p:nvPr/>
          </p:nvSpPr>
          <p:spPr>
            <a:xfrm>
              <a:off x="7564092" y="292192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0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2"/>
                    <a:pt x="152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549;p73"/>
            <p:cNvSpPr/>
            <p:nvPr/>
          </p:nvSpPr>
          <p:spPr>
            <a:xfrm>
              <a:off x="7851699" y="2761236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4"/>
                    <a:pt x="152" y="214"/>
                    <a:pt x="183" y="214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550;p73"/>
            <p:cNvSpPr/>
            <p:nvPr/>
          </p:nvSpPr>
          <p:spPr>
            <a:xfrm>
              <a:off x="7801906" y="2788564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2" y="213"/>
                  </a:cubicBezTo>
                  <a:cubicBezTo>
                    <a:pt x="182" y="183"/>
                    <a:pt x="182" y="183"/>
                    <a:pt x="182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551;p73"/>
            <p:cNvSpPr/>
            <p:nvPr/>
          </p:nvSpPr>
          <p:spPr>
            <a:xfrm>
              <a:off x="7753698" y="2817478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0" y="1"/>
                  </a:moveTo>
                  <a:lnTo>
                    <a:pt x="122" y="153"/>
                  </a:lnTo>
                  <a:cubicBezTo>
                    <a:pt x="122" y="183"/>
                    <a:pt x="152" y="183"/>
                    <a:pt x="152" y="183"/>
                  </a:cubicBez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552;p73"/>
            <p:cNvSpPr/>
            <p:nvPr/>
          </p:nvSpPr>
          <p:spPr>
            <a:xfrm>
              <a:off x="7703852" y="2843220"/>
              <a:ext cx="8088" cy="11259"/>
            </a:xfrm>
            <a:custGeom>
              <a:avLst/>
              <a:gdLst/>
              <a:ahLst/>
              <a:cxnLst/>
              <a:rect l="l" t="t" r="r" b="b"/>
              <a:pathLst>
                <a:path w="153" h="213" extrusionOk="0">
                  <a:moveTo>
                    <a:pt x="31" y="0"/>
                  </a:moveTo>
                  <a:lnTo>
                    <a:pt x="1" y="30"/>
                  </a:lnTo>
                  <a:lnTo>
                    <a:pt x="123" y="182"/>
                  </a:lnTo>
                  <a:cubicBezTo>
                    <a:pt x="123" y="213"/>
                    <a:pt x="153" y="213"/>
                    <a:pt x="153" y="213"/>
                  </a:cubicBezTo>
                  <a:cubicBezTo>
                    <a:pt x="153" y="213"/>
                    <a:pt x="153" y="182"/>
                    <a:pt x="153" y="18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553;p73"/>
            <p:cNvSpPr/>
            <p:nvPr/>
          </p:nvSpPr>
          <p:spPr>
            <a:xfrm>
              <a:off x="7654058" y="2870496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53" y="214"/>
                    <a:pt x="153" y="214"/>
                    <a:pt x="153" y="214"/>
                  </a:cubicBezTo>
                  <a:cubicBezTo>
                    <a:pt x="183" y="214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554;p73"/>
            <p:cNvSpPr/>
            <p:nvPr/>
          </p:nvSpPr>
          <p:spPr>
            <a:xfrm>
              <a:off x="7604265" y="2899409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83" y="183"/>
                    <a:pt x="183" y="153"/>
                    <a:pt x="18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555;p73"/>
            <p:cNvSpPr/>
            <p:nvPr/>
          </p:nvSpPr>
          <p:spPr>
            <a:xfrm>
              <a:off x="7556057" y="292673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1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556;p73"/>
            <p:cNvSpPr/>
            <p:nvPr/>
          </p:nvSpPr>
          <p:spPr>
            <a:xfrm>
              <a:off x="7843664" y="2766099"/>
              <a:ext cx="9673" cy="10361"/>
            </a:xfrm>
            <a:custGeom>
              <a:avLst/>
              <a:gdLst/>
              <a:ahLst/>
              <a:cxnLst/>
              <a:rect l="l" t="t" r="r" b="b"/>
              <a:pathLst>
                <a:path w="183" h="196" extrusionOk="0">
                  <a:moveTo>
                    <a:pt x="31" y="0"/>
                  </a:moveTo>
                  <a:lnTo>
                    <a:pt x="0" y="30"/>
                  </a:lnTo>
                  <a:lnTo>
                    <a:pt x="122" y="182"/>
                  </a:lnTo>
                  <a:cubicBezTo>
                    <a:pt x="142" y="182"/>
                    <a:pt x="149" y="196"/>
                    <a:pt x="151" y="196"/>
                  </a:cubicBezTo>
                  <a:cubicBezTo>
                    <a:pt x="152" y="196"/>
                    <a:pt x="152" y="193"/>
                    <a:pt x="152" y="182"/>
                  </a:cubicBezTo>
                  <a:cubicBezTo>
                    <a:pt x="183" y="182"/>
                    <a:pt x="183" y="182"/>
                    <a:pt x="18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557;p73"/>
            <p:cNvSpPr/>
            <p:nvPr/>
          </p:nvSpPr>
          <p:spPr>
            <a:xfrm>
              <a:off x="7793871" y="2793374"/>
              <a:ext cx="9673" cy="10413"/>
            </a:xfrm>
            <a:custGeom>
              <a:avLst/>
              <a:gdLst/>
              <a:ahLst/>
              <a:cxnLst/>
              <a:rect l="l" t="t" r="r" b="b"/>
              <a:pathLst>
                <a:path w="183" h="197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83"/>
                    <a:pt x="152" y="197"/>
                    <a:pt x="161" y="197"/>
                  </a:cubicBezTo>
                  <a:cubicBezTo>
                    <a:pt x="166" y="197"/>
                    <a:pt x="172" y="193"/>
                    <a:pt x="182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558;p73"/>
            <p:cNvSpPr/>
            <p:nvPr/>
          </p:nvSpPr>
          <p:spPr>
            <a:xfrm>
              <a:off x="7745663" y="2820702"/>
              <a:ext cx="8088" cy="10889"/>
            </a:xfrm>
            <a:custGeom>
              <a:avLst/>
              <a:gdLst/>
              <a:ahLst/>
              <a:cxnLst/>
              <a:rect l="l" t="t" r="r" b="b"/>
              <a:pathLst>
                <a:path w="153" h="206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198"/>
                    <a:pt x="129" y="206"/>
                    <a:pt x="137" y="206"/>
                  </a:cubicBezTo>
                  <a:cubicBezTo>
                    <a:pt x="145" y="206"/>
                    <a:pt x="152" y="198"/>
                    <a:pt x="152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559;p73"/>
            <p:cNvSpPr/>
            <p:nvPr/>
          </p:nvSpPr>
          <p:spPr>
            <a:xfrm>
              <a:off x="7695817" y="2848030"/>
              <a:ext cx="8088" cy="10889"/>
            </a:xfrm>
            <a:custGeom>
              <a:avLst/>
              <a:gdLst/>
              <a:ahLst/>
              <a:cxnLst/>
              <a:rect l="l" t="t" r="r" b="b"/>
              <a:pathLst>
                <a:path w="153" h="206" extrusionOk="0">
                  <a:moveTo>
                    <a:pt x="31" y="0"/>
                  </a:moveTo>
                  <a:lnTo>
                    <a:pt x="1" y="31"/>
                  </a:lnTo>
                  <a:lnTo>
                    <a:pt x="123" y="183"/>
                  </a:lnTo>
                  <a:cubicBezTo>
                    <a:pt x="123" y="198"/>
                    <a:pt x="130" y="205"/>
                    <a:pt x="138" y="205"/>
                  </a:cubicBezTo>
                  <a:cubicBezTo>
                    <a:pt x="145" y="205"/>
                    <a:pt x="153" y="198"/>
                    <a:pt x="153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560;p73"/>
            <p:cNvSpPr/>
            <p:nvPr/>
          </p:nvSpPr>
          <p:spPr>
            <a:xfrm>
              <a:off x="7596230" y="2902634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52" y="213"/>
                    <a:pt x="152" y="213"/>
                    <a:pt x="152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561;p73"/>
            <p:cNvSpPr/>
            <p:nvPr/>
          </p:nvSpPr>
          <p:spPr>
            <a:xfrm>
              <a:off x="7546437" y="2929962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0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3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562;p73"/>
            <p:cNvSpPr/>
            <p:nvPr/>
          </p:nvSpPr>
          <p:spPr>
            <a:xfrm>
              <a:off x="7837216" y="2770909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0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563;p73"/>
            <p:cNvSpPr/>
            <p:nvPr/>
          </p:nvSpPr>
          <p:spPr>
            <a:xfrm>
              <a:off x="7787422" y="2798184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1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564;p73"/>
            <p:cNvSpPr/>
            <p:nvPr/>
          </p:nvSpPr>
          <p:spPr>
            <a:xfrm>
              <a:off x="7737629" y="2825512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565;p73"/>
            <p:cNvSpPr/>
            <p:nvPr/>
          </p:nvSpPr>
          <p:spPr>
            <a:xfrm>
              <a:off x="7687783" y="2852841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23" y="183"/>
                  </a:lnTo>
                  <a:lnTo>
                    <a:pt x="153" y="183"/>
                  </a:lnTo>
                  <a:cubicBezTo>
                    <a:pt x="183" y="183"/>
                    <a:pt x="18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566;p73"/>
            <p:cNvSpPr/>
            <p:nvPr/>
          </p:nvSpPr>
          <p:spPr>
            <a:xfrm>
              <a:off x="7589782" y="2907444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8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567;p73"/>
            <p:cNvSpPr/>
            <p:nvPr/>
          </p:nvSpPr>
          <p:spPr>
            <a:xfrm>
              <a:off x="7829181" y="2774133"/>
              <a:ext cx="8088" cy="10361"/>
            </a:xfrm>
            <a:custGeom>
              <a:avLst/>
              <a:gdLst/>
              <a:ahLst/>
              <a:cxnLst/>
              <a:rect l="l" t="t" r="r" b="b"/>
              <a:pathLst>
                <a:path w="153" h="196" extrusionOk="0">
                  <a:moveTo>
                    <a:pt x="31" y="0"/>
                  </a:moveTo>
                  <a:lnTo>
                    <a:pt x="1" y="30"/>
                  </a:lnTo>
                  <a:lnTo>
                    <a:pt x="122" y="182"/>
                  </a:lnTo>
                  <a:cubicBezTo>
                    <a:pt x="143" y="182"/>
                    <a:pt x="149" y="196"/>
                    <a:pt x="152" y="196"/>
                  </a:cubicBezTo>
                  <a:cubicBezTo>
                    <a:pt x="153" y="196"/>
                    <a:pt x="153" y="193"/>
                    <a:pt x="153" y="18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568;p73"/>
            <p:cNvSpPr/>
            <p:nvPr/>
          </p:nvSpPr>
          <p:spPr>
            <a:xfrm>
              <a:off x="7891872" y="2740356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83" y="183"/>
                    <a:pt x="183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569;p73"/>
            <p:cNvSpPr/>
            <p:nvPr/>
          </p:nvSpPr>
          <p:spPr>
            <a:xfrm>
              <a:off x="7883837" y="2743581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98"/>
                    <a:pt x="152" y="206"/>
                    <a:pt x="156" y="206"/>
                  </a:cubicBezTo>
                  <a:cubicBezTo>
                    <a:pt x="160" y="206"/>
                    <a:pt x="167" y="198"/>
                    <a:pt x="183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570;p73"/>
            <p:cNvSpPr/>
            <p:nvPr/>
          </p:nvSpPr>
          <p:spPr>
            <a:xfrm>
              <a:off x="7877388" y="2748391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1" y="1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571;p73"/>
            <p:cNvSpPr/>
            <p:nvPr/>
          </p:nvSpPr>
          <p:spPr>
            <a:xfrm>
              <a:off x="7779388" y="2801409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37" y="198"/>
                    <a:pt x="145" y="206"/>
                    <a:pt x="153" y="206"/>
                  </a:cubicBezTo>
                  <a:cubicBezTo>
                    <a:pt x="160" y="206"/>
                    <a:pt x="168" y="198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572;p73"/>
            <p:cNvSpPr/>
            <p:nvPr/>
          </p:nvSpPr>
          <p:spPr>
            <a:xfrm>
              <a:off x="7729594" y="2828737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61" y="0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98"/>
                    <a:pt x="152" y="206"/>
                    <a:pt x="156" y="206"/>
                  </a:cubicBezTo>
                  <a:cubicBezTo>
                    <a:pt x="160" y="206"/>
                    <a:pt x="167" y="198"/>
                    <a:pt x="183" y="183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573;p73"/>
            <p:cNvSpPr/>
            <p:nvPr/>
          </p:nvSpPr>
          <p:spPr>
            <a:xfrm>
              <a:off x="7681387" y="2856065"/>
              <a:ext cx="8088" cy="11259"/>
            </a:xfrm>
            <a:custGeom>
              <a:avLst/>
              <a:gdLst/>
              <a:ahLst/>
              <a:cxnLst/>
              <a:rect l="l" t="t" r="r" b="b"/>
              <a:pathLst>
                <a:path w="153" h="213" extrusionOk="0">
                  <a:moveTo>
                    <a:pt x="31" y="0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3"/>
                    <a:pt x="122" y="213"/>
                    <a:pt x="152" y="213"/>
                  </a:cubicBezTo>
                  <a:cubicBezTo>
                    <a:pt x="152" y="183"/>
                    <a:pt x="152" y="183"/>
                    <a:pt x="152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574;p73"/>
            <p:cNvSpPr/>
            <p:nvPr/>
          </p:nvSpPr>
          <p:spPr>
            <a:xfrm>
              <a:off x="7631593" y="2883340"/>
              <a:ext cx="8088" cy="11312"/>
            </a:xfrm>
            <a:custGeom>
              <a:avLst/>
              <a:gdLst/>
              <a:ahLst/>
              <a:cxnLst/>
              <a:rect l="l" t="t" r="r" b="b"/>
              <a:pathLst>
                <a:path w="15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4"/>
                    <a:pt x="152" y="214"/>
                    <a:pt x="152" y="214"/>
                  </a:cubicBezTo>
                  <a:cubicBezTo>
                    <a:pt x="152" y="183"/>
                    <a:pt x="152" y="183"/>
                    <a:pt x="152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575;p73"/>
            <p:cNvSpPr/>
            <p:nvPr/>
          </p:nvSpPr>
          <p:spPr>
            <a:xfrm>
              <a:off x="7581747" y="2910668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53" y="213"/>
                    <a:pt x="153" y="213"/>
                    <a:pt x="153" y="213"/>
                  </a:cubicBezTo>
                  <a:cubicBezTo>
                    <a:pt x="183" y="183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76;p73"/>
            <p:cNvSpPr/>
            <p:nvPr/>
          </p:nvSpPr>
          <p:spPr>
            <a:xfrm>
              <a:off x="7528729" y="2733960"/>
              <a:ext cx="17761" cy="22518"/>
            </a:xfrm>
            <a:custGeom>
              <a:avLst/>
              <a:gdLst/>
              <a:ahLst/>
              <a:cxnLst/>
              <a:rect l="l" t="t" r="r" b="b"/>
              <a:pathLst>
                <a:path w="336" h="426" extrusionOk="0">
                  <a:moveTo>
                    <a:pt x="335" y="0"/>
                  </a:moveTo>
                  <a:lnTo>
                    <a:pt x="335" y="0"/>
                  </a:lnTo>
                  <a:cubicBezTo>
                    <a:pt x="183" y="31"/>
                    <a:pt x="62" y="61"/>
                    <a:pt x="31" y="152"/>
                  </a:cubicBezTo>
                  <a:cubicBezTo>
                    <a:pt x="1" y="213"/>
                    <a:pt x="62" y="334"/>
                    <a:pt x="122" y="426"/>
                  </a:cubicBezTo>
                  <a:cubicBezTo>
                    <a:pt x="244" y="304"/>
                    <a:pt x="305" y="122"/>
                    <a:pt x="33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77;p73"/>
            <p:cNvSpPr/>
            <p:nvPr/>
          </p:nvSpPr>
          <p:spPr>
            <a:xfrm>
              <a:off x="7556057" y="2774133"/>
              <a:ext cx="199282" cy="73951"/>
            </a:xfrm>
            <a:custGeom>
              <a:avLst/>
              <a:gdLst/>
              <a:ahLst/>
              <a:cxnLst/>
              <a:rect l="l" t="t" r="r" b="b"/>
              <a:pathLst>
                <a:path w="3770" h="1399" extrusionOk="0">
                  <a:moveTo>
                    <a:pt x="31" y="0"/>
                  </a:moveTo>
                  <a:cubicBezTo>
                    <a:pt x="31" y="30"/>
                    <a:pt x="31" y="61"/>
                    <a:pt x="1" y="122"/>
                  </a:cubicBezTo>
                  <a:lnTo>
                    <a:pt x="31" y="122"/>
                  </a:lnTo>
                  <a:lnTo>
                    <a:pt x="3405" y="1398"/>
                  </a:lnTo>
                  <a:lnTo>
                    <a:pt x="3770" y="486"/>
                  </a:lnTo>
                  <a:lnTo>
                    <a:pt x="3587" y="426"/>
                  </a:lnTo>
                  <a:cubicBezTo>
                    <a:pt x="3466" y="669"/>
                    <a:pt x="3283" y="882"/>
                    <a:pt x="2979" y="882"/>
                  </a:cubicBezTo>
                  <a:cubicBezTo>
                    <a:pt x="2007" y="821"/>
                    <a:pt x="912" y="365"/>
                    <a:pt x="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78;p73"/>
            <p:cNvSpPr/>
            <p:nvPr/>
          </p:nvSpPr>
          <p:spPr>
            <a:xfrm>
              <a:off x="7557643" y="2730736"/>
              <a:ext cx="188076" cy="90021"/>
            </a:xfrm>
            <a:custGeom>
              <a:avLst/>
              <a:gdLst/>
              <a:ahLst/>
              <a:cxnLst/>
              <a:rect l="l" t="t" r="r" b="b"/>
              <a:pathLst>
                <a:path w="3558" h="1703" extrusionOk="0">
                  <a:moveTo>
                    <a:pt x="335" y="0"/>
                  </a:moveTo>
                  <a:cubicBezTo>
                    <a:pt x="366" y="122"/>
                    <a:pt x="335" y="213"/>
                    <a:pt x="183" y="244"/>
                  </a:cubicBezTo>
                  <a:cubicBezTo>
                    <a:pt x="183" y="244"/>
                    <a:pt x="366" y="578"/>
                    <a:pt x="31" y="639"/>
                  </a:cubicBezTo>
                  <a:cubicBezTo>
                    <a:pt x="31" y="639"/>
                    <a:pt x="31" y="730"/>
                    <a:pt x="1" y="791"/>
                  </a:cubicBezTo>
                  <a:cubicBezTo>
                    <a:pt x="882" y="1186"/>
                    <a:pt x="1977" y="1642"/>
                    <a:pt x="2949" y="1703"/>
                  </a:cubicBezTo>
                  <a:cubicBezTo>
                    <a:pt x="3253" y="1703"/>
                    <a:pt x="3436" y="1490"/>
                    <a:pt x="3557" y="1247"/>
                  </a:cubicBezTo>
                  <a:lnTo>
                    <a:pt x="366" y="31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79;p73"/>
            <p:cNvSpPr/>
            <p:nvPr/>
          </p:nvSpPr>
          <p:spPr>
            <a:xfrm>
              <a:off x="7544798" y="2767684"/>
              <a:ext cx="14537" cy="12898"/>
            </a:xfrm>
            <a:custGeom>
              <a:avLst/>
              <a:gdLst/>
              <a:ahLst/>
              <a:cxnLst/>
              <a:rect l="l" t="t" r="r" b="b"/>
              <a:pathLst>
                <a:path w="275" h="244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92"/>
                    <a:pt x="183" y="183"/>
                    <a:pt x="214" y="244"/>
                  </a:cubicBezTo>
                  <a:cubicBezTo>
                    <a:pt x="244" y="183"/>
                    <a:pt x="244" y="152"/>
                    <a:pt x="274" y="9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80;p73"/>
            <p:cNvSpPr/>
            <p:nvPr/>
          </p:nvSpPr>
          <p:spPr>
            <a:xfrm>
              <a:off x="7535178" y="2730736"/>
              <a:ext cx="41812" cy="43451"/>
            </a:xfrm>
            <a:custGeom>
              <a:avLst/>
              <a:gdLst/>
              <a:ahLst/>
              <a:cxnLst/>
              <a:rect l="l" t="t" r="r" b="b"/>
              <a:pathLst>
                <a:path w="791" h="822" extrusionOk="0">
                  <a:moveTo>
                    <a:pt x="791" y="0"/>
                  </a:moveTo>
                  <a:cubicBezTo>
                    <a:pt x="699" y="0"/>
                    <a:pt x="335" y="31"/>
                    <a:pt x="213" y="61"/>
                  </a:cubicBezTo>
                  <a:cubicBezTo>
                    <a:pt x="183" y="183"/>
                    <a:pt x="122" y="365"/>
                    <a:pt x="0" y="487"/>
                  </a:cubicBezTo>
                  <a:cubicBezTo>
                    <a:pt x="61" y="547"/>
                    <a:pt x="122" y="608"/>
                    <a:pt x="183" y="699"/>
                  </a:cubicBezTo>
                  <a:lnTo>
                    <a:pt x="456" y="821"/>
                  </a:lnTo>
                  <a:cubicBezTo>
                    <a:pt x="456" y="730"/>
                    <a:pt x="456" y="639"/>
                    <a:pt x="456" y="639"/>
                  </a:cubicBezTo>
                  <a:cubicBezTo>
                    <a:pt x="791" y="578"/>
                    <a:pt x="608" y="244"/>
                    <a:pt x="608" y="244"/>
                  </a:cubicBezTo>
                  <a:cubicBezTo>
                    <a:pt x="760" y="213"/>
                    <a:pt x="791" y="122"/>
                    <a:pt x="791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81;p73"/>
            <p:cNvSpPr/>
            <p:nvPr/>
          </p:nvSpPr>
          <p:spPr>
            <a:xfrm>
              <a:off x="7740853" y="2836771"/>
              <a:ext cx="32139" cy="19558"/>
            </a:xfrm>
            <a:custGeom>
              <a:avLst/>
              <a:gdLst/>
              <a:ahLst/>
              <a:cxnLst/>
              <a:rect l="l" t="t" r="r" b="b"/>
              <a:pathLst>
                <a:path w="608" h="370" extrusionOk="0">
                  <a:moveTo>
                    <a:pt x="608" y="0"/>
                  </a:moveTo>
                  <a:lnTo>
                    <a:pt x="608" y="0"/>
                  </a:lnTo>
                  <a:cubicBezTo>
                    <a:pt x="508" y="51"/>
                    <a:pt x="407" y="73"/>
                    <a:pt x="307" y="73"/>
                  </a:cubicBezTo>
                  <a:cubicBezTo>
                    <a:pt x="225" y="73"/>
                    <a:pt x="143" y="58"/>
                    <a:pt x="61" y="31"/>
                  </a:cubicBezTo>
                  <a:lnTo>
                    <a:pt x="0" y="183"/>
                  </a:lnTo>
                  <a:cubicBezTo>
                    <a:pt x="0" y="213"/>
                    <a:pt x="0" y="274"/>
                    <a:pt x="30" y="274"/>
                  </a:cubicBezTo>
                  <a:lnTo>
                    <a:pt x="304" y="365"/>
                  </a:lnTo>
                  <a:cubicBezTo>
                    <a:pt x="312" y="368"/>
                    <a:pt x="321" y="369"/>
                    <a:pt x="329" y="369"/>
                  </a:cubicBezTo>
                  <a:cubicBezTo>
                    <a:pt x="416" y="369"/>
                    <a:pt x="517" y="241"/>
                    <a:pt x="517" y="213"/>
                  </a:cubicBezTo>
                  <a:lnTo>
                    <a:pt x="608" y="0"/>
                  </a:ln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82;p73"/>
            <p:cNvSpPr/>
            <p:nvPr/>
          </p:nvSpPr>
          <p:spPr>
            <a:xfrm>
              <a:off x="7744025" y="2802413"/>
              <a:ext cx="37002" cy="38905"/>
            </a:xfrm>
            <a:custGeom>
              <a:avLst/>
              <a:gdLst/>
              <a:ahLst/>
              <a:cxnLst/>
              <a:rect l="l" t="t" r="r" b="b"/>
              <a:pathLst>
                <a:path w="700" h="736" extrusionOk="0">
                  <a:moveTo>
                    <a:pt x="311" y="0"/>
                  </a:moveTo>
                  <a:cubicBezTo>
                    <a:pt x="288" y="0"/>
                    <a:pt x="266" y="28"/>
                    <a:pt x="244" y="73"/>
                  </a:cubicBezTo>
                  <a:lnTo>
                    <a:pt x="122" y="407"/>
                  </a:lnTo>
                  <a:lnTo>
                    <a:pt x="92" y="468"/>
                  </a:lnTo>
                  <a:lnTo>
                    <a:pt x="1" y="681"/>
                  </a:lnTo>
                  <a:cubicBezTo>
                    <a:pt x="77" y="719"/>
                    <a:pt x="154" y="736"/>
                    <a:pt x="230" y="736"/>
                  </a:cubicBezTo>
                  <a:cubicBezTo>
                    <a:pt x="336" y="736"/>
                    <a:pt x="442" y="703"/>
                    <a:pt x="548" y="650"/>
                  </a:cubicBezTo>
                  <a:lnTo>
                    <a:pt x="548" y="620"/>
                  </a:lnTo>
                  <a:lnTo>
                    <a:pt x="639" y="377"/>
                  </a:lnTo>
                  <a:cubicBezTo>
                    <a:pt x="670" y="347"/>
                    <a:pt x="700" y="164"/>
                    <a:pt x="578" y="103"/>
                  </a:cubicBezTo>
                  <a:lnTo>
                    <a:pt x="335" y="12"/>
                  </a:lnTo>
                  <a:cubicBezTo>
                    <a:pt x="327" y="4"/>
                    <a:pt x="319" y="0"/>
                    <a:pt x="311" y="0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83;p73"/>
            <p:cNvSpPr/>
            <p:nvPr/>
          </p:nvSpPr>
          <p:spPr>
            <a:xfrm>
              <a:off x="7735990" y="2836771"/>
              <a:ext cx="12898" cy="14484"/>
            </a:xfrm>
            <a:custGeom>
              <a:avLst/>
              <a:gdLst/>
              <a:ahLst/>
              <a:cxnLst/>
              <a:rect l="l" t="t" r="r" b="b"/>
              <a:pathLst>
                <a:path w="244" h="274" extrusionOk="0">
                  <a:moveTo>
                    <a:pt x="92" y="0"/>
                  </a:moveTo>
                  <a:lnTo>
                    <a:pt x="1" y="213"/>
                  </a:lnTo>
                  <a:lnTo>
                    <a:pt x="153" y="274"/>
                  </a:lnTo>
                  <a:lnTo>
                    <a:pt x="244" y="61"/>
                  </a:lnTo>
                  <a:cubicBezTo>
                    <a:pt x="183" y="31"/>
                    <a:pt x="153" y="31"/>
                    <a:pt x="92" y="0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4;p73"/>
            <p:cNvSpPr/>
            <p:nvPr/>
          </p:nvSpPr>
          <p:spPr>
            <a:xfrm>
              <a:off x="7740853" y="2799823"/>
              <a:ext cx="22518" cy="40226"/>
            </a:xfrm>
            <a:custGeom>
              <a:avLst/>
              <a:gdLst/>
              <a:ahLst/>
              <a:cxnLst/>
              <a:rect l="l" t="t" r="r" b="b"/>
              <a:pathLst>
                <a:path w="426" h="761" extrusionOk="0">
                  <a:moveTo>
                    <a:pt x="274" y="0"/>
                  </a:moveTo>
                  <a:lnTo>
                    <a:pt x="0" y="699"/>
                  </a:lnTo>
                  <a:cubicBezTo>
                    <a:pt x="61" y="730"/>
                    <a:pt x="91" y="730"/>
                    <a:pt x="152" y="760"/>
                  </a:cubicBezTo>
                  <a:lnTo>
                    <a:pt x="426" y="6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85;p73"/>
            <p:cNvSpPr/>
            <p:nvPr/>
          </p:nvSpPr>
          <p:spPr>
            <a:xfrm>
              <a:off x="6624203" y="2536320"/>
              <a:ext cx="802732" cy="278202"/>
            </a:xfrm>
            <a:custGeom>
              <a:avLst/>
              <a:gdLst/>
              <a:ahLst/>
              <a:cxnLst/>
              <a:rect l="l" t="t" r="r" b="b"/>
              <a:pathLst>
                <a:path w="15186" h="5263" extrusionOk="0">
                  <a:moveTo>
                    <a:pt x="730" y="0"/>
                  </a:moveTo>
                  <a:cubicBezTo>
                    <a:pt x="365" y="973"/>
                    <a:pt x="30" y="2098"/>
                    <a:pt x="0" y="3010"/>
                  </a:cubicBezTo>
                  <a:cubicBezTo>
                    <a:pt x="3320" y="4429"/>
                    <a:pt x="6985" y="5262"/>
                    <a:pt x="10604" y="5262"/>
                  </a:cubicBezTo>
                  <a:cubicBezTo>
                    <a:pt x="11790" y="5262"/>
                    <a:pt x="12971" y="5173"/>
                    <a:pt x="14134" y="4985"/>
                  </a:cubicBezTo>
                  <a:cubicBezTo>
                    <a:pt x="13891" y="4864"/>
                    <a:pt x="13557" y="4773"/>
                    <a:pt x="13557" y="4773"/>
                  </a:cubicBezTo>
                  <a:cubicBezTo>
                    <a:pt x="13557" y="4773"/>
                    <a:pt x="14347" y="4560"/>
                    <a:pt x="14712" y="4195"/>
                  </a:cubicBezTo>
                  <a:cubicBezTo>
                    <a:pt x="15076" y="3800"/>
                    <a:pt x="13496" y="3374"/>
                    <a:pt x="13496" y="3374"/>
                  </a:cubicBezTo>
                  <a:lnTo>
                    <a:pt x="13496" y="3374"/>
                  </a:lnTo>
                  <a:cubicBezTo>
                    <a:pt x="13496" y="3374"/>
                    <a:pt x="13502" y="3375"/>
                    <a:pt x="13515" y="3375"/>
                  </a:cubicBezTo>
                  <a:cubicBezTo>
                    <a:pt x="13646" y="3375"/>
                    <a:pt x="14414" y="3349"/>
                    <a:pt x="14803" y="2766"/>
                  </a:cubicBezTo>
                  <a:cubicBezTo>
                    <a:pt x="15186" y="2230"/>
                    <a:pt x="13574" y="2187"/>
                    <a:pt x="13049" y="2187"/>
                  </a:cubicBezTo>
                  <a:cubicBezTo>
                    <a:pt x="12948" y="2187"/>
                    <a:pt x="12888" y="2189"/>
                    <a:pt x="12888" y="2189"/>
                  </a:cubicBezTo>
                  <a:cubicBezTo>
                    <a:pt x="12888" y="2189"/>
                    <a:pt x="13472" y="948"/>
                    <a:pt x="12942" y="948"/>
                  </a:cubicBezTo>
                  <a:cubicBezTo>
                    <a:pt x="12879" y="948"/>
                    <a:pt x="12801" y="965"/>
                    <a:pt x="12705" y="1004"/>
                  </a:cubicBezTo>
                  <a:cubicBezTo>
                    <a:pt x="11824" y="1399"/>
                    <a:pt x="11459" y="2007"/>
                    <a:pt x="11459" y="2007"/>
                  </a:cubicBezTo>
                  <a:cubicBezTo>
                    <a:pt x="11459" y="2007"/>
                    <a:pt x="9568" y="2200"/>
                    <a:pt x="7923" y="2200"/>
                  </a:cubicBezTo>
                  <a:cubicBezTo>
                    <a:pt x="6647" y="2200"/>
                    <a:pt x="5519" y="2084"/>
                    <a:pt x="5532" y="1672"/>
                  </a:cubicBezTo>
                  <a:cubicBezTo>
                    <a:pt x="5532" y="1642"/>
                    <a:pt x="5532" y="1581"/>
                    <a:pt x="5532" y="1520"/>
                  </a:cubicBezTo>
                  <a:cubicBezTo>
                    <a:pt x="3921" y="1064"/>
                    <a:pt x="2371" y="274"/>
                    <a:pt x="7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586;p73"/>
            <p:cNvSpPr/>
            <p:nvPr/>
          </p:nvSpPr>
          <p:spPr>
            <a:xfrm>
              <a:off x="7662093" y="2867271"/>
              <a:ext cx="9726" cy="9726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" y="1"/>
                  </a:moveTo>
                  <a:lnTo>
                    <a:pt x="122" y="153"/>
                  </a:lnTo>
                  <a:cubicBezTo>
                    <a:pt x="153" y="183"/>
                    <a:pt x="153" y="183"/>
                    <a:pt x="153" y="183"/>
                  </a:cubicBezTo>
                  <a:cubicBezTo>
                    <a:pt x="183" y="183"/>
                    <a:pt x="18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587;p73"/>
            <p:cNvSpPr/>
            <p:nvPr/>
          </p:nvSpPr>
          <p:spPr>
            <a:xfrm>
              <a:off x="7584971" y="2778943"/>
              <a:ext cx="364787" cy="221748"/>
            </a:xfrm>
            <a:custGeom>
              <a:avLst/>
              <a:gdLst/>
              <a:ahLst/>
              <a:cxnLst/>
              <a:rect l="l" t="t" r="r" b="b"/>
              <a:pathLst>
                <a:path w="6901" h="4195" extrusionOk="0">
                  <a:moveTo>
                    <a:pt x="6505" y="0"/>
                  </a:moveTo>
                  <a:cubicBezTo>
                    <a:pt x="4682" y="1642"/>
                    <a:pt x="2341" y="2857"/>
                    <a:pt x="1" y="3891"/>
                  </a:cubicBezTo>
                  <a:lnTo>
                    <a:pt x="244" y="4195"/>
                  </a:lnTo>
                  <a:lnTo>
                    <a:pt x="6900" y="517"/>
                  </a:lnTo>
                  <a:lnTo>
                    <a:pt x="6505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588;p73"/>
            <p:cNvSpPr/>
            <p:nvPr/>
          </p:nvSpPr>
          <p:spPr>
            <a:xfrm>
              <a:off x="7554472" y="2737132"/>
              <a:ext cx="404908" cy="265199"/>
            </a:xfrm>
            <a:custGeom>
              <a:avLst/>
              <a:gdLst/>
              <a:ahLst/>
              <a:cxnLst/>
              <a:rect l="l" t="t" r="r" b="b"/>
              <a:pathLst>
                <a:path w="7660" h="5017" extrusionOk="0">
                  <a:moveTo>
                    <a:pt x="6505" y="1"/>
                  </a:moveTo>
                  <a:lnTo>
                    <a:pt x="6657" y="244"/>
                  </a:lnTo>
                  <a:cubicBezTo>
                    <a:pt x="6657" y="244"/>
                    <a:pt x="6657" y="244"/>
                    <a:pt x="6657" y="274"/>
                  </a:cubicBezTo>
                  <a:cubicBezTo>
                    <a:pt x="6626" y="274"/>
                    <a:pt x="6626" y="274"/>
                    <a:pt x="6626" y="244"/>
                  </a:cubicBezTo>
                  <a:lnTo>
                    <a:pt x="6505" y="92"/>
                  </a:lnTo>
                  <a:lnTo>
                    <a:pt x="6383" y="153"/>
                  </a:lnTo>
                  <a:lnTo>
                    <a:pt x="6505" y="305"/>
                  </a:lnTo>
                  <a:cubicBezTo>
                    <a:pt x="6535" y="335"/>
                    <a:pt x="6505" y="335"/>
                    <a:pt x="6505" y="335"/>
                  </a:cubicBezTo>
                  <a:lnTo>
                    <a:pt x="6474" y="335"/>
                  </a:lnTo>
                  <a:lnTo>
                    <a:pt x="6353" y="183"/>
                  </a:lnTo>
                  <a:lnTo>
                    <a:pt x="6262" y="214"/>
                  </a:lnTo>
                  <a:lnTo>
                    <a:pt x="6383" y="396"/>
                  </a:lnTo>
                  <a:cubicBezTo>
                    <a:pt x="6383" y="396"/>
                    <a:pt x="6383" y="396"/>
                    <a:pt x="6383" y="426"/>
                  </a:cubicBezTo>
                  <a:cubicBezTo>
                    <a:pt x="6353" y="426"/>
                    <a:pt x="6353" y="426"/>
                    <a:pt x="6353" y="396"/>
                  </a:cubicBezTo>
                  <a:lnTo>
                    <a:pt x="6231" y="244"/>
                  </a:lnTo>
                  <a:lnTo>
                    <a:pt x="6140" y="305"/>
                  </a:lnTo>
                  <a:lnTo>
                    <a:pt x="6322" y="548"/>
                  </a:lnTo>
                  <a:cubicBezTo>
                    <a:pt x="6322" y="548"/>
                    <a:pt x="6322" y="578"/>
                    <a:pt x="6322" y="609"/>
                  </a:cubicBezTo>
                  <a:cubicBezTo>
                    <a:pt x="6292" y="609"/>
                    <a:pt x="6262" y="609"/>
                    <a:pt x="6231" y="578"/>
                  </a:cubicBezTo>
                  <a:lnTo>
                    <a:pt x="6049" y="335"/>
                  </a:lnTo>
                  <a:lnTo>
                    <a:pt x="5927" y="396"/>
                  </a:lnTo>
                  <a:lnTo>
                    <a:pt x="6079" y="548"/>
                  </a:lnTo>
                  <a:cubicBezTo>
                    <a:pt x="6079" y="578"/>
                    <a:pt x="6079" y="578"/>
                    <a:pt x="6049" y="578"/>
                  </a:cubicBezTo>
                  <a:lnTo>
                    <a:pt x="6018" y="578"/>
                  </a:lnTo>
                  <a:lnTo>
                    <a:pt x="5897" y="426"/>
                  </a:lnTo>
                  <a:lnTo>
                    <a:pt x="5775" y="487"/>
                  </a:lnTo>
                  <a:lnTo>
                    <a:pt x="5897" y="639"/>
                  </a:lnTo>
                  <a:cubicBezTo>
                    <a:pt x="5927" y="670"/>
                    <a:pt x="5927" y="670"/>
                    <a:pt x="5897" y="670"/>
                  </a:cubicBezTo>
                  <a:lnTo>
                    <a:pt x="5867" y="670"/>
                  </a:lnTo>
                  <a:lnTo>
                    <a:pt x="5745" y="518"/>
                  </a:lnTo>
                  <a:lnTo>
                    <a:pt x="5623" y="578"/>
                  </a:lnTo>
                  <a:lnTo>
                    <a:pt x="5745" y="730"/>
                  </a:lnTo>
                  <a:cubicBezTo>
                    <a:pt x="5775" y="730"/>
                    <a:pt x="5775" y="761"/>
                    <a:pt x="5745" y="761"/>
                  </a:cubicBezTo>
                  <a:lnTo>
                    <a:pt x="5715" y="761"/>
                  </a:lnTo>
                  <a:lnTo>
                    <a:pt x="5593" y="578"/>
                  </a:lnTo>
                  <a:lnTo>
                    <a:pt x="5502" y="639"/>
                  </a:lnTo>
                  <a:lnTo>
                    <a:pt x="5623" y="822"/>
                  </a:lnTo>
                  <a:cubicBezTo>
                    <a:pt x="5623" y="822"/>
                    <a:pt x="5623" y="822"/>
                    <a:pt x="5623" y="852"/>
                  </a:cubicBezTo>
                  <a:cubicBezTo>
                    <a:pt x="5593" y="852"/>
                    <a:pt x="5593" y="852"/>
                    <a:pt x="5593" y="822"/>
                  </a:cubicBezTo>
                  <a:lnTo>
                    <a:pt x="5471" y="670"/>
                  </a:lnTo>
                  <a:lnTo>
                    <a:pt x="5350" y="730"/>
                  </a:lnTo>
                  <a:lnTo>
                    <a:pt x="5471" y="882"/>
                  </a:lnTo>
                  <a:cubicBezTo>
                    <a:pt x="5502" y="913"/>
                    <a:pt x="5502" y="913"/>
                    <a:pt x="5471" y="913"/>
                  </a:cubicBezTo>
                  <a:lnTo>
                    <a:pt x="5441" y="913"/>
                  </a:lnTo>
                  <a:lnTo>
                    <a:pt x="5319" y="730"/>
                  </a:lnTo>
                  <a:lnTo>
                    <a:pt x="5198" y="822"/>
                  </a:lnTo>
                  <a:lnTo>
                    <a:pt x="5380" y="1065"/>
                  </a:lnTo>
                  <a:cubicBezTo>
                    <a:pt x="5411" y="1065"/>
                    <a:pt x="5411" y="1095"/>
                    <a:pt x="5380" y="1126"/>
                  </a:cubicBezTo>
                  <a:cubicBezTo>
                    <a:pt x="5350" y="1126"/>
                    <a:pt x="5319" y="1126"/>
                    <a:pt x="5319" y="1095"/>
                  </a:cubicBezTo>
                  <a:lnTo>
                    <a:pt x="5137" y="852"/>
                  </a:lnTo>
                  <a:lnTo>
                    <a:pt x="5015" y="913"/>
                  </a:lnTo>
                  <a:lnTo>
                    <a:pt x="5137" y="1065"/>
                  </a:lnTo>
                  <a:cubicBezTo>
                    <a:pt x="5137" y="1095"/>
                    <a:pt x="5137" y="1095"/>
                    <a:pt x="5137" y="1095"/>
                  </a:cubicBezTo>
                  <a:lnTo>
                    <a:pt x="5107" y="1095"/>
                  </a:lnTo>
                  <a:lnTo>
                    <a:pt x="4985" y="943"/>
                  </a:lnTo>
                  <a:lnTo>
                    <a:pt x="4863" y="1004"/>
                  </a:lnTo>
                  <a:lnTo>
                    <a:pt x="4985" y="1156"/>
                  </a:lnTo>
                  <a:cubicBezTo>
                    <a:pt x="4985" y="1186"/>
                    <a:pt x="4985" y="1186"/>
                    <a:pt x="4985" y="1186"/>
                  </a:cubicBezTo>
                  <a:lnTo>
                    <a:pt x="4955" y="1186"/>
                  </a:lnTo>
                  <a:lnTo>
                    <a:pt x="4833" y="1034"/>
                  </a:lnTo>
                  <a:lnTo>
                    <a:pt x="4711" y="1095"/>
                  </a:lnTo>
                  <a:lnTo>
                    <a:pt x="4833" y="1247"/>
                  </a:lnTo>
                  <a:cubicBezTo>
                    <a:pt x="4833" y="1247"/>
                    <a:pt x="4833" y="1278"/>
                    <a:pt x="4833" y="1278"/>
                  </a:cubicBezTo>
                  <a:lnTo>
                    <a:pt x="4803" y="1278"/>
                  </a:lnTo>
                  <a:lnTo>
                    <a:pt x="4681" y="1095"/>
                  </a:lnTo>
                  <a:lnTo>
                    <a:pt x="4559" y="1156"/>
                  </a:lnTo>
                  <a:lnTo>
                    <a:pt x="4681" y="1338"/>
                  </a:lnTo>
                  <a:cubicBezTo>
                    <a:pt x="4711" y="1338"/>
                    <a:pt x="4711" y="1338"/>
                    <a:pt x="4681" y="1369"/>
                  </a:cubicBezTo>
                  <a:cubicBezTo>
                    <a:pt x="4681" y="1369"/>
                    <a:pt x="4651" y="1369"/>
                    <a:pt x="4651" y="1338"/>
                  </a:cubicBezTo>
                  <a:lnTo>
                    <a:pt x="4529" y="1186"/>
                  </a:lnTo>
                  <a:lnTo>
                    <a:pt x="4438" y="1247"/>
                  </a:lnTo>
                  <a:lnTo>
                    <a:pt x="4559" y="1399"/>
                  </a:lnTo>
                  <a:cubicBezTo>
                    <a:pt x="4559" y="1430"/>
                    <a:pt x="4559" y="1430"/>
                    <a:pt x="4559" y="1430"/>
                  </a:cubicBezTo>
                  <a:lnTo>
                    <a:pt x="4529" y="1430"/>
                  </a:lnTo>
                  <a:lnTo>
                    <a:pt x="4408" y="1247"/>
                  </a:lnTo>
                  <a:lnTo>
                    <a:pt x="4286" y="1338"/>
                  </a:lnTo>
                  <a:lnTo>
                    <a:pt x="4468" y="1582"/>
                  </a:lnTo>
                  <a:cubicBezTo>
                    <a:pt x="4499" y="1582"/>
                    <a:pt x="4468" y="1612"/>
                    <a:pt x="4468" y="1642"/>
                  </a:cubicBezTo>
                  <a:cubicBezTo>
                    <a:pt x="4438" y="1642"/>
                    <a:pt x="4408" y="1642"/>
                    <a:pt x="4377" y="1612"/>
                  </a:cubicBezTo>
                  <a:lnTo>
                    <a:pt x="4195" y="1369"/>
                  </a:lnTo>
                  <a:lnTo>
                    <a:pt x="4073" y="1430"/>
                  </a:lnTo>
                  <a:lnTo>
                    <a:pt x="4225" y="1582"/>
                  </a:lnTo>
                  <a:cubicBezTo>
                    <a:pt x="4225" y="1612"/>
                    <a:pt x="4225" y="1612"/>
                    <a:pt x="4195" y="1612"/>
                  </a:cubicBezTo>
                  <a:lnTo>
                    <a:pt x="4164" y="1612"/>
                  </a:lnTo>
                  <a:lnTo>
                    <a:pt x="4043" y="1460"/>
                  </a:lnTo>
                  <a:lnTo>
                    <a:pt x="3921" y="1521"/>
                  </a:lnTo>
                  <a:lnTo>
                    <a:pt x="4043" y="1673"/>
                  </a:lnTo>
                  <a:cubicBezTo>
                    <a:pt x="4073" y="1703"/>
                    <a:pt x="4073" y="1703"/>
                    <a:pt x="4043" y="1703"/>
                  </a:cubicBezTo>
                  <a:lnTo>
                    <a:pt x="4012" y="1703"/>
                  </a:lnTo>
                  <a:lnTo>
                    <a:pt x="3891" y="1551"/>
                  </a:lnTo>
                  <a:lnTo>
                    <a:pt x="3769" y="1612"/>
                  </a:lnTo>
                  <a:lnTo>
                    <a:pt x="3891" y="1764"/>
                  </a:lnTo>
                  <a:cubicBezTo>
                    <a:pt x="3921" y="1764"/>
                    <a:pt x="3921" y="1794"/>
                    <a:pt x="3891" y="1794"/>
                  </a:cubicBezTo>
                  <a:lnTo>
                    <a:pt x="3860" y="1794"/>
                  </a:lnTo>
                  <a:lnTo>
                    <a:pt x="3739" y="1612"/>
                  </a:lnTo>
                  <a:lnTo>
                    <a:pt x="3648" y="1673"/>
                  </a:lnTo>
                  <a:lnTo>
                    <a:pt x="3769" y="1855"/>
                  </a:lnTo>
                  <a:cubicBezTo>
                    <a:pt x="3769" y="1855"/>
                    <a:pt x="3769" y="1855"/>
                    <a:pt x="3769" y="1885"/>
                  </a:cubicBezTo>
                  <a:cubicBezTo>
                    <a:pt x="3739" y="1885"/>
                    <a:pt x="3739" y="1885"/>
                    <a:pt x="3739" y="1855"/>
                  </a:cubicBezTo>
                  <a:lnTo>
                    <a:pt x="3617" y="1703"/>
                  </a:lnTo>
                  <a:lnTo>
                    <a:pt x="3496" y="1764"/>
                  </a:lnTo>
                  <a:lnTo>
                    <a:pt x="3617" y="1916"/>
                  </a:lnTo>
                  <a:cubicBezTo>
                    <a:pt x="3648" y="1946"/>
                    <a:pt x="3648" y="1946"/>
                    <a:pt x="3617" y="1946"/>
                  </a:cubicBezTo>
                  <a:lnTo>
                    <a:pt x="3587" y="1946"/>
                  </a:lnTo>
                  <a:lnTo>
                    <a:pt x="3465" y="1764"/>
                  </a:lnTo>
                  <a:lnTo>
                    <a:pt x="3344" y="1855"/>
                  </a:lnTo>
                  <a:lnTo>
                    <a:pt x="3526" y="2098"/>
                  </a:lnTo>
                  <a:cubicBezTo>
                    <a:pt x="3556" y="2098"/>
                    <a:pt x="3556" y="2129"/>
                    <a:pt x="3526" y="2159"/>
                  </a:cubicBezTo>
                  <a:cubicBezTo>
                    <a:pt x="3496" y="2159"/>
                    <a:pt x="3465" y="2159"/>
                    <a:pt x="3465" y="2129"/>
                  </a:cubicBezTo>
                  <a:lnTo>
                    <a:pt x="3283" y="1885"/>
                  </a:lnTo>
                  <a:lnTo>
                    <a:pt x="3161" y="1946"/>
                  </a:lnTo>
                  <a:lnTo>
                    <a:pt x="3283" y="2098"/>
                  </a:lnTo>
                  <a:cubicBezTo>
                    <a:pt x="3283" y="2129"/>
                    <a:pt x="3283" y="2129"/>
                    <a:pt x="3283" y="2129"/>
                  </a:cubicBezTo>
                  <a:lnTo>
                    <a:pt x="3252" y="2129"/>
                  </a:lnTo>
                  <a:lnTo>
                    <a:pt x="3131" y="1977"/>
                  </a:lnTo>
                  <a:lnTo>
                    <a:pt x="3009" y="2037"/>
                  </a:lnTo>
                  <a:lnTo>
                    <a:pt x="3131" y="2189"/>
                  </a:lnTo>
                  <a:cubicBezTo>
                    <a:pt x="3131" y="2220"/>
                    <a:pt x="3131" y="2220"/>
                    <a:pt x="3131" y="2220"/>
                  </a:cubicBezTo>
                  <a:lnTo>
                    <a:pt x="3100" y="2220"/>
                  </a:lnTo>
                  <a:lnTo>
                    <a:pt x="2979" y="2068"/>
                  </a:lnTo>
                  <a:lnTo>
                    <a:pt x="2857" y="2129"/>
                  </a:lnTo>
                  <a:lnTo>
                    <a:pt x="2979" y="2281"/>
                  </a:lnTo>
                  <a:cubicBezTo>
                    <a:pt x="2979" y="2281"/>
                    <a:pt x="2979" y="2311"/>
                    <a:pt x="2979" y="2311"/>
                  </a:cubicBezTo>
                  <a:lnTo>
                    <a:pt x="2949" y="2311"/>
                  </a:lnTo>
                  <a:lnTo>
                    <a:pt x="2827" y="2129"/>
                  </a:lnTo>
                  <a:lnTo>
                    <a:pt x="2705" y="2189"/>
                  </a:lnTo>
                  <a:lnTo>
                    <a:pt x="2827" y="2372"/>
                  </a:lnTo>
                  <a:cubicBezTo>
                    <a:pt x="2857" y="2372"/>
                    <a:pt x="2827" y="2372"/>
                    <a:pt x="2827" y="2402"/>
                  </a:cubicBezTo>
                  <a:cubicBezTo>
                    <a:pt x="2827" y="2402"/>
                    <a:pt x="2797" y="2402"/>
                    <a:pt x="2797" y="2372"/>
                  </a:cubicBezTo>
                  <a:lnTo>
                    <a:pt x="2675" y="2220"/>
                  </a:lnTo>
                  <a:lnTo>
                    <a:pt x="2584" y="2281"/>
                  </a:lnTo>
                  <a:lnTo>
                    <a:pt x="2705" y="2433"/>
                  </a:lnTo>
                  <a:cubicBezTo>
                    <a:pt x="2705" y="2463"/>
                    <a:pt x="2705" y="2463"/>
                    <a:pt x="2705" y="2463"/>
                  </a:cubicBezTo>
                  <a:lnTo>
                    <a:pt x="2675" y="2463"/>
                  </a:lnTo>
                  <a:lnTo>
                    <a:pt x="2553" y="2281"/>
                  </a:lnTo>
                  <a:lnTo>
                    <a:pt x="2432" y="2372"/>
                  </a:lnTo>
                  <a:lnTo>
                    <a:pt x="2614" y="2615"/>
                  </a:lnTo>
                  <a:cubicBezTo>
                    <a:pt x="2614" y="2615"/>
                    <a:pt x="2614" y="2645"/>
                    <a:pt x="2614" y="2676"/>
                  </a:cubicBezTo>
                  <a:cubicBezTo>
                    <a:pt x="2584" y="2676"/>
                    <a:pt x="2553" y="2676"/>
                    <a:pt x="2523" y="2645"/>
                  </a:cubicBezTo>
                  <a:lnTo>
                    <a:pt x="2341" y="2402"/>
                  </a:lnTo>
                  <a:lnTo>
                    <a:pt x="2219" y="2463"/>
                  </a:lnTo>
                  <a:lnTo>
                    <a:pt x="2341" y="2615"/>
                  </a:lnTo>
                  <a:cubicBezTo>
                    <a:pt x="2371" y="2645"/>
                    <a:pt x="2371" y="2645"/>
                    <a:pt x="2341" y="2645"/>
                  </a:cubicBezTo>
                  <a:cubicBezTo>
                    <a:pt x="2341" y="2655"/>
                    <a:pt x="2341" y="2659"/>
                    <a:pt x="2339" y="2659"/>
                  </a:cubicBezTo>
                  <a:cubicBezTo>
                    <a:pt x="2337" y="2659"/>
                    <a:pt x="2330" y="2645"/>
                    <a:pt x="2310" y="2645"/>
                  </a:cubicBezTo>
                  <a:lnTo>
                    <a:pt x="2189" y="2493"/>
                  </a:lnTo>
                  <a:lnTo>
                    <a:pt x="2067" y="2554"/>
                  </a:lnTo>
                  <a:lnTo>
                    <a:pt x="2189" y="2706"/>
                  </a:lnTo>
                  <a:cubicBezTo>
                    <a:pt x="2219" y="2737"/>
                    <a:pt x="2219" y="2737"/>
                    <a:pt x="2189" y="2737"/>
                  </a:cubicBezTo>
                  <a:lnTo>
                    <a:pt x="2158" y="2737"/>
                  </a:lnTo>
                  <a:lnTo>
                    <a:pt x="2037" y="2585"/>
                  </a:lnTo>
                  <a:lnTo>
                    <a:pt x="1915" y="2645"/>
                  </a:lnTo>
                  <a:lnTo>
                    <a:pt x="2037" y="2797"/>
                  </a:lnTo>
                  <a:cubicBezTo>
                    <a:pt x="2067" y="2828"/>
                    <a:pt x="2037" y="2828"/>
                    <a:pt x="2037" y="2828"/>
                  </a:cubicBezTo>
                  <a:lnTo>
                    <a:pt x="2006" y="2828"/>
                  </a:lnTo>
                  <a:lnTo>
                    <a:pt x="1885" y="2645"/>
                  </a:lnTo>
                  <a:lnTo>
                    <a:pt x="1793" y="2706"/>
                  </a:lnTo>
                  <a:lnTo>
                    <a:pt x="1915" y="2889"/>
                  </a:lnTo>
                  <a:cubicBezTo>
                    <a:pt x="1915" y="2889"/>
                    <a:pt x="1915" y="2919"/>
                    <a:pt x="1915" y="2919"/>
                  </a:cubicBezTo>
                  <a:cubicBezTo>
                    <a:pt x="1885" y="2919"/>
                    <a:pt x="1885" y="2919"/>
                    <a:pt x="1885" y="2889"/>
                  </a:cubicBezTo>
                  <a:lnTo>
                    <a:pt x="1733" y="2737"/>
                  </a:lnTo>
                  <a:lnTo>
                    <a:pt x="1642" y="2797"/>
                  </a:lnTo>
                  <a:lnTo>
                    <a:pt x="1763" y="2949"/>
                  </a:lnTo>
                  <a:cubicBezTo>
                    <a:pt x="1793" y="2980"/>
                    <a:pt x="1763" y="2980"/>
                    <a:pt x="1763" y="2980"/>
                  </a:cubicBezTo>
                  <a:lnTo>
                    <a:pt x="1733" y="2980"/>
                  </a:lnTo>
                  <a:lnTo>
                    <a:pt x="1611" y="2828"/>
                  </a:lnTo>
                  <a:lnTo>
                    <a:pt x="1490" y="2889"/>
                  </a:lnTo>
                  <a:lnTo>
                    <a:pt x="1672" y="3132"/>
                  </a:lnTo>
                  <a:cubicBezTo>
                    <a:pt x="1702" y="3162"/>
                    <a:pt x="1702" y="3162"/>
                    <a:pt x="1672" y="3192"/>
                  </a:cubicBezTo>
                  <a:cubicBezTo>
                    <a:pt x="1642" y="3192"/>
                    <a:pt x="1611" y="3192"/>
                    <a:pt x="1611" y="3162"/>
                  </a:cubicBezTo>
                  <a:lnTo>
                    <a:pt x="1398" y="2919"/>
                  </a:lnTo>
                  <a:lnTo>
                    <a:pt x="1307" y="2980"/>
                  </a:lnTo>
                  <a:lnTo>
                    <a:pt x="1429" y="3162"/>
                  </a:lnTo>
                  <a:cubicBezTo>
                    <a:pt x="1414" y="3177"/>
                    <a:pt x="1406" y="3185"/>
                    <a:pt x="1402" y="3185"/>
                  </a:cubicBezTo>
                  <a:cubicBezTo>
                    <a:pt x="1398" y="3185"/>
                    <a:pt x="1398" y="3177"/>
                    <a:pt x="1398" y="3162"/>
                  </a:cubicBezTo>
                  <a:lnTo>
                    <a:pt x="1277" y="3010"/>
                  </a:lnTo>
                  <a:lnTo>
                    <a:pt x="1155" y="3071"/>
                  </a:lnTo>
                  <a:lnTo>
                    <a:pt x="1277" y="3223"/>
                  </a:lnTo>
                  <a:cubicBezTo>
                    <a:pt x="1277" y="3253"/>
                    <a:pt x="1277" y="3253"/>
                    <a:pt x="1277" y="3253"/>
                  </a:cubicBezTo>
                  <a:lnTo>
                    <a:pt x="1246" y="3253"/>
                  </a:lnTo>
                  <a:lnTo>
                    <a:pt x="1125" y="3101"/>
                  </a:lnTo>
                  <a:lnTo>
                    <a:pt x="1003" y="3162"/>
                  </a:lnTo>
                  <a:lnTo>
                    <a:pt x="1125" y="3314"/>
                  </a:lnTo>
                  <a:cubicBezTo>
                    <a:pt x="1125" y="3344"/>
                    <a:pt x="1125" y="3344"/>
                    <a:pt x="1125" y="3344"/>
                  </a:cubicBezTo>
                  <a:lnTo>
                    <a:pt x="1094" y="3344"/>
                  </a:lnTo>
                  <a:lnTo>
                    <a:pt x="973" y="3162"/>
                  </a:lnTo>
                  <a:lnTo>
                    <a:pt x="851" y="3223"/>
                  </a:lnTo>
                  <a:lnTo>
                    <a:pt x="973" y="3405"/>
                  </a:lnTo>
                  <a:cubicBezTo>
                    <a:pt x="973" y="3405"/>
                    <a:pt x="973" y="3405"/>
                    <a:pt x="973" y="3436"/>
                  </a:cubicBezTo>
                  <a:cubicBezTo>
                    <a:pt x="973" y="3436"/>
                    <a:pt x="942" y="3436"/>
                    <a:pt x="942" y="3405"/>
                  </a:cubicBezTo>
                  <a:lnTo>
                    <a:pt x="821" y="3253"/>
                  </a:lnTo>
                  <a:lnTo>
                    <a:pt x="730" y="3314"/>
                  </a:lnTo>
                  <a:lnTo>
                    <a:pt x="851" y="3466"/>
                  </a:lnTo>
                  <a:cubicBezTo>
                    <a:pt x="851" y="3496"/>
                    <a:pt x="851" y="3496"/>
                    <a:pt x="851" y="3496"/>
                  </a:cubicBezTo>
                  <a:lnTo>
                    <a:pt x="821" y="3496"/>
                  </a:lnTo>
                  <a:lnTo>
                    <a:pt x="699" y="3344"/>
                  </a:lnTo>
                  <a:lnTo>
                    <a:pt x="578" y="3405"/>
                  </a:lnTo>
                  <a:lnTo>
                    <a:pt x="760" y="3648"/>
                  </a:lnTo>
                  <a:cubicBezTo>
                    <a:pt x="760" y="3648"/>
                    <a:pt x="760" y="3679"/>
                    <a:pt x="760" y="3709"/>
                  </a:cubicBezTo>
                  <a:cubicBezTo>
                    <a:pt x="730" y="3709"/>
                    <a:pt x="699" y="3709"/>
                    <a:pt x="669" y="3679"/>
                  </a:cubicBezTo>
                  <a:lnTo>
                    <a:pt x="486" y="3436"/>
                  </a:lnTo>
                  <a:lnTo>
                    <a:pt x="365" y="3496"/>
                  </a:lnTo>
                  <a:lnTo>
                    <a:pt x="486" y="3648"/>
                  </a:lnTo>
                  <a:cubicBezTo>
                    <a:pt x="517" y="3679"/>
                    <a:pt x="517" y="3679"/>
                    <a:pt x="486" y="3679"/>
                  </a:cubicBezTo>
                  <a:lnTo>
                    <a:pt x="456" y="3679"/>
                  </a:lnTo>
                  <a:lnTo>
                    <a:pt x="334" y="3527"/>
                  </a:lnTo>
                  <a:lnTo>
                    <a:pt x="213" y="3588"/>
                  </a:lnTo>
                  <a:lnTo>
                    <a:pt x="334" y="3740"/>
                  </a:lnTo>
                  <a:cubicBezTo>
                    <a:pt x="365" y="3770"/>
                    <a:pt x="334" y="3770"/>
                    <a:pt x="334" y="3770"/>
                  </a:cubicBezTo>
                  <a:lnTo>
                    <a:pt x="304" y="3770"/>
                  </a:lnTo>
                  <a:lnTo>
                    <a:pt x="183" y="3618"/>
                  </a:lnTo>
                  <a:lnTo>
                    <a:pt x="61" y="3679"/>
                  </a:lnTo>
                  <a:lnTo>
                    <a:pt x="183" y="3831"/>
                  </a:lnTo>
                  <a:cubicBezTo>
                    <a:pt x="213" y="3831"/>
                    <a:pt x="183" y="3861"/>
                    <a:pt x="183" y="3861"/>
                  </a:cubicBezTo>
                  <a:lnTo>
                    <a:pt x="152" y="3861"/>
                  </a:lnTo>
                  <a:lnTo>
                    <a:pt x="31" y="3679"/>
                  </a:lnTo>
                  <a:lnTo>
                    <a:pt x="0" y="3709"/>
                  </a:lnTo>
                  <a:lnTo>
                    <a:pt x="942" y="5016"/>
                  </a:lnTo>
                  <a:lnTo>
                    <a:pt x="7660" y="1308"/>
                  </a:lnTo>
                  <a:lnTo>
                    <a:pt x="6626" y="31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589;p73"/>
            <p:cNvSpPr/>
            <p:nvPr/>
          </p:nvSpPr>
          <p:spPr>
            <a:xfrm>
              <a:off x="7646024" y="2875306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22" y="214"/>
                    <a:pt x="153" y="214"/>
                    <a:pt x="153" y="214"/>
                  </a:cubicBezTo>
                  <a:cubicBezTo>
                    <a:pt x="183" y="183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590;p73"/>
            <p:cNvSpPr/>
            <p:nvPr/>
          </p:nvSpPr>
          <p:spPr>
            <a:xfrm>
              <a:off x="7548023" y="2737132"/>
              <a:ext cx="380856" cy="245905"/>
            </a:xfrm>
            <a:custGeom>
              <a:avLst/>
              <a:gdLst/>
              <a:ahLst/>
              <a:cxnLst/>
              <a:rect l="l" t="t" r="r" b="b"/>
              <a:pathLst>
                <a:path w="7205" h="4652" extrusionOk="0">
                  <a:moveTo>
                    <a:pt x="6627" y="1"/>
                  </a:moveTo>
                  <a:lnTo>
                    <a:pt x="6536" y="62"/>
                  </a:lnTo>
                  <a:lnTo>
                    <a:pt x="6657" y="214"/>
                  </a:lnTo>
                  <a:cubicBezTo>
                    <a:pt x="6688" y="214"/>
                    <a:pt x="6688" y="244"/>
                    <a:pt x="6657" y="244"/>
                  </a:cubicBezTo>
                  <a:lnTo>
                    <a:pt x="6627" y="244"/>
                  </a:lnTo>
                  <a:lnTo>
                    <a:pt x="6505" y="62"/>
                  </a:lnTo>
                  <a:lnTo>
                    <a:pt x="6414" y="123"/>
                  </a:lnTo>
                  <a:lnTo>
                    <a:pt x="6536" y="305"/>
                  </a:lnTo>
                  <a:cubicBezTo>
                    <a:pt x="6520" y="320"/>
                    <a:pt x="6513" y="328"/>
                    <a:pt x="6509" y="328"/>
                  </a:cubicBezTo>
                  <a:cubicBezTo>
                    <a:pt x="6505" y="328"/>
                    <a:pt x="6505" y="320"/>
                    <a:pt x="6505" y="305"/>
                  </a:cubicBezTo>
                  <a:lnTo>
                    <a:pt x="6353" y="153"/>
                  </a:lnTo>
                  <a:lnTo>
                    <a:pt x="6262" y="214"/>
                  </a:lnTo>
                  <a:lnTo>
                    <a:pt x="6384" y="366"/>
                  </a:lnTo>
                  <a:cubicBezTo>
                    <a:pt x="6414" y="366"/>
                    <a:pt x="6414" y="396"/>
                    <a:pt x="6384" y="396"/>
                  </a:cubicBezTo>
                  <a:lnTo>
                    <a:pt x="6353" y="396"/>
                  </a:lnTo>
                  <a:lnTo>
                    <a:pt x="6232" y="214"/>
                  </a:lnTo>
                  <a:lnTo>
                    <a:pt x="6140" y="274"/>
                  </a:lnTo>
                  <a:lnTo>
                    <a:pt x="6323" y="518"/>
                  </a:lnTo>
                  <a:cubicBezTo>
                    <a:pt x="6353" y="548"/>
                    <a:pt x="6353" y="578"/>
                    <a:pt x="6323" y="578"/>
                  </a:cubicBezTo>
                  <a:cubicBezTo>
                    <a:pt x="6292" y="578"/>
                    <a:pt x="6262" y="578"/>
                    <a:pt x="6262" y="548"/>
                  </a:cubicBezTo>
                  <a:lnTo>
                    <a:pt x="6049" y="305"/>
                  </a:lnTo>
                  <a:lnTo>
                    <a:pt x="5958" y="366"/>
                  </a:lnTo>
                  <a:lnTo>
                    <a:pt x="6080" y="548"/>
                  </a:lnTo>
                  <a:cubicBezTo>
                    <a:pt x="6080" y="548"/>
                    <a:pt x="6080" y="578"/>
                    <a:pt x="6080" y="578"/>
                  </a:cubicBezTo>
                  <a:cubicBezTo>
                    <a:pt x="6080" y="578"/>
                    <a:pt x="6049" y="578"/>
                    <a:pt x="6049" y="548"/>
                  </a:cubicBezTo>
                  <a:lnTo>
                    <a:pt x="5928" y="396"/>
                  </a:lnTo>
                  <a:lnTo>
                    <a:pt x="5806" y="457"/>
                  </a:lnTo>
                  <a:lnTo>
                    <a:pt x="5928" y="639"/>
                  </a:lnTo>
                  <a:cubicBezTo>
                    <a:pt x="5928" y="639"/>
                    <a:pt x="5928" y="639"/>
                    <a:pt x="5928" y="670"/>
                  </a:cubicBezTo>
                  <a:cubicBezTo>
                    <a:pt x="5897" y="670"/>
                    <a:pt x="5897" y="670"/>
                    <a:pt x="5897" y="639"/>
                  </a:cubicBezTo>
                  <a:lnTo>
                    <a:pt x="5776" y="487"/>
                  </a:lnTo>
                  <a:lnTo>
                    <a:pt x="5654" y="548"/>
                  </a:lnTo>
                  <a:lnTo>
                    <a:pt x="5776" y="700"/>
                  </a:lnTo>
                  <a:cubicBezTo>
                    <a:pt x="5776" y="730"/>
                    <a:pt x="5776" y="730"/>
                    <a:pt x="5776" y="730"/>
                  </a:cubicBezTo>
                  <a:lnTo>
                    <a:pt x="5745" y="730"/>
                  </a:lnTo>
                  <a:lnTo>
                    <a:pt x="5624" y="578"/>
                  </a:lnTo>
                  <a:lnTo>
                    <a:pt x="5502" y="639"/>
                  </a:lnTo>
                  <a:lnTo>
                    <a:pt x="5624" y="791"/>
                  </a:lnTo>
                  <a:cubicBezTo>
                    <a:pt x="5624" y="791"/>
                    <a:pt x="5624" y="822"/>
                    <a:pt x="5624" y="822"/>
                  </a:cubicBezTo>
                  <a:lnTo>
                    <a:pt x="5593" y="822"/>
                  </a:lnTo>
                  <a:lnTo>
                    <a:pt x="5472" y="639"/>
                  </a:lnTo>
                  <a:lnTo>
                    <a:pt x="5381" y="700"/>
                  </a:lnTo>
                  <a:lnTo>
                    <a:pt x="5502" y="882"/>
                  </a:lnTo>
                  <a:cubicBezTo>
                    <a:pt x="5487" y="898"/>
                    <a:pt x="5479" y="905"/>
                    <a:pt x="5476" y="905"/>
                  </a:cubicBezTo>
                  <a:cubicBezTo>
                    <a:pt x="5472" y="905"/>
                    <a:pt x="5472" y="898"/>
                    <a:pt x="5472" y="882"/>
                  </a:cubicBezTo>
                  <a:lnTo>
                    <a:pt x="5350" y="730"/>
                  </a:lnTo>
                  <a:lnTo>
                    <a:pt x="5229" y="791"/>
                  </a:lnTo>
                  <a:lnTo>
                    <a:pt x="5411" y="1034"/>
                  </a:lnTo>
                  <a:cubicBezTo>
                    <a:pt x="5411" y="1065"/>
                    <a:pt x="5411" y="1095"/>
                    <a:pt x="5411" y="1095"/>
                  </a:cubicBezTo>
                  <a:cubicBezTo>
                    <a:pt x="5381" y="1095"/>
                    <a:pt x="5350" y="1095"/>
                    <a:pt x="5320" y="1065"/>
                  </a:cubicBezTo>
                  <a:lnTo>
                    <a:pt x="5137" y="822"/>
                  </a:lnTo>
                  <a:lnTo>
                    <a:pt x="5016" y="882"/>
                  </a:lnTo>
                  <a:lnTo>
                    <a:pt x="5137" y="1065"/>
                  </a:lnTo>
                  <a:cubicBezTo>
                    <a:pt x="5168" y="1065"/>
                    <a:pt x="5168" y="1095"/>
                    <a:pt x="5137" y="1095"/>
                  </a:cubicBezTo>
                  <a:cubicBezTo>
                    <a:pt x="5137" y="1095"/>
                    <a:pt x="5137" y="1095"/>
                    <a:pt x="5107" y="1065"/>
                  </a:cubicBezTo>
                  <a:lnTo>
                    <a:pt x="4985" y="913"/>
                  </a:lnTo>
                  <a:lnTo>
                    <a:pt x="4864" y="974"/>
                  </a:lnTo>
                  <a:lnTo>
                    <a:pt x="4985" y="1156"/>
                  </a:lnTo>
                  <a:cubicBezTo>
                    <a:pt x="5016" y="1156"/>
                    <a:pt x="5016" y="1156"/>
                    <a:pt x="4985" y="1186"/>
                  </a:cubicBezTo>
                  <a:cubicBezTo>
                    <a:pt x="4985" y="1186"/>
                    <a:pt x="4955" y="1186"/>
                    <a:pt x="4955" y="1156"/>
                  </a:cubicBezTo>
                  <a:lnTo>
                    <a:pt x="4833" y="1004"/>
                  </a:lnTo>
                  <a:lnTo>
                    <a:pt x="4712" y="1065"/>
                  </a:lnTo>
                  <a:lnTo>
                    <a:pt x="4833" y="1217"/>
                  </a:lnTo>
                  <a:cubicBezTo>
                    <a:pt x="4864" y="1247"/>
                    <a:pt x="4864" y="1247"/>
                    <a:pt x="4833" y="1247"/>
                  </a:cubicBezTo>
                  <a:lnTo>
                    <a:pt x="4803" y="1247"/>
                  </a:lnTo>
                  <a:lnTo>
                    <a:pt x="4681" y="1095"/>
                  </a:lnTo>
                  <a:lnTo>
                    <a:pt x="4590" y="1156"/>
                  </a:lnTo>
                  <a:lnTo>
                    <a:pt x="4712" y="1308"/>
                  </a:lnTo>
                  <a:cubicBezTo>
                    <a:pt x="4712" y="1308"/>
                    <a:pt x="4712" y="1338"/>
                    <a:pt x="4712" y="1338"/>
                  </a:cubicBezTo>
                  <a:lnTo>
                    <a:pt x="4681" y="1338"/>
                  </a:lnTo>
                  <a:lnTo>
                    <a:pt x="4530" y="1156"/>
                  </a:lnTo>
                  <a:lnTo>
                    <a:pt x="4438" y="1217"/>
                  </a:lnTo>
                  <a:lnTo>
                    <a:pt x="4560" y="1399"/>
                  </a:lnTo>
                  <a:cubicBezTo>
                    <a:pt x="4560" y="1409"/>
                    <a:pt x="4557" y="1413"/>
                    <a:pt x="4552" y="1413"/>
                  </a:cubicBezTo>
                  <a:cubicBezTo>
                    <a:pt x="4543" y="1413"/>
                    <a:pt x="4530" y="1399"/>
                    <a:pt x="4530" y="1399"/>
                  </a:cubicBezTo>
                  <a:lnTo>
                    <a:pt x="4408" y="1247"/>
                  </a:lnTo>
                  <a:lnTo>
                    <a:pt x="4286" y="1308"/>
                  </a:lnTo>
                  <a:lnTo>
                    <a:pt x="4469" y="1551"/>
                  </a:lnTo>
                  <a:cubicBezTo>
                    <a:pt x="4499" y="1582"/>
                    <a:pt x="4499" y="1612"/>
                    <a:pt x="4469" y="1612"/>
                  </a:cubicBezTo>
                  <a:cubicBezTo>
                    <a:pt x="4438" y="1612"/>
                    <a:pt x="4408" y="1612"/>
                    <a:pt x="4408" y="1582"/>
                  </a:cubicBezTo>
                  <a:lnTo>
                    <a:pt x="4195" y="1338"/>
                  </a:lnTo>
                  <a:lnTo>
                    <a:pt x="4104" y="1399"/>
                  </a:lnTo>
                  <a:lnTo>
                    <a:pt x="4226" y="1582"/>
                  </a:lnTo>
                  <a:cubicBezTo>
                    <a:pt x="4226" y="1582"/>
                    <a:pt x="4226" y="1612"/>
                    <a:pt x="4226" y="1612"/>
                  </a:cubicBezTo>
                  <a:cubicBezTo>
                    <a:pt x="4195" y="1612"/>
                    <a:pt x="4195" y="1612"/>
                    <a:pt x="4195" y="1582"/>
                  </a:cubicBezTo>
                  <a:lnTo>
                    <a:pt x="4074" y="1430"/>
                  </a:lnTo>
                  <a:lnTo>
                    <a:pt x="3952" y="1490"/>
                  </a:lnTo>
                  <a:lnTo>
                    <a:pt x="4074" y="1673"/>
                  </a:lnTo>
                  <a:cubicBezTo>
                    <a:pt x="4058" y="1688"/>
                    <a:pt x="4051" y="1695"/>
                    <a:pt x="4047" y="1695"/>
                  </a:cubicBezTo>
                  <a:cubicBezTo>
                    <a:pt x="4043" y="1695"/>
                    <a:pt x="4043" y="1688"/>
                    <a:pt x="4043" y="1673"/>
                  </a:cubicBezTo>
                  <a:lnTo>
                    <a:pt x="3922" y="1521"/>
                  </a:lnTo>
                  <a:lnTo>
                    <a:pt x="3800" y="1582"/>
                  </a:lnTo>
                  <a:lnTo>
                    <a:pt x="3922" y="1733"/>
                  </a:lnTo>
                  <a:cubicBezTo>
                    <a:pt x="3922" y="1764"/>
                    <a:pt x="3922" y="1764"/>
                    <a:pt x="3922" y="1764"/>
                  </a:cubicBezTo>
                  <a:lnTo>
                    <a:pt x="3891" y="1764"/>
                  </a:lnTo>
                  <a:lnTo>
                    <a:pt x="3770" y="1612"/>
                  </a:lnTo>
                  <a:lnTo>
                    <a:pt x="3648" y="1673"/>
                  </a:lnTo>
                  <a:lnTo>
                    <a:pt x="3770" y="1825"/>
                  </a:lnTo>
                  <a:cubicBezTo>
                    <a:pt x="3770" y="1825"/>
                    <a:pt x="3770" y="1855"/>
                    <a:pt x="3770" y="1855"/>
                  </a:cubicBezTo>
                  <a:lnTo>
                    <a:pt x="3739" y="1855"/>
                  </a:lnTo>
                  <a:lnTo>
                    <a:pt x="3618" y="1673"/>
                  </a:lnTo>
                  <a:lnTo>
                    <a:pt x="3526" y="1733"/>
                  </a:lnTo>
                  <a:lnTo>
                    <a:pt x="3648" y="1885"/>
                  </a:lnTo>
                  <a:cubicBezTo>
                    <a:pt x="3648" y="1916"/>
                    <a:pt x="3648" y="1916"/>
                    <a:pt x="3648" y="1916"/>
                  </a:cubicBezTo>
                  <a:lnTo>
                    <a:pt x="3618" y="1916"/>
                  </a:lnTo>
                  <a:lnTo>
                    <a:pt x="3496" y="1764"/>
                  </a:lnTo>
                  <a:lnTo>
                    <a:pt x="3374" y="1825"/>
                  </a:lnTo>
                  <a:lnTo>
                    <a:pt x="3557" y="2068"/>
                  </a:lnTo>
                  <a:cubicBezTo>
                    <a:pt x="3557" y="2098"/>
                    <a:pt x="3557" y="2129"/>
                    <a:pt x="3557" y="2129"/>
                  </a:cubicBezTo>
                  <a:cubicBezTo>
                    <a:pt x="3526" y="2129"/>
                    <a:pt x="3496" y="2129"/>
                    <a:pt x="3466" y="2098"/>
                  </a:cubicBezTo>
                  <a:lnTo>
                    <a:pt x="3283" y="1855"/>
                  </a:lnTo>
                  <a:lnTo>
                    <a:pt x="3162" y="1916"/>
                  </a:lnTo>
                  <a:lnTo>
                    <a:pt x="3283" y="2098"/>
                  </a:lnTo>
                  <a:cubicBezTo>
                    <a:pt x="3314" y="2098"/>
                    <a:pt x="3314" y="2098"/>
                    <a:pt x="3283" y="2129"/>
                  </a:cubicBezTo>
                  <a:cubicBezTo>
                    <a:pt x="3283" y="2129"/>
                    <a:pt x="3283" y="2129"/>
                    <a:pt x="3253" y="2098"/>
                  </a:cubicBezTo>
                  <a:lnTo>
                    <a:pt x="3131" y="1946"/>
                  </a:lnTo>
                  <a:lnTo>
                    <a:pt x="3010" y="2007"/>
                  </a:lnTo>
                  <a:lnTo>
                    <a:pt x="3131" y="2189"/>
                  </a:lnTo>
                  <a:cubicBezTo>
                    <a:pt x="3131" y="2205"/>
                    <a:pt x="3124" y="2212"/>
                    <a:pt x="3116" y="2212"/>
                  </a:cubicBezTo>
                  <a:cubicBezTo>
                    <a:pt x="3109" y="2212"/>
                    <a:pt x="3101" y="2205"/>
                    <a:pt x="3101" y="2189"/>
                  </a:cubicBezTo>
                  <a:lnTo>
                    <a:pt x="2979" y="2037"/>
                  </a:lnTo>
                  <a:lnTo>
                    <a:pt x="2858" y="2098"/>
                  </a:lnTo>
                  <a:lnTo>
                    <a:pt x="2979" y="2250"/>
                  </a:lnTo>
                  <a:cubicBezTo>
                    <a:pt x="3010" y="2281"/>
                    <a:pt x="3010" y="2281"/>
                    <a:pt x="2979" y="2281"/>
                  </a:cubicBezTo>
                  <a:lnTo>
                    <a:pt x="2949" y="2281"/>
                  </a:lnTo>
                  <a:lnTo>
                    <a:pt x="2827" y="2129"/>
                  </a:lnTo>
                  <a:lnTo>
                    <a:pt x="2736" y="2189"/>
                  </a:lnTo>
                  <a:lnTo>
                    <a:pt x="2858" y="2341"/>
                  </a:lnTo>
                  <a:cubicBezTo>
                    <a:pt x="2858" y="2341"/>
                    <a:pt x="2858" y="2372"/>
                    <a:pt x="2858" y="2372"/>
                  </a:cubicBezTo>
                  <a:lnTo>
                    <a:pt x="2827" y="2372"/>
                  </a:lnTo>
                  <a:lnTo>
                    <a:pt x="2675" y="2189"/>
                  </a:lnTo>
                  <a:lnTo>
                    <a:pt x="2584" y="2250"/>
                  </a:lnTo>
                  <a:lnTo>
                    <a:pt x="2706" y="2402"/>
                  </a:lnTo>
                  <a:cubicBezTo>
                    <a:pt x="2736" y="2433"/>
                    <a:pt x="2736" y="2433"/>
                    <a:pt x="2706" y="2433"/>
                  </a:cubicBezTo>
                  <a:lnTo>
                    <a:pt x="2675" y="2433"/>
                  </a:lnTo>
                  <a:lnTo>
                    <a:pt x="2554" y="2281"/>
                  </a:lnTo>
                  <a:lnTo>
                    <a:pt x="2432" y="2341"/>
                  </a:lnTo>
                  <a:lnTo>
                    <a:pt x="2615" y="2585"/>
                  </a:lnTo>
                  <a:cubicBezTo>
                    <a:pt x="2645" y="2615"/>
                    <a:pt x="2645" y="2645"/>
                    <a:pt x="2615" y="2645"/>
                  </a:cubicBezTo>
                  <a:cubicBezTo>
                    <a:pt x="2584" y="2645"/>
                    <a:pt x="2554" y="2645"/>
                    <a:pt x="2554" y="2615"/>
                  </a:cubicBezTo>
                  <a:lnTo>
                    <a:pt x="2341" y="2372"/>
                  </a:lnTo>
                  <a:lnTo>
                    <a:pt x="2250" y="2433"/>
                  </a:lnTo>
                  <a:lnTo>
                    <a:pt x="2371" y="2615"/>
                  </a:lnTo>
                  <a:cubicBezTo>
                    <a:pt x="2371" y="2615"/>
                    <a:pt x="2371" y="2615"/>
                    <a:pt x="2371" y="2645"/>
                  </a:cubicBezTo>
                  <a:cubicBezTo>
                    <a:pt x="2341" y="2645"/>
                    <a:pt x="2341" y="2645"/>
                    <a:pt x="2341" y="2615"/>
                  </a:cubicBezTo>
                  <a:lnTo>
                    <a:pt x="2219" y="2463"/>
                  </a:lnTo>
                  <a:lnTo>
                    <a:pt x="2098" y="2524"/>
                  </a:lnTo>
                  <a:lnTo>
                    <a:pt x="2219" y="2706"/>
                  </a:lnTo>
                  <a:cubicBezTo>
                    <a:pt x="2209" y="2716"/>
                    <a:pt x="2203" y="2720"/>
                    <a:pt x="2198" y="2720"/>
                  </a:cubicBezTo>
                  <a:cubicBezTo>
                    <a:pt x="2189" y="2720"/>
                    <a:pt x="2189" y="2706"/>
                    <a:pt x="2189" y="2706"/>
                  </a:cubicBezTo>
                  <a:lnTo>
                    <a:pt x="2067" y="2554"/>
                  </a:lnTo>
                  <a:lnTo>
                    <a:pt x="1946" y="2615"/>
                  </a:lnTo>
                  <a:lnTo>
                    <a:pt x="2067" y="2767"/>
                  </a:lnTo>
                  <a:cubicBezTo>
                    <a:pt x="2067" y="2797"/>
                    <a:pt x="2067" y="2797"/>
                    <a:pt x="2067" y="2797"/>
                  </a:cubicBezTo>
                  <a:lnTo>
                    <a:pt x="2037" y="2797"/>
                  </a:lnTo>
                  <a:lnTo>
                    <a:pt x="1915" y="2645"/>
                  </a:lnTo>
                  <a:lnTo>
                    <a:pt x="1794" y="2706"/>
                  </a:lnTo>
                  <a:lnTo>
                    <a:pt x="1915" y="2858"/>
                  </a:lnTo>
                  <a:cubicBezTo>
                    <a:pt x="1915" y="2858"/>
                    <a:pt x="1915" y="2889"/>
                    <a:pt x="1915" y="2889"/>
                  </a:cubicBezTo>
                  <a:lnTo>
                    <a:pt x="1885" y="2889"/>
                  </a:lnTo>
                  <a:lnTo>
                    <a:pt x="1764" y="2706"/>
                  </a:lnTo>
                  <a:lnTo>
                    <a:pt x="1672" y="2767"/>
                  </a:lnTo>
                  <a:lnTo>
                    <a:pt x="1794" y="2919"/>
                  </a:lnTo>
                  <a:cubicBezTo>
                    <a:pt x="1794" y="2949"/>
                    <a:pt x="1794" y="2949"/>
                    <a:pt x="1794" y="2949"/>
                  </a:cubicBezTo>
                  <a:cubicBezTo>
                    <a:pt x="1784" y="2959"/>
                    <a:pt x="1777" y="2963"/>
                    <a:pt x="1773" y="2963"/>
                  </a:cubicBezTo>
                  <a:cubicBezTo>
                    <a:pt x="1764" y="2963"/>
                    <a:pt x="1764" y="2949"/>
                    <a:pt x="1764" y="2949"/>
                  </a:cubicBezTo>
                  <a:lnTo>
                    <a:pt x="1642" y="2797"/>
                  </a:lnTo>
                  <a:lnTo>
                    <a:pt x="1520" y="2858"/>
                  </a:lnTo>
                  <a:lnTo>
                    <a:pt x="1703" y="3101"/>
                  </a:lnTo>
                  <a:cubicBezTo>
                    <a:pt x="1703" y="3132"/>
                    <a:pt x="1703" y="3162"/>
                    <a:pt x="1703" y="3162"/>
                  </a:cubicBezTo>
                  <a:cubicBezTo>
                    <a:pt x="1672" y="3162"/>
                    <a:pt x="1642" y="3162"/>
                    <a:pt x="1612" y="3132"/>
                  </a:cubicBezTo>
                  <a:lnTo>
                    <a:pt x="1429" y="2889"/>
                  </a:lnTo>
                  <a:lnTo>
                    <a:pt x="1308" y="2949"/>
                  </a:lnTo>
                  <a:lnTo>
                    <a:pt x="1429" y="3132"/>
                  </a:lnTo>
                  <a:cubicBezTo>
                    <a:pt x="1460" y="3132"/>
                    <a:pt x="1460" y="3132"/>
                    <a:pt x="1429" y="3162"/>
                  </a:cubicBezTo>
                  <a:cubicBezTo>
                    <a:pt x="1429" y="3162"/>
                    <a:pt x="1429" y="3162"/>
                    <a:pt x="1399" y="3132"/>
                  </a:cubicBezTo>
                  <a:lnTo>
                    <a:pt x="1277" y="2980"/>
                  </a:lnTo>
                  <a:lnTo>
                    <a:pt x="1156" y="3040"/>
                  </a:lnTo>
                  <a:lnTo>
                    <a:pt x="1277" y="3223"/>
                  </a:lnTo>
                  <a:cubicBezTo>
                    <a:pt x="1277" y="3238"/>
                    <a:pt x="1270" y="3246"/>
                    <a:pt x="1262" y="3246"/>
                  </a:cubicBezTo>
                  <a:cubicBezTo>
                    <a:pt x="1254" y="3246"/>
                    <a:pt x="1247" y="3238"/>
                    <a:pt x="1247" y="3223"/>
                  </a:cubicBezTo>
                  <a:lnTo>
                    <a:pt x="1125" y="3071"/>
                  </a:lnTo>
                  <a:lnTo>
                    <a:pt x="1004" y="3132"/>
                  </a:lnTo>
                  <a:lnTo>
                    <a:pt x="1125" y="3284"/>
                  </a:lnTo>
                  <a:cubicBezTo>
                    <a:pt x="1156" y="3314"/>
                    <a:pt x="1125" y="3314"/>
                    <a:pt x="1125" y="3314"/>
                  </a:cubicBezTo>
                  <a:lnTo>
                    <a:pt x="1095" y="3314"/>
                  </a:lnTo>
                  <a:lnTo>
                    <a:pt x="973" y="3162"/>
                  </a:lnTo>
                  <a:lnTo>
                    <a:pt x="882" y="3223"/>
                  </a:lnTo>
                  <a:lnTo>
                    <a:pt x="1004" y="3375"/>
                  </a:lnTo>
                  <a:cubicBezTo>
                    <a:pt x="1004" y="3375"/>
                    <a:pt x="1004" y="3405"/>
                    <a:pt x="1004" y="3405"/>
                  </a:cubicBezTo>
                  <a:lnTo>
                    <a:pt x="973" y="3405"/>
                  </a:lnTo>
                  <a:lnTo>
                    <a:pt x="821" y="3223"/>
                  </a:lnTo>
                  <a:lnTo>
                    <a:pt x="730" y="3284"/>
                  </a:lnTo>
                  <a:lnTo>
                    <a:pt x="852" y="3436"/>
                  </a:lnTo>
                  <a:cubicBezTo>
                    <a:pt x="882" y="3466"/>
                    <a:pt x="882" y="3466"/>
                    <a:pt x="852" y="3466"/>
                  </a:cubicBezTo>
                  <a:lnTo>
                    <a:pt x="821" y="3466"/>
                  </a:lnTo>
                  <a:lnTo>
                    <a:pt x="700" y="3314"/>
                  </a:lnTo>
                  <a:lnTo>
                    <a:pt x="578" y="3375"/>
                  </a:lnTo>
                  <a:lnTo>
                    <a:pt x="760" y="3618"/>
                  </a:lnTo>
                  <a:cubicBezTo>
                    <a:pt x="791" y="3648"/>
                    <a:pt x="791" y="3648"/>
                    <a:pt x="760" y="3679"/>
                  </a:cubicBezTo>
                  <a:cubicBezTo>
                    <a:pt x="730" y="3679"/>
                    <a:pt x="700" y="3679"/>
                    <a:pt x="700" y="3648"/>
                  </a:cubicBezTo>
                  <a:lnTo>
                    <a:pt x="487" y="3405"/>
                  </a:lnTo>
                  <a:lnTo>
                    <a:pt x="396" y="3466"/>
                  </a:lnTo>
                  <a:lnTo>
                    <a:pt x="517" y="3618"/>
                  </a:lnTo>
                  <a:cubicBezTo>
                    <a:pt x="517" y="3648"/>
                    <a:pt x="517" y="3648"/>
                    <a:pt x="517" y="3648"/>
                  </a:cubicBezTo>
                  <a:cubicBezTo>
                    <a:pt x="507" y="3659"/>
                    <a:pt x="500" y="3662"/>
                    <a:pt x="496" y="3662"/>
                  </a:cubicBezTo>
                  <a:cubicBezTo>
                    <a:pt x="487" y="3662"/>
                    <a:pt x="487" y="3648"/>
                    <a:pt x="487" y="3648"/>
                  </a:cubicBezTo>
                  <a:lnTo>
                    <a:pt x="365" y="3496"/>
                  </a:lnTo>
                  <a:lnTo>
                    <a:pt x="244" y="3557"/>
                  </a:lnTo>
                  <a:lnTo>
                    <a:pt x="365" y="3709"/>
                  </a:lnTo>
                  <a:cubicBezTo>
                    <a:pt x="365" y="3740"/>
                    <a:pt x="365" y="3740"/>
                    <a:pt x="365" y="3740"/>
                  </a:cubicBezTo>
                  <a:lnTo>
                    <a:pt x="335" y="3740"/>
                  </a:lnTo>
                  <a:lnTo>
                    <a:pt x="213" y="3588"/>
                  </a:lnTo>
                  <a:lnTo>
                    <a:pt x="92" y="3648"/>
                  </a:lnTo>
                  <a:lnTo>
                    <a:pt x="213" y="3800"/>
                  </a:lnTo>
                  <a:cubicBezTo>
                    <a:pt x="213" y="3800"/>
                    <a:pt x="213" y="3831"/>
                    <a:pt x="213" y="3831"/>
                  </a:cubicBezTo>
                  <a:lnTo>
                    <a:pt x="183" y="3831"/>
                  </a:lnTo>
                  <a:lnTo>
                    <a:pt x="61" y="3648"/>
                  </a:lnTo>
                  <a:lnTo>
                    <a:pt x="1" y="3679"/>
                  </a:lnTo>
                  <a:lnTo>
                    <a:pt x="760" y="4651"/>
                  </a:lnTo>
                  <a:cubicBezTo>
                    <a:pt x="3040" y="3648"/>
                    <a:pt x="5381" y="2433"/>
                    <a:pt x="7204" y="791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591;p73"/>
            <p:cNvSpPr/>
            <p:nvPr/>
          </p:nvSpPr>
          <p:spPr>
            <a:xfrm>
              <a:off x="7637989" y="2880169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53" y="183"/>
                  </a:lnTo>
                  <a:lnTo>
                    <a:pt x="183" y="183"/>
                  </a:lnTo>
                  <a:cubicBezTo>
                    <a:pt x="183" y="183"/>
                    <a:pt x="183" y="183"/>
                    <a:pt x="183" y="152"/>
                  </a:cubicBezTo>
                  <a:lnTo>
                    <a:pt x="6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6" name="Picture 4" descr="Free To Be Rainbow Sticker by TikTo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943" y="1201779"/>
            <a:ext cx="984736" cy="98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" name="Picture 4" descr="Traveling Back To School Sticker by queeniescard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56" y="4067197"/>
            <a:ext cx="1076303" cy="107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8" name="Picture 4" descr="Free To Be Rainbow Sticker by TikTo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970" y="297905"/>
            <a:ext cx="984736" cy="98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2167" y="110340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Con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giới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thiệu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sản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phẩm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mình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thân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gia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đình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nhé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!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92"/>
          <p:cNvSpPr txBox="1">
            <a:spLocks noGrp="1"/>
          </p:cNvSpPr>
          <p:nvPr>
            <p:ph type="ctrTitle" idx="2"/>
          </p:nvPr>
        </p:nvSpPr>
        <p:spPr>
          <a:xfrm flipH="1">
            <a:off x="1061883" y="2786717"/>
            <a:ext cx="6614435" cy="10444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16" name="Google Shape;1316;p92"/>
          <p:cNvSpPr txBox="1">
            <a:spLocks noGrp="1"/>
          </p:cNvSpPr>
          <p:nvPr>
            <p:ph type="title"/>
          </p:nvPr>
        </p:nvSpPr>
        <p:spPr>
          <a:xfrm flipH="1">
            <a:off x="1484671" y="1935884"/>
            <a:ext cx="489379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5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5400" dirty="0" smtClean="0">
                <a:latin typeface="Calibri" panose="020F0502020204030204" pitchFamily="34" charset="0"/>
                <a:cs typeface="Calibri" panose="020F0502020204030204" pitchFamily="34" charset="0"/>
              </a:rPr>
              <a:t> 5: 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17" name="Google Shape;1317;p92"/>
          <p:cNvSpPr txBox="1">
            <a:spLocks noGrp="1"/>
          </p:cNvSpPr>
          <p:nvPr>
            <p:ph type="subTitle" idx="1"/>
          </p:nvPr>
        </p:nvSpPr>
        <p:spPr>
          <a:xfrm>
            <a:off x="5423425" y="364645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72"/>
          <p:cNvSpPr txBox="1">
            <a:spLocks noGrp="1"/>
          </p:cNvSpPr>
          <p:nvPr>
            <p:ph type="ctrTitle"/>
          </p:nvPr>
        </p:nvSpPr>
        <p:spPr>
          <a:xfrm>
            <a:off x="3911267" y="1286241"/>
            <a:ext cx="4604660" cy="283243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húng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gìn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cẩn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thận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87102" y="1776398"/>
            <a:ext cx="3138055" cy="241241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25833" y="1934510"/>
            <a:ext cx="2886798" cy="2098356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oogle Shape;3547;p83"/>
          <p:cNvGrpSpPr/>
          <p:nvPr/>
        </p:nvGrpSpPr>
        <p:grpSpPr>
          <a:xfrm>
            <a:off x="410245" y="2423474"/>
            <a:ext cx="3245407" cy="1285104"/>
            <a:chOff x="2700100" y="4201800"/>
            <a:chExt cx="1951425" cy="616500"/>
          </a:xfrm>
        </p:grpSpPr>
        <p:sp>
          <p:nvSpPr>
            <p:cNvPr id="6" name="Google Shape;3548;p83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49;p83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50;p83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51;p83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52;p83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53;p83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54;p83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55;p83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56;p83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57;p83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58;p83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59;p83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60;p83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61;p83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62;p83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63;p83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64;p83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65;p83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66;p83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67;p83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68;p83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69;p83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70;p83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71;p83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72;p83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73;p83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74;p83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75;p83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76;p83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77;p83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78;p83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579;p83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580;p83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581;p83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582;p83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583;p83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84;p83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585;p83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586;p83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587;p83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588;p83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589;p83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590;p83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591;p83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592;p83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593;p83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594;p83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595;p83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596;p83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597;p83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598;p83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599;p83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00;p83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01;p83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02;p83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" name="Picture 2" descr="https://i.pinimg.com/564x/96/c2/5c/96c25c75948be2dcb24e5af408c1480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33" b="77067" l="2842" r="96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311" y="4032865"/>
            <a:ext cx="2437689" cy="162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8" descr="Sparkle Effects Sticker by Super Crow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672" y="2366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oogle Shape;4505;p84"/>
          <p:cNvGrpSpPr/>
          <p:nvPr/>
        </p:nvGrpSpPr>
        <p:grpSpPr>
          <a:xfrm>
            <a:off x="737754" y="238991"/>
            <a:ext cx="7502237" cy="4904509"/>
            <a:chOff x="5484769" y="1845146"/>
            <a:chExt cx="2934132" cy="2568869"/>
          </a:xfrm>
        </p:grpSpPr>
        <p:grpSp>
          <p:nvGrpSpPr>
            <p:cNvPr id="11" name="Google Shape;4506;p84"/>
            <p:cNvGrpSpPr/>
            <p:nvPr/>
          </p:nvGrpSpPr>
          <p:grpSpPr>
            <a:xfrm>
              <a:off x="6111302" y="1846743"/>
              <a:ext cx="930848" cy="1083507"/>
              <a:chOff x="6111302" y="1846743"/>
              <a:chExt cx="930848" cy="1083507"/>
            </a:xfrm>
          </p:grpSpPr>
          <p:sp>
            <p:nvSpPr>
              <p:cNvPr id="154" name="Google Shape;4507;p84"/>
              <p:cNvSpPr/>
              <p:nvPr/>
            </p:nvSpPr>
            <p:spPr>
              <a:xfrm>
                <a:off x="6441029" y="2352987"/>
                <a:ext cx="97579" cy="97540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922" extrusionOk="0">
                    <a:moveTo>
                      <a:pt x="1976" y="1"/>
                    </a:moveTo>
                    <a:cubicBezTo>
                      <a:pt x="882" y="1"/>
                      <a:pt x="0" y="882"/>
                      <a:pt x="0" y="1976"/>
                    </a:cubicBezTo>
                    <a:cubicBezTo>
                      <a:pt x="0" y="3040"/>
                      <a:pt x="882" y="3922"/>
                      <a:pt x="1976" y="3922"/>
                    </a:cubicBezTo>
                    <a:cubicBezTo>
                      <a:pt x="3040" y="3922"/>
                      <a:pt x="3921" y="3040"/>
                      <a:pt x="3921" y="1976"/>
                    </a:cubicBezTo>
                    <a:cubicBezTo>
                      <a:pt x="3921" y="882"/>
                      <a:pt x="3040" y="1"/>
                      <a:pt x="1976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4508;p84"/>
              <p:cNvSpPr/>
              <p:nvPr/>
            </p:nvSpPr>
            <p:spPr>
              <a:xfrm>
                <a:off x="6799269" y="2369974"/>
                <a:ext cx="10424" cy="104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9" extrusionOk="0">
                    <a:moveTo>
                      <a:pt x="304" y="1"/>
                    </a:moveTo>
                    <a:cubicBezTo>
                      <a:pt x="152" y="1"/>
                      <a:pt x="0" y="123"/>
                      <a:pt x="0" y="275"/>
                    </a:cubicBezTo>
                    <a:cubicBezTo>
                      <a:pt x="0" y="426"/>
                      <a:pt x="152" y="578"/>
                      <a:pt x="304" y="578"/>
                    </a:cubicBezTo>
                    <a:cubicBezTo>
                      <a:pt x="456" y="578"/>
                      <a:pt x="578" y="426"/>
                      <a:pt x="578" y="275"/>
                    </a:cubicBezTo>
                    <a:cubicBezTo>
                      <a:pt x="578" y="123"/>
                      <a:pt x="456" y="1"/>
                      <a:pt x="304" y="1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4509;p84"/>
              <p:cNvSpPr/>
              <p:nvPr/>
            </p:nvSpPr>
            <p:spPr>
              <a:xfrm>
                <a:off x="6111302" y="1962912"/>
                <a:ext cx="930848" cy="854408"/>
              </a:xfrm>
              <a:custGeom>
                <a:avLst/>
                <a:gdLst/>
                <a:ahLst/>
                <a:cxnLst/>
                <a:rect l="l" t="t" r="r" b="b"/>
                <a:pathLst>
                  <a:path w="52039" h="47375" extrusionOk="0">
                    <a:moveTo>
                      <a:pt x="27239" y="1"/>
                    </a:moveTo>
                    <a:cubicBezTo>
                      <a:pt x="13033" y="1"/>
                      <a:pt x="12952" y="14022"/>
                      <a:pt x="12463" y="16554"/>
                    </a:cubicBezTo>
                    <a:cubicBezTo>
                      <a:pt x="11886" y="19563"/>
                      <a:pt x="7478" y="20839"/>
                      <a:pt x="6110" y="23575"/>
                    </a:cubicBezTo>
                    <a:cubicBezTo>
                      <a:pt x="5138" y="25551"/>
                      <a:pt x="5928" y="27283"/>
                      <a:pt x="5958" y="29320"/>
                    </a:cubicBezTo>
                    <a:cubicBezTo>
                      <a:pt x="5989" y="30809"/>
                      <a:pt x="5867" y="32329"/>
                      <a:pt x="5624" y="33818"/>
                    </a:cubicBezTo>
                    <a:cubicBezTo>
                      <a:pt x="5320" y="35916"/>
                      <a:pt x="4773" y="39198"/>
                      <a:pt x="2767" y="40475"/>
                    </a:cubicBezTo>
                    <a:cubicBezTo>
                      <a:pt x="1" y="42207"/>
                      <a:pt x="214" y="46493"/>
                      <a:pt x="214" y="46493"/>
                    </a:cubicBezTo>
                    <a:lnTo>
                      <a:pt x="1338" y="47375"/>
                    </a:lnTo>
                    <a:cubicBezTo>
                      <a:pt x="1551" y="45825"/>
                      <a:pt x="2189" y="44335"/>
                      <a:pt x="3192" y="43150"/>
                    </a:cubicBezTo>
                    <a:cubicBezTo>
                      <a:pt x="3983" y="42207"/>
                      <a:pt x="5016" y="41448"/>
                      <a:pt x="5958" y="40657"/>
                    </a:cubicBezTo>
                    <a:cubicBezTo>
                      <a:pt x="7934" y="38986"/>
                      <a:pt x="9849" y="36858"/>
                      <a:pt x="10001" y="34244"/>
                    </a:cubicBezTo>
                    <a:cubicBezTo>
                      <a:pt x="10153" y="32238"/>
                      <a:pt x="9180" y="30292"/>
                      <a:pt x="8937" y="28286"/>
                    </a:cubicBezTo>
                    <a:cubicBezTo>
                      <a:pt x="8724" y="26584"/>
                      <a:pt x="9059" y="24821"/>
                      <a:pt x="9849" y="23301"/>
                    </a:cubicBezTo>
                    <a:cubicBezTo>
                      <a:pt x="10183" y="22663"/>
                      <a:pt x="10609" y="22055"/>
                      <a:pt x="11186" y="21630"/>
                    </a:cubicBezTo>
                    <a:cubicBezTo>
                      <a:pt x="12372" y="20718"/>
                      <a:pt x="14074" y="20596"/>
                      <a:pt x="15229" y="19624"/>
                    </a:cubicBezTo>
                    <a:cubicBezTo>
                      <a:pt x="15867" y="19046"/>
                      <a:pt x="16384" y="18165"/>
                      <a:pt x="17235" y="17982"/>
                    </a:cubicBezTo>
                    <a:cubicBezTo>
                      <a:pt x="17356" y="17958"/>
                      <a:pt x="17474" y="17949"/>
                      <a:pt x="17591" y="17949"/>
                    </a:cubicBezTo>
                    <a:cubicBezTo>
                      <a:pt x="17918" y="17949"/>
                      <a:pt x="18237" y="18021"/>
                      <a:pt x="18573" y="18043"/>
                    </a:cubicBezTo>
                    <a:cubicBezTo>
                      <a:pt x="18661" y="18051"/>
                      <a:pt x="18751" y="18055"/>
                      <a:pt x="18840" y="18055"/>
                    </a:cubicBezTo>
                    <a:cubicBezTo>
                      <a:pt x="20062" y="18055"/>
                      <a:pt x="21287" y="17294"/>
                      <a:pt x="21825" y="16189"/>
                    </a:cubicBezTo>
                    <a:cubicBezTo>
                      <a:pt x="21947" y="15885"/>
                      <a:pt x="22068" y="15581"/>
                      <a:pt x="22251" y="15368"/>
                    </a:cubicBezTo>
                    <a:cubicBezTo>
                      <a:pt x="22433" y="15186"/>
                      <a:pt x="22676" y="15034"/>
                      <a:pt x="22889" y="14943"/>
                    </a:cubicBezTo>
                    <a:cubicBezTo>
                      <a:pt x="24618" y="14088"/>
                      <a:pt x="26524" y="13898"/>
                      <a:pt x="28461" y="13898"/>
                    </a:cubicBezTo>
                    <a:cubicBezTo>
                      <a:pt x="29623" y="13898"/>
                      <a:pt x="30796" y="13966"/>
                      <a:pt x="31947" y="14000"/>
                    </a:cubicBezTo>
                    <a:cubicBezTo>
                      <a:pt x="32755" y="14021"/>
                      <a:pt x="33557" y="14033"/>
                      <a:pt x="34355" y="14033"/>
                    </a:cubicBezTo>
                    <a:cubicBezTo>
                      <a:pt x="37159" y="14033"/>
                      <a:pt x="39915" y="13876"/>
                      <a:pt x="42707" y="13332"/>
                    </a:cubicBezTo>
                    <a:lnTo>
                      <a:pt x="42707" y="13332"/>
                    </a:lnTo>
                    <a:cubicBezTo>
                      <a:pt x="42190" y="18499"/>
                      <a:pt x="43467" y="23818"/>
                      <a:pt x="46263" y="28195"/>
                    </a:cubicBezTo>
                    <a:cubicBezTo>
                      <a:pt x="47236" y="29715"/>
                      <a:pt x="48360" y="31083"/>
                      <a:pt x="49151" y="32694"/>
                    </a:cubicBezTo>
                    <a:cubicBezTo>
                      <a:pt x="50336" y="35065"/>
                      <a:pt x="50701" y="37709"/>
                      <a:pt x="50853" y="40384"/>
                    </a:cubicBezTo>
                    <a:lnTo>
                      <a:pt x="50914" y="40384"/>
                    </a:lnTo>
                    <a:cubicBezTo>
                      <a:pt x="50914" y="40384"/>
                      <a:pt x="52038" y="37618"/>
                      <a:pt x="50914" y="34244"/>
                    </a:cubicBezTo>
                    <a:cubicBezTo>
                      <a:pt x="50063" y="31721"/>
                      <a:pt x="48543" y="29411"/>
                      <a:pt x="47479" y="26949"/>
                    </a:cubicBezTo>
                    <a:cubicBezTo>
                      <a:pt x="46415" y="24517"/>
                      <a:pt x="46810" y="22207"/>
                      <a:pt x="46689" y="19624"/>
                    </a:cubicBezTo>
                    <a:cubicBezTo>
                      <a:pt x="46537" y="16918"/>
                      <a:pt x="46050" y="14213"/>
                      <a:pt x="45108" y="11690"/>
                    </a:cubicBezTo>
                    <a:cubicBezTo>
                      <a:pt x="44409" y="9897"/>
                      <a:pt x="43497" y="8134"/>
                      <a:pt x="42646" y="6402"/>
                    </a:cubicBezTo>
                    <a:cubicBezTo>
                      <a:pt x="41825" y="4791"/>
                      <a:pt x="40883" y="3240"/>
                      <a:pt x="39394" y="2177"/>
                    </a:cubicBezTo>
                    <a:cubicBezTo>
                      <a:pt x="37722" y="961"/>
                      <a:pt x="35685" y="353"/>
                      <a:pt x="33649" y="140"/>
                    </a:cubicBezTo>
                    <a:cubicBezTo>
                      <a:pt x="33379" y="108"/>
                      <a:pt x="33107" y="96"/>
                      <a:pt x="32833" y="96"/>
                    </a:cubicBezTo>
                    <a:cubicBezTo>
                      <a:pt x="32085" y="96"/>
                      <a:pt x="31327" y="184"/>
                      <a:pt x="30590" y="184"/>
                    </a:cubicBezTo>
                    <a:cubicBezTo>
                      <a:pt x="30319" y="184"/>
                      <a:pt x="30052" y="172"/>
                      <a:pt x="29789" y="140"/>
                    </a:cubicBezTo>
                    <a:cubicBezTo>
                      <a:pt x="28892" y="46"/>
                      <a:pt x="28043" y="1"/>
                      <a:pt x="27239" y="1"/>
                    </a:cubicBezTo>
                    <a:close/>
                  </a:path>
                </a:pathLst>
              </a:custGeom>
              <a:solidFill>
                <a:srgbClr val="C76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4510;p84"/>
              <p:cNvSpPr/>
              <p:nvPr/>
            </p:nvSpPr>
            <p:spPr>
              <a:xfrm>
                <a:off x="6133218" y="2203331"/>
                <a:ext cx="893562" cy="726919"/>
              </a:xfrm>
              <a:custGeom>
                <a:avLst/>
                <a:gdLst/>
                <a:ahLst/>
                <a:cxnLst/>
                <a:rect l="l" t="t" r="r" b="b"/>
                <a:pathLst>
                  <a:path w="49546" h="40306" extrusionOk="0">
                    <a:moveTo>
                      <a:pt x="41369" y="1"/>
                    </a:moveTo>
                    <a:lnTo>
                      <a:pt x="41369" y="1"/>
                    </a:lnTo>
                    <a:cubicBezTo>
                      <a:pt x="38516" y="533"/>
                      <a:pt x="35702" y="699"/>
                      <a:pt x="32834" y="699"/>
                    </a:cubicBezTo>
                    <a:cubicBezTo>
                      <a:pt x="32096" y="699"/>
                      <a:pt x="31355" y="688"/>
                      <a:pt x="30609" y="669"/>
                    </a:cubicBezTo>
                    <a:cubicBezTo>
                      <a:pt x="29458" y="635"/>
                      <a:pt x="28285" y="567"/>
                      <a:pt x="27123" y="567"/>
                    </a:cubicBezTo>
                    <a:cubicBezTo>
                      <a:pt x="25186" y="567"/>
                      <a:pt x="23280" y="757"/>
                      <a:pt x="21551" y="1612"/>
                    </a:cubicBezTo>
                    <a:cubicBezTo>
                      <a:pt x="21338" y="1703"/>
                      <a:pt x="21095" y="1855"/>
                      <a:pt x="20943" y="2037"/>
                    </a:cubicBezTo>
                    <a:cubicBezTo>
                      <a:pt x="20730" y="2280"/>
                      <a:pt x="20639" y="2554"/>
                      <a:pt x="20487" y="2858"/>
                    </a:cubicBezTo>
                    <a:cubicBezTo>
                      <a:pt x="19949" y="3963"/>
                      <a:pt x="18750" y="4724"/>
                      <a:pt x="17507" y="4724"/>
                    </a:cubicBezTo>
                    <a:cubicBezTo>
                      <a:pt x="17416" y="4724"/>
                      <a:pt x="17326" y="4720"/>
                      <a:pt x="17235" y="4712"/>
                    </a:cubicBezTo>
                    <a:cubicBezTo>
                      <a:pt x="16899" y="4690"/>
                      <a:pt x="16580" y="4618"/>
                      <a:pt x="16253" y="4618"/>
                    </a:cubicBezTo>
                    <a:cubicBezTo>
                      <a:pt x="16136" y="4618"/>
                      <a:pt x="16018" y="4627"/>
                      <a:pt x="15897" y="4651"/>
                    </a:cubicBezTo>
                    <a:cubicBezTo>
                      <a:pt x="15046" y="4834"/>
                      <a:pt x="14560" y="5715"/>
                      <a:pt x="13891" y="6293"/>
                    </a:cubicBezTo>
                    <a:cubicBezTo>
                      <a:pt x="12736" y="7265"/>
                      <a:pt x="11034" y="7387"/>
                      <a:pt x="9848" y="8299"/>
                    </a:cubicBezTo>
                    <a:cubicBezTo>
                      <a:pt x="9271" y="8724"/>
                      <a:pt x="8845" y="9332"/>
                      <a:pt x="8511" y="9970"/>
                    </a:cubicBezTo>
                    <a:cubicBezTo>
                      <a:pt x="7721" y="11490"/>
                      <a:pt x="7386" y="13253"/>
                      <a:pt x="7599" y="14955"/>
                    </a:cubicBezTo>
                    <a:cubicBezTo>
                      <a:pt x="7842" y="16961"/>
                      <a:pt x="8815" y="18907"/>
                      <a:pt x="8663" y="20913"/>
                    </a:cubicBezTo>
                    <a:cubicBezTo>
                      <a:pt x="8511" y="23496"/>
                      <a:pt x="6596" y="25655"/>
                      <a:pt x="4620" y="27296"/>
                    </a:cubicBezTo>
                    <a:cubicBezTo>
                      <a:pt x="3678" y="28117"/>
                      <a:pt x="2675" y="28876"/>
                      <a:pt x="1854" y="29819"/>
                    </a:cubicBezTo>
                    <a:cubicBezTo>
                      <a:pt x="851" y="31004"/>
                      <a:pt x="213" y="32494"/>
                      <a:pt x="0" y="34044"/>
                    </a:cubicBezTo>
                    <a:lnTo>
                      <a:pt x="1034" y="34834"/>
                    </a:lnTo>
                    <a:cubicBezTo>
                      <a:pt x="1490" y="33618"/>
                      <a:pt x="2280" y="32098"/>
                      <a:pt x="3769" y="31004"/>
                    </a:cubicBezTo>
                    <a:lnTo>
                      <a:pt x="3769" y="31004"/>
                    </a:lnTo>
                    <a:cubicBezTo>
                      <a:pt x="3009" y="32190"/>
                      <a:pt x="2645" y="34287"/>
                      <a:pt x="2493" y="35959"/>
                    </a:cubicBezTo>
                    <a:lnTo>
                      <a:pt x="8086" y="40305"/>
                    </a:lnTo>
                    <a:lnTo>
                      <a:pt x="33466" y="31521"/>
                    </a:lnTo>
                    <a:lnTo>
                      <a:pt x="43375" y="28755"/>
                    </a:lnTo>
                    <a:cubicBezTo>
                      <a:pt x="44287" y="26901"/>
                      <a:pt x="45411" y="24226"/>
                      <a:pt x="45259" y="22220"/>
                    </a:cubicBezTo>
                    <a:lnTo>
                      <a:pt x="45259" y="22220"/>
                    </a:lnTo>
                    <a:cubicBezTo>
                      <a:pt x="45837" y="24560"/>
                      <a:pt x="46293" y="26475"/>
                      <a:pt x="46627" y="27843"/>
                    </a:cubicBezTo>
                    <a:lnTo>
                      <a:pt x="49545" y="27053"/>
                    </a:lnTo>
                    <a:cubicBezTo>
                      <a:pt x="49363" y="24378"/>
                      <a:pt x="48998" y="21703"/>
                      <a:pt x="47813" y="19332"/>
                    </a:cubicBezTo>
                    <a:cubicBezTo>
                      <a:pt x="47022" y="17752"/>
                      <a:pt x="45898" y="16384"/>
                      <a:pt x="44925" y="14864"/>
                    </a:cubicBezTo>
                    <a:cubicBezTo>
                      <a:pt x="42129" y="10518"/>
                      <a:pt x="40852" y="5168"/>
                      <a:pt x="41369" y="1"/>
                    </a:cubicBezTo>
                    <a:close/>
                  </a:path>
                </a:pathLst>
              </a:custGeom>
              <a:solidFill>
                <a:srgbClr val="BE55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4511;p84"/>
              <p:cNvSpPr/>
              <p:nvPr/>
            </p:nvSpPr>
            <p:spPr>
              <a:xfrm>
                <a:off x="6862301" y="2286779"/>
                <a:ext cx="122404" cy="118941"/>
              </a:xfrm>
              <a:custGeom>
                <a:avLst/>
                <a:gdLst/>
                <a:ahLst/>
                <a:cxnLst/>
                <a:rect l="l" t="t" r="r" b="b"/>
                <a:pathLst>
                  <a:path w="6787" h="6595" extrusionOk="0">
                    <a:moveTo>
                      <a:pt x="3038" y="0"/>
                    </a:moveTo>
                    <a:cubicBezTo>
                      <a:pt x="1419" y="0"/>
                      <a:pt x="1" y="1696"/>
                      <a:pt x="1" y="1696"/>
                    </a:cubicBezTo>
                    <a:lnTo>
                      <a:pt x="1" y="6468"/>
                    </a:lnTo>
                    <a:cubicBezTo>
                      <a:pt x="387" y="6555"/>
                      <a:pt x="764" y="6595"/>
                      <a:pt x="1126" y="6595"/>
                    </a:cubicBezTo>
                    <a:cubicBezTo>
                      <a:pt x="4582" y="6595"/>
                      <a:pt x="6787" y="2936"/>
                      <a:pt x="4833" y="845"/>
                    </a:cubicBezTo>
                    <a:cubicBezTo>
                      <a:pt x="4248" y="227"/>
                      <a:pt x="3630" y="0"/>
                      <a:pt x="3038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4512;p84"/>
              <p:cNvSpPr/>
              <p:nvPr/>
            </p:nvSpPr>
            <p:spPr>
              <a:xfrm>
                <a:off x="6408396" y="2009274"/>
                <a:ext cx="276477" cy="286720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5898" extrusionOk="0">
                    <a:moveTo>
                      <a:pt x="6202" y="1"/>
                    </a:moveTo>
                    <a:cubicBezTo>
                      <a:pt x="2797" y="1"/>
                      <a:pt x="1" y="2797"/>
                      <a:pt x="1" y="6201"/>
                    </a:cubicBezTo>
                    <a:lnTo>
                      <a:pt x="1" y="15898"/>
                    </a:lnTo>
                    <a:cubicBezTo>
                      <a:pt x="2645" y="14712"/>
                      <a:pt x="7995" y="12189"/>
                      <a:pt x="8937" y="7387"/>
                    </a:cubicBezTo>
                    <a:cubicBezTo>
                      <a:pt x="9092" y="8622"/>
                      <a:pt x="9654" y="9245"/>
                      <a:pt x="10165" y="9245"/>
                    </a:cubicBezTo>
                    <a:cubicBezTo>
                      <a:pt x="10661" y="9245"/>
                      <a:pt x="11110" y="8660"/>
                      <a:pt x="11095" y="7478"/>
                    </a:cubicBezTo>
                    <a:lnTo>
                      <a:pt x="11095" y="7478"/>
                    </a:lnTo>
                    <a:cubicBezTo>
                      <a:pt x="11430" y="8366"/>
                      <a:pt x="11870" y="8761"/>
                      <a:pt x="12323" y="8761"/>
                    </a:cubicBezTo>
                    <a:cubicBezTo>
                      <a:pt x="13760" y="8761"/>
                      <a:pt x="15330" y="4785"/>
                      <a:pt x="14105" y="1"/>
                    </a:cubicBezTo>
                    <a:close/>
                  </a:path>
                </a:pathLst>
              </a:custGeom>
              <a:solidFill>
                <a:srgbClr val="C76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4513;p84"/>
              <p:cNvSpPr/>
              <p:nvPr/>
            </p:nvSpPr>
            <p:spPr>
              <a:xfrm>
                <a:off x="6680310" y="2009274"/>
                <a:ext cx="190774" cy="199557"/>
              </a:xfrm>
              <a:custGeom>
                <a:avLst/>
                <a:gdLst/>
                <a:ahLst/>
                <a:cxnLst/>
                <a:rect l="l" t="t" r="r" b="b"/>
                <a:pathLst>
                  <a:path w="10578" h="11065" extrusionOk="0">
                    <a:moveTo>
                      <a:pt x="0" y="1"/>
                    </a:moveTo>
                    <a:cubicBezTo>
                      <a:pt x="882" y="2645"/>
                      <a:pt x="3769" y="9393"/>
                      <a:pt x="10578" y="11065"/>
                    </a:cubicBezTo>
                    <a:lnTo>
                      <a:pt x="10578" y="6201"/>
                    </a:lnTo>
                    <a:cubicBezTo>
                      <a:pt x="10578" y="2797"/>
                      <a:pt x="7781" y="1"/>
                      <a:pt x="4347" y="1"/>
                    </a:cubicBezTo>
                    <a:close/>
                  </a:path>
                </a:pathLst>
              </a:custGeom>
              <a:solidFill>
                <a:srgbClr val="C76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4514;p84"/>
              <p:cNvSpPr/>
              <p:nvPr/>
            </p:nvSpPr>
            <p:spPr>
              <a:xfrm>
                <a:off x="6584364" y="1846743"/>
                <a:ext cx="145290" cy="146661"/>
              </a:xfrm>
              <a:custGeom>
                <a:avLst/>
                <a:gdLst/>
                <a:ahLst/>
                <a:cxnLst/>
                <a:rect l="l" t="t" r="r" b="b"/>
                <a:pathLst>
                  <a:path w="8056" h="8132" extrusionOk="0">
                    <a:moveTo>
                      <a:pt x="1642" y="1"/>
                    </a:moveTo>
                    <a:cubicBezTo>
                      <a:pt x="1583" y="1"/>
                      <a:pt x="1522" y="15"/>
                      <a:pt x="1460" y="46"/>
                    </a:cubicBezTo>
                    <a:cubicBezTo>
                      <a:pt x="1" y="775"/>
                      <a:pt x="1582" y="7250"/>
                      <a:pt x="3861" y="8131"/>
                    </a:cubicBezTo>
                    <a:cubicBezTo>
                      <a:pt x="3861" y="8131"/>
                      <a:pt x="8056" y="593"/>
                      <a:pt x="6019" y="76"/>
                    </a:cubicBezTo>
                    <a:cubicBezTo>
                      <a:pt x="5956" y="60"/>
                      <a:pt x="5895" y="53"/>
                      <a:pt x="5835" y="53"/>
                    </a:cubicBezTo>
                    <a:cubicBezTo>
                      <a:pt x="3950" y="53"/>
                      <a:pt x="3436" y="7675"/>
                      <a:pt x="3436" y="7675"/>
                    </a:cubicBezTo>
                    <a:cubicBezTo>
                      <a:pt x="3436" y="7675"/>
                      <a:pt x="2989" y="1"/>
                      <a:pt x="1642" y="1"/>
                    </a:cubicBezTo>
                    <a:close/>
                  </a:path>
                </a:pathLst>
              </a:custGeom>
              <a:solidFill>
                <a:srgbClr val="C76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4515;p84"/>
              <p:cNvSpPr/>
              <p:nvPr/>
            </p:nvSpPr>
            <p:spPr>
              <a:xfrm>
                <a:off x="6667704" y="2009274"/>
                <a:ext cx="211064" cy="655103"/>
              </a:xfrm>
              <a:custGeom>
                <a:avLst/>
                <a:gdLst/>
                <a:ahLst/>
                <a:cxnLst/>
                <a:rect l="l" t="t" r="r" b="b"/>
                <a:pathLst>
                  <a:path w="11703" h="36324" extrusionOk="0">
                    <a:moveTo>
                      <a:pt x="0" y="1"/>
                    </a:moveTo>
                    <a:cubicBezTo>
                      <a:pt x="790" y="4104"/>
                      <a:pt x="2979" y="10973"/>
                      <a:pt x="9058" y="12432"/>
                    </a:cubicBezTo>
                    <a:cubicBezTo>
                      <a:pt x="9058" y="18025"/>
                      <a:pt x="10487" y="28481"/>
                      <a:pt x="699" y="29940"/>
                    </a:cubicBezTo>
                    <a:cubicBezTo>
                      <a:pt x="699" y="29940"/>
                      <a:pt x="182" y="36232"/>
                      <a:pt x="3860" y="36323"/>
                    </a:cubicBezTo>
                    <a:lnTo>
                      <a:pt x="3830" y="36293"/>
                    </a:lnTo>
                    <a:lnTo>
                      <a:pt x="3435" y="31551"/>
                    </a:lnTo>
                    <a:cubicBezTo>
                      <a:pt x="8116" y="30852"/>
                      <a:pt x="11702" y="26962"/>
                      <a:pt x="11702" y="22311"/>
                    </a:cubicBezTo>
                    <a:lnTo>
                      <a:pt x="11702" y="10791"/>
                    </a:lnTo>
                    <a:cubicBezTo>
                      <a:pt x="4803" y="9150"/>
                      <a:pt x="1854" y="2584"/>
                      <a:pt x="942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4516;p84"/>
              <p:cNvSpPr/>
              <p:nvPr/>
            </p:nvSpPr>
            <p:spPr>
              <a:xfrm>
                <a:off x="6408396" y="2009274"/>
                <a:ext cx="448440" cy="742898"/>
              </a:xfrm>
              <a:custGeom>
                <a:avLst/>
                <a:gdLst/>
                <a:ahLst/>
                <a:cxnLst/>
                <a:rect l="l" t="t" r="r" b="b"/>
                <a:pathLst>
                  <a:path w="24865" h="41192" extrusionOk="0">
                    <a:moveTo>
                      <a:pt x="14105" y="1"/>
                    </a:moveTo>
                    <a:cubicBezTo>
                      <a:pt x="15331" y="4587"/>
                      <a:pt x="13639" y="8122"/>
                      <a:pt x="12110" y="8122"/>
                    </a:cubicBezTo>
                    <a:cubicBezTo>
                      <a:pt x="11592" y="8122"/>
                      <a:pt x="11092" y="7717"/>
                      <a:pt x="10731" y="6809"/>
                    </a:cubicBezTo>
                    <a:lnTo>
                      <a:pt x="10731" y="6809"/>
                    </a:lnTo>
                    <a:cubicBezTo>
                      <a:pt x="10761" y="7979"/>
                      <a:pt x="10411" y="8565"/>
                      <a:pt x="10013" y="8565"/>
                    </a:cubicBezTo>
                    <a:cubicBezTo>
                      <a:pt x="9614" y="8565"/>
                      <a:pt x="9165" y="7979"/>
                      <a:pt x="8998" y="6809"/>
                    </a:cubicBezTo>
                    <a:cubicBezTo>
                      <a:pt x="8056" y="11460"/>
                      <a:pt x="2706" y="14347"/>
                      <a:pt x="1" y="15533"/>
                    </a:cubicBezTo>
                    <a:lnTo>
                      <a:pt x="1" y="22463"/>
                    </a:lnTo>
                    <a:cubicBezTo>
                      <a:pt x="1" y="27539"/>
                      <a:pt x="4348" y="31673"/>
                      <a:pt x="9636" y="31673"/>
                    </a:cubicBezTo>
                    <a:lnTo>
                      <a:pt x="9697" y="31673"/>
                    </a:lnTo>
                    <a:lnTo>
                      <a:pt x="9393" y="36506"/>
                    </a:lnTo>
                    <a:lnTo>
                      <a:pt x="5320" y="36506"/>
                    </a:lnTo>
                    <a:cubicBezTo>
                      <a:pt x="5320" y="36506"/>
                      <a:pt x="6627" y="41035"/>
                      <a:pt x="12828" y="41187"/>
                    </a:cubicBezTo>
                    <a:cubicBezTo>
                      <a:pt x="12960" y="41190"/>
                      <a:pt x="13090" y="41191"/>
                      <a:pt x="13218" y="41191"/>
                    </a:cubicBezTo>
                    <a:cubicBezTo>
                      <a:pt x="19114" y="41191"/>
                      <a:pt x="21065" y="37843"/>
                      <a:pt x="21065" y="37843"/>
                    </a:cubicBezTo>
                    <a:lnTo>
                      <a:pt x="18238" y="36323"/>
                    </a:lnTo>
                    <a:cubicBezTo>
                      <a:pt x="14560" y="36232"/>
                      <a:pt x="15077" y="29940"/>
                      <a:pt x="15077" y="29940"/>
                    </a:cubicBezTo>
                    <a:cubicBezTo>
                      <a:pt x="24865" y="28481"/>
                      <a:pt x="23436" y="18025"/>
                      <a:pt x="23436" y="12432"/>
                    </a:cubicBezTo>
                    <a:cubicBezTo>
                      <a:pt x="17387" y="10973"/>
                      <a:pt x="15168" y="4104"/>
                      <a:pt x="14408" y="1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4517;p84"/>
              <p:cNvSpPr/>
              <p:nvPr/>
            </p:nvSpPr>
            <p:spPr>
              <a:xfrm>
                <a:off x="6473366" y="2352987"/>
                <a:ext cx="97579" cy="97540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922" extrusionOk="0">
                    <a:moveTo>
                      <a:pt x="1976" y="1"/>
                    </a:moveTo>
                    <a:cubicBezTo>
                      <a:pt x="882" y="1"/>
                      <a:pt x="0" y="882"/>
                      <a:pt x="0" y="1976"/>
                    </a:cubicBezTo>
                    <a:cubicBezTo>
                      <a:pt x="0" y="3040"/>
                      <a:pt x="882" y="3922"/>
                      <a:pt x="1976" y="3922"/>
                    </a:cubicBezTo>
                    <a:cubicBezTo>
                      <a:pt x="3040" y="3922"/>
                      <a:pt x="3921" y="3040"/>
                      <a:pt x="3921" y="1976"/>
                    </a:cubicBezTo>
                    <a:cubicBezTo>
                      <a:pt x="3921" y="882"/>
                      <a:pt x="3040" y="1"/>
                      <a:pt x="1976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4518;p84"/>
              <p:cNvSpPr/>
              <p:nvPr/>
            </p:nvSpPr>
            <p:spPr>
              <a:xfrm>
                <a:off x="6794327" y="2295436"/>
                <a:ext cx="23590" cy="4442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2463" extrusionOk="0">
                    <a:moveTo>
                      <a:pt x="669" y="0"/>
                    </a:moveTo>
                    <a:cubicBezTo>
                      <a:pt x="304" y="0"/>
                      <a:pt x="0" y="547"/>
                      <a:pt x="0" y="1216"/>
                    </a:cubicBezTo>
                    <a:cubicBezTo>
                      <a:pt x="0" y="1915"/>
                      <a:pt x="304" y="2462"/>
                      <a:pt x="669" y="2462"/>
                    </a:cubicBezTo>
                    <a:cubicBezTo>
                      <a:pt x="1034" y="2462"/>
                      <a:pt x="1308" y="1915"/>
                      <a:pt x="1308" y="1216"/>
                    </a:cubicBezTo>
                    <a:cubicBezTo>
                      <a:pt x="1308" y="547"/>
                      <a:pt x="1034" y="0"/>
                      <a:pt x="6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4519;p84"/>
              <p:cNvSpPr/>
              <p:nvPr/>
            </p:nvSpPr>
            <p:spPr>
              <a:xfrm>
                <a:off x="6474188" y="2212276"/>
                <a:ext cx="89363" cy="3273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1815" extrusionOk="0">
                    <a:moveTo>
                      <a:pt x="2797" y="1"/>
                    </a:moveTo>
                    <a:cubicBezTo>
                      <a:pt x="2607" y="1"/>
                      <a:pt x="2413" y="18"/>
                      <a:pt x="2219" y="52"/>
                    </a:cubicBezTo>
                    <a:cubicBezTo>
                      <a:pt x="1733" y="143"/>
                      <a:pt x="1247" y="325"/>
                      <a:pt x="851" y="660"/>
                    </a:cubicBezTo>
                    <a:cubicBezTo>
                      <a:pt x="456" y="964"/>
                      <a:pt x="183" y="1359"/>
                      <a:pt x="0" y="1815"/>
                    </a:cubicBezTo>
                    <a:cubicBezTo>
                      <a:pt x="456" y="1663"/>
                      <a:pt x="851" y="1450"/>
                      <a:pt x="1247" y="1328"/>
                    </a:cubicBezTo>
                    <a:cubicBezTo>
                      <a:pt x="1611" y="1176"/>
                      <a:pt x="2007" y="1085"/>
                      <a:pt x="2402" y="1024"/>
                    </a:cubicBezTo>
                    <a:cubicBezTo>
                      <a:pt x="2927" y="919"/>
                      <a:pt x="3481" y="887"/>
                      <a:pt x="4094" y="887"/>
                    </a:cubicBezTo>
                    <a:cubicBezTo>
                      <a:pt x="4368" y="887"/>
                      <a:pt x="4654" y="893"/>
                      <a:pt x="4955" y="903"/>
                    </a:cubicBezTo>
                    <a:cubicBezTo>
                      <a:pt x="4621" y="508"/>
                      <a:pt x="4165" y="265"/>
                      <a:pt x="3709" y="143"/>
                    </a:cubicBezTo>
                    <a:cubicBezTo>
                      <a:pt x="3424" y="48"/>
                      <a:pt x="3115" y="1"/>
                      <a:pt x="2797" y="1"/>
                    </a:cubicBezTo>
                    <a:close/>
                  </a:path>
                </a:pathLst>
              </a:custGeom>
              <a:solidFill>
                <a:srgbClr val="C76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4520;p84"/>
              <p:cNvSpPr/>
              <p:nvPr/>
            </p:nvSpPr>
            <p:spPr>
              <a:xfrm>
                <a:off x="6770215" y="2212565"/>
                <a:ext cx="71815" cy="32445"/>
              </a:xfrm>
              <a:custGeom>
                <a:avLst/>
                <a:gdLst/>
                <a:ahLst/>
                <a:cxnLst/>
                <a:rect l="l" t="t" r="r" b="b"/>
                <a:pathLst>
                  <a:path w="3982" h="1799" extrusionOk="0">
                    <a:moveTo>
                      <a:pt x="1941" y="1"/>
                    </a:moveTo>
                    <a:cubicBezTo>
                      <a:pt x="1892" y="1"/>
                      <a:pt x="1843" y="2"/>
                      <a:pt x="1793" y="5"/>
                    </a:cubicBezTo>
                    <a:cubicBezTo>
                      <a:pt x="1307" y="66"/>
                      <a:pt x="851" y="279"/>
                      <a:pt x="547" y="613"/>
                    </a:cubicBezTo>
                    <a:cubicBezTo>
                      <a:pt x="243" y="948"/>
                      <a:pt x="30" y="1343"/>
                      <a:pt x="0" y="1799"/>
                    </a:cubicBezTo>
                    <a:cubicBezTo>
                      <a:pt x="760" y="1343"/>
                      <a:pt x="1307" y="1008"/>
                      <a:pt x="1915" y="978"/>
                    </a:cubicBezTo>
                    <a:cubicBezTo>
                      <a:pt x="1988" y="970"/>
                      <a:pt x="2064" y="966"/>
                      <a:pt x="2141" y="966"/>
                    </a:cubicBezTo>
                    <a:cubicBezTo>
                      <a:pt x="2354" y="966"/>
                      <a:pt x="2582" y="994"/>
                      <a:pt x="2827" y="1039"/>
                    </a:cubicBezTo>
                    <a:cubicBezTo>
                      <a:pt x="3009" y="1069"/>
                      <a:pt x="3192" y="1130"/>
                      <a:pt x="3374" y="1160"/>
                    </a:cubicBezTo>
                    <a:cubicBezTo>
                      <a:pt x="3556" y="1191"/>
                      <a:pt x="3739" y="1252"/>
                      <a:pt x="3982" y="1282"/>
                    </a:cubicBezTo>
                    <a:cubicBezTo>
                      <a:pt x="3800" y="887"/>
                      <a:pt x="3496" y="553"/>
                      <a:pt x="3131" y="340"/>
                    </a:cubicBezTo>
                    <a:cubicBezTo>
                      <a:pt x="2803" y="121"/>
                      <a:pt x="2377" y="1"/>
                      <a:pt x="1941" y="1"/>
                    </a:cubicBezTo>
                    <a:close/>
                  </a:path>
                </a:pathLst>
              </a:custGeom>
              <a:solidFill>
                <a:srgbClr val="C76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4521;p84"/>
              <p:cNvSpPr/>
              <p:nvPr/>
            </p:nvSpPr>
            <p:spPr>
              <a:xfrm>
                <a:off x="6651815" y="2276968"/>
                <a:ext cx="85522" cy="118869"/>
              </a:xfrm>
              <a:custGeom>
                <a:avLst/>
                <a:gdLst/>
                <a:ahLst/>
                <a:cxnLst/>
                <a:rect l="l" t="t" r="r" b="b"/>
                <a:pathLst>
                  <a:path w="4742" h="6591" extrusionOk="0">
                    <a:moveTo>
                      <a:pt x="3331" y="0"/>
                    </a:moveTo>
                    <a:cubicBezTo>
                      <a:pt x="3120" y="0"/>
                      <a:pt x="2894" y="175"/>
                      <a:pt x="2948" y="447"/>
                    </a:cubicBezTo>
                    <a:cubicBezTo>
                      <a:pt x="3257" y="2161"/>
                      <a:pt x="3592" y="3849"/>
                      <a:pt x="3929" y="5559"/>
                    </a:cubicBezTo>
                    <a:lnTo>
                      <a:pt x="3929" y="5559"/>
                    </a:lnTo>
                    <a:lnTo>
                      <a:pt x="486" y="5857"/>
                    </a:lnTo>
                    <a:cubicBezTo>
                      <a:pt x="19" y="5915"/>
                      <a:pt x="0" y="6590"/>
                      <a:pt x="430" y="6590"/>
                    </a:cubicBezTo>
                    <a:cubicBezTo>
                      <a:pt x="448" y="6590"/>
                      <a:pt x="467" y="6589"/>
                      <a:pt x="486" y="6587"/>
                    </a:cubicBezTo>
                    <a:lnTo>
                      <a:pt x="4346" y="6252"/>
                    </a:lnTo>
                    <a:cubicBezTo>
                      <a:pt x="4589" y="6222"/>
                      <a:pt x="4741" y="6039"/>
                      <a:pt x="4711" y="5766"/>
                    </a:cubicBezTo>
                    <a:cubicBezTo>
                      <a:pt x="4346" y="3942"/>
                      <a:pt x="4012" y="2088"/>
                      <a:pt x="3647" y="264"/>
                    </a:cubicBezTo>
                    <a:cubicBezTo>
                      <a:pt x="3610" y="80"/>
                      <a:pt x="3474" y="0"/>
                      <a:pt x="33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4522;p84"/>
              <p:cNvSpPr/>
              <p:nvPr/>
            </p:nvSpPr>
            <p:spPr>
              <a:xfrm>
                <a:off x="6742279" y="2352987"/>
                <a:ext cx="97579" cy="97540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922" extrusionOk="0">
                    <a:moveTo>
                      <a:pt x="1976" y="1"/>
                    </a:moveTo>
                    <a:cubicBezTo>
                      <a:pt x="882" y="1"/>
                      <a:pt x="0" y="882"/>
                      <a:pt x="0" y="1976"/>
                    </a:cubicBezTo>
                    <a:cubicBezTo>
                      <a:pt x="0" y="3040"/>
                      <a:pt x="882" y="3922"/>
                      <a:pt x="1976" y="3922"/>
                    </a:cubicBezTo>
                    <a:cubicBezTo>
                      <a:pt x="3040" y="3922"/>
                      <a:pt x="3921" y="3040"/>
                      <a:pt x="3921" y="1976"/>
                    </a:cubicBezTo>
                    <a:cubicBezTo>
                      <a:pt x="3921" y="882"/>
                      <a:pt x="3040" y="1"/>
                      <a:pt x="1976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4523;p84"/>
              <p:cNvSpPr/>
              <p:nvPr/>
            </p:nvSpPr>
            <p:spPr>
              <a:xfrm>
                <a:off x="6747725" y="2390805"/>
                <a:ext cx="10442" cy="10442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79" extrusionOk="0">
                    <a:moveTo>
                      <a:pt x="305" y="1"/>
                    </a:moveTo>
                    <a:cubicBezTo>
                      <a:pt x="153" y="1"/>
                      <a:pt x="1" y="123"/>
                      <a:pt x="1" y="275"/>
                    </a:cubicBezTo>
                    <a:cubicBezTo>
                      <a:pt x="1" y="427"/>
                      <a:pt x="153" y="578"/>
                      <a:pt x="305" y="578"/>
                    </a:cubicBezTo>
                    <a:cubicBezTo>
                      <a:pt x="457" y="578"/>
                      <a:pt x="578" y="427"/>
                      <a:pt x="578" y="275"/>
                    </a:cubicBezTo>
                    <a:cubicBezTo>
                      <a:pt x="578" y="123"/>
                      <a:pt x="457" y="1"/>
                      <a:pt x="305" y="1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4524;p84"/>
              <p:cNvSpPr/>
              <p:nvPr/>
            </p:nvSpPr>
            <p:spPr>
              <a:xfrm>
                <a:off x="6783362" y="2400688"/>
                <a:ext cx="10442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48" extrusionOk="0">
                    <a:moveTo>
                      <a:pt x="274" y="0"/>
                    </a:moveTo>
                    <a:cubicBezTo>
                      <a:pt x="122" y="0"/>
                      <a:pt x="1" y="122"/>
                      <a:pt x="1" y="274"/>
                    </a:cubicBezTo>
                    <a:cubicBezTo>
                      <a:pt x="1" y="426"/>
                      <a:pt x="122" y="547"/>
                      <a:pt x="274" y="547"/>
                    </a:cubicBezTo>
                    <a:cubicBezTo>
                      <a:pt x="426" y="547"/>
                      <a:pt x="578" y="426"/>
                      <a:pt x="578" y="274"/>
                    </a:cubicBezTo>
                    <a:cubicBezTo>
                      <a:pt x="578" y="122"/>
                      <a:pt x="426" y="0"/>
                      <a:pt x="274" y="0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4525;p84"/>
              <p:cNvSpPr/>
              <p:nvPr/>
            </p:nvSpPr>
            <p:spPr>
              <a:xfrm>
                <a:off x="6870525" y="2303083"/>
                <a:ext cx="82185" cy="86514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4797" extrusionOk="0">
                    <a:moveTo>
                      <a:pt x="3554" y="0"/>
                    </a:moveTo>
                    <a:cubicBezTo>
                      <a:pt x="3545" y="0"/>
                      <a:pt x="3536" y="1"/>
                      <a:pt x="3526" y="2"/>
                    </a:cubicBezTo>
                    <a:cubicBezTo>
                      <a:pt x="1125" y="123"/>
                      <a:pt x="1" y="2312"/>
                      <a:pt x="244" y="4591"/>
                    </a:cubicBezTo>
                    <a:cubicBezTo>
                      <a:pt x="259" y="4728"/>
                      <a:pt x="365" y="4797"/>
                      <a:pt x="464" y="4797"/>
                    </a:cubicBezTo>
                    <a:cubicBezTo>
                      <a:pt x="563" y="4797"/>
                      <a:pt x="654" y="4728"/>
                      <a:pt x="639" y="4591"/>
                    </a:cubicBezTo>
                    <a:cubicBezTo>
                      <a:pt x="578" y="4014"/>
                      <a:pt x="608" y="3406"/>
                      <a:pt x="760" y="2859"/>
                    </a:cubicBezTo>
                    <a:cubicBezTo>
                      <a:pt x="1308" y="2465"/>
                      <a:pt x="1961" y="2274"/>
                      <a:pt x="2622" y="2274"/>
                    </a:cubicBezTo>
                    <a:cubicBezTo>
                      <a:pt x="3137" y="2274"/>
                      <a:pt x="3656" y="2390"/>
                      <a:pt x="4134" y="2616"/>
                    </a:cubicBezTo>
                    <a:cubicBezTo>
                      <a:pt x="4168" y="2633"/>
                      <a:pt x="4202" y="2640"/>
                      <a:pt x="4233" y="2640"/>
                    </a:cubicBezTo>
                    <a:cubicBezTo>
                      <a:pt x="4428" y="2640"/>
                      <a:pt x="4556" y="2356"/>
                      <a:pt x="4347" y="2251"/>
                    </a:cubicBezTo>
                    <a:cubicBezTo>
                      <a:pt x="3800" y="2001"/>
                      <a:pt x="3196" y="1863"/>
                      <a:pt x="2593" y="1863"/>
                    </a:cubicBezTo>
                    <a:cubicBezTo>
                      <a:pt x="2026" y="1863"/>
                      <a:pt x="1459" y="1985"/>
                      <a:pt x="943" y="2251"/>
                    </a:cubicBezTo>
                    <a:cubicBezTo>
                      <a:pt x="1399" y="1248"/>
                      <a:pt x="2219" y="488"/>
                      <a:pt x="3526" y="397"/>
                    </a:cubicBezTo>
                    <a:cubicBezTo>
                      <a:pt x="3791" y="397"/>
                      <a:pt x="3800" y="0"/>
                      <a:pt x="3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4526;p84"/>
              <p:cNvSpPr/>
              <p:nvPr/>
            </p:nvSpPr>
            <p:spPr>
              <a:xfrm>
                <a:off x="6323848" y="2286779"/>
                <a:ext cx="122404" cy="118941"/>
              </a:xfrm>
              <a:custGeom>
                <a:avLst/>
                <a:gdLst/>
                <a:ahLst/>
                <a:cxnLst/>
                <a:rect l="l" t="t" r="r" b="b"/>
                <a:pathLst>
                  <a:path w="6787" h="6595" extrusionOk="0">
                    <a:moveTo>
                      <a:pt x="3749" y="0"/>
                    </a:moveTo>
                    <a:cubicBezTo>
                      <a:pt x="3157" y="0"/>
                      <a:pt x="2539" y="227"/>
                      <a:pt x="1953" y="845"/>
                    </a:cubicBezTo>
                    <a:cubicBezTo>
                      <a:pt x="0" y="2936"/>
                      <a:pt x="2205" y="6595"/>
                      <a:pt x="5661" y="6595"/>
                    </a:cubicBezTo>
                    <a:cubicBezTo>
                      <a:pt x="6023" y="6595"/>
                      <a:pt x="6400" y="6555"/>
                      <a:pt x="6786" y="6468"/>
                    </a:cubicBezTo>
                    <a:lnTo>
                      <a:pt x="6786" y="1696"/>
                    </a:lnTo>
                    <a:cubicBezTo>
                      <a:pt x="6786" y="1696"/>
                      <a:pt x="5368" y="0"/>
                      <a:pt x="3749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4527;p84"/>
              <p:cNvSpPr/>
              <p:nvPr/>
            </p:nvSpPr>
            <p:spPr>
              <a:xfrm>
                <a:off x="6490636" y="2295436"/>
                <a:ext cx="23590" cy="4442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2463" extrusionOk="0">
                    <a:moveTo>
                      <a:pt x="639" y="0"/>
                    </a:moveTo>
                    <a:cubicBezTo>
                      <a:pt x="274" y="0"/>
                      <a:pt x="0" y="547"/>
                      <a:pt x="0" y="1216"/>
                    </a:cubicBezTo>
                    <a:cubicBezTo>
                      <a:pt x="0" y="1915"/>
                      <a:pt x="274" y="2462"/>
                      <a:pt x="639" y="2462"/>
                    </a:cubicBezTo>
                    <a:cubicBezTo>
                      <a:pt x="1003" y="2462"/>
                      <a:pt x="1307" y="1915"/>
                      <a:pt x="1307" y="1216"/>
                    </a:cubicBezTo>
                    <a:cubicBezTo>
                      <a:pt x="1307" y="547"/>
                      <a:pt x="1003" y="0"/>
                      <a:pt x="6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4528;p84"/>
              <p:cNvSpPr/>
              <p:nvPr/>
            </p:nvSpPr>
            <p:spPr>
              <a:xfrm>
                <a:off x="6355842" y="2303083"/>
                <a:ext cx="82185" cy="86514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4797" extrusionOk="0">
                    <a:moveTo>
                      <a:pt x="1003" y="0"/>
                    </a:moveTo>
                    <a:cubicBezTo>
                      <a:pt x="757" y="0"/>
                      <a:pt x="766" y="397"/>
                      <a:pt x="1030" y="397"/>
                    </a:cubicBezTo>
                    <a:cubicBezTo>
                      <a:pt x="2337" y="488"/>
                      <a:pt x="3158" y="1248"/>
                      <a:pt x="3614" y="2251"/>
                    </a:cubicBezTo>
                    <a:cubicBezTo>
                      <a:pt x="3098" y="1985"/>
                      <a:pt x="2531" y="1863"/>
                      <a:pt x="1963" y="1863"/>
                    </a:cubicBezTo>
                    <a:cubicBezTo>
                      <a:pt x="1361" y="1863"/>
                      <a:pt x="757" y="2001"/>
                      <a:pt x="210" y="2251"/>
                    </a:cubicBezTo>
                    <a:cubicBezTo>
                      <a:pt x="0" y="2356"/>
                      <a:pt x="129" y="2640"/>
                      <a:pt x="324" y="2640"/>
                    </a:cubicBezTo>
                    <a:cubicBezTo>
                      <a:pt x="355" y="2640"/>
                      <a:pt x="389" y="2633"/>
                      <a:pt x="422" y="2616"/>
                    </a:cubicBezTo>
                    <a:cubicBezTo>
                      <a:pt x="901" y="2390"/>
                      <a:pt x="1420" y="2274"/>
                      <a:pt x="1934" y="2274"/>
                    </a:cubicBezTo>
                    <a:cubicBezTo>
                      <a:pt x="2596" y="2274"/>
                      <a:pt x="3249" y="2465"/>
                      <a:pt x="3796" y="2859"/>
                    </a:cubicBezTo>
                    <a:cubicBezTo>
                      <a:pt x="3948" y="3406"/>
                      <a:pt x="3979" y="4014"/>
                      <a:pt x="3918" y="4591"/>
                    </a:cubicBezTo>
                    <a:cubicBezTo>
                      <a:pt x="3903" y="4728"/>
                      <a:pt x="3994" y="4797"/>
                      <a:pt x="4093" y="4797"/>
                    </a:cubicBezTo>
                    <a:cubicBezTo>
                      <a:pt x="4192" y="4797"/>
                      <a:pt x="4298" y="4728"/>
                      <a:pt x="4313" y="4591"/>
                    </a:cubicBezTo>
                    <a:cubicBezTo>
                      <a:pt x="4556" y="2312"/>
                      <a:pt x="3432" y="123"/>
                      <a:pt x="1030" y="2"/>
                    </a:cubicBezTo>
                    <a:cubicBezTo>
                      <a:pt x="1021" y="1"/>
                      <a:pt x="1012" y="0"/>
                      <a:pt x="10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4529;p84"/>
              <p:cNvSpPr/>
              <p:nvPr/>
            </p:nvSpPr>
            <p:spPr>
              <a:xfrm>
                <a:off x="6504884" y="2380940"/>
                <a:ext cx="8242" cy="8242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57" extrusionOk="0">
                    <a:moveTo>
                      <a:pt x="213" y="1"/>
                    </a:moveTo>
                    <a:cubicBezTo>
                      <a:pt x="92" y="1"/>
                      <a:pt x="1" y="92"/>
                      <a:pt x="1" y="214"/>
                    </a:cubicBezTo>
                    <a:cubicBezTo>
                      <a:pt x="1" y="366"/>
                      <a:pt x="92" y="457"/>
                      <a:pt x="213" y="457"/>
                    </a:cubicBezTo>
                    <a:cubicBezTo>
                      <a:pt x="335" y="457"/>
                      <a:pt x="457" y="366"/>
                      <a:pt x="457" y="214"/>
                    </a:cubicBezTo>
                    <a:cubicBezTo>
                      <a:pt x="457" y="92"/>
                      <a:pt x="335" y="1"/>
                      <a:pt x="213" y="1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4530;p84"/>
              <p:cNvSpPr/>
              <p:nvPr/>
            </p:nvSpPr>
            <p:spPr>
              <a:xfrm>
                <a:off x="6527914" y="2373275"/>
                <a:ext cx="8242" cy="7683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26" extrusionOk="0">
                    <a:moveTo>
                      <a:pt x="213" y="0"/>
                    </a:moveTo>
                    <a:cubicBezTo>
                      <a:pt x="91" y="0"/>
                      <a:pt x="0" y="92"/>
                      <a:pt x="0" y="213"/>
                    </a:cubicBezTo>
                    <a:cubicBezTo>
                      <a:pt x="0" y="335"/>
                      <a:pt x="91" y="426"/>
                      <a:pt x="213" y="426"/>
                    </a:cubicBezTo>
                    <a:cubicBezTo>
                      <a:pt x="335" y="426"/>
                      <a:pt x="456" y="335"/>
                      <a:pt x="456" y="213"/>
                    </a:cubicBezTo>
                    <a:cubicBezTo>
                      <a:pt x="456" y="92"/>
                      <a:pt x="335" y="0"/>
                      <a:pt x="213" y="0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4531;p84"/>
              <p:cNvSpPr/>
              <p:nvPr/>
            </p:nvSpPr>
            <p:spPr>
              <a:xfrm>
                <a:off x="6501042" y="2362310"/>
                <a:ext cx="7701" cy="8242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57" extrusionOk="0">
                    <a:moveTo>
                      <a:pt x="214" y="0"/>
                    </a:moveTo>
                    <a:cubicBezTo>
                      <a:pt x="92" y="0"/>
                      <a:pt x="1" y="92"/>
                      <a:pt x="1" y="213"/>
                    </a:cubicBezTo>
                    <a:cubicBezTo>
                      <a:pt x="1" y="335"/>
                      <a:pt x="92" y="456"/>
                      <a:pt x="214" y="456"/>
                    </a:cubicBezTo>
                    <a:cubicBezTo>
                      <a:pt x="335" y="456"/>
                      <a:pt x="426" y="335"/>
                      <a:pt x="426" y="213"/>
                    </a:cubicBezTo>
                    <a:cubicBezTo>
                      <a:pt x="426" y="92"/>
                      <a:pt x="335" y="0"/>
                      <a:pt x="214" y="0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" name="Google Shape;4532;p84"/>
            <p:cNvSpPr/>
            <p:nvPr/>
          </p:nvSpPr>
          <p:spPr>
            <a:xfrm>
              <a:off x="5666435" y="4251736"/>
              <a:ext cx="2752466" cy="162279"/>
            </a:xfrm>
            <a:custGeom>
              <a:avLst/>
              <a:gdLst/>
              <a:ahLst/>
              <a:cxnLst/>
              <a:rect l="l" t="t" r="r" b="b"/>
              <a:pathLst>
                <a:path w="152618" h="8998" extrusionOk="0">
                  <a:moveTo>
                    <a:pt x="76324" y="1"/>
                  </a:moveTo>
                  <a:cubicBezTo>
                    <a:pt x="34165" y="1"/>
                    <a:pt x="0" y="2007"/>
                    <a:pt x="0" y="4499"/>
                  </a:cubicBezTo>
                  <a:cubicBezTo>
                    <a:pt x="0" y="6992"/>
                    <a:pt x="34165" y="8998"/>
                    <a:pt x="76324" y="8998"/>
                  </a:cubicBezTo>
                  <a:cubicBezTo>
                    <a:pt x="118452" y="8998"/>
                    <a:pt x="152617" y="6992"/>
                    <a:pt x="152617" y="4499"/>
                  </a:cubicBezTo>
                  <a:cubicBezTo>
                    <a:pt x="152617" y="2007"/>
                    <a:pt x="118452" y="1"/>
                    <a:pt x="76324" y="1"/>
                  </a:cubicBezTo>
                  <a:close/>
                </a:path>
              </a:pathLst>
            </a:custGeom>
            <a:solidFill>
              <a:srgbClr val="FFC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533;p84"/>
            <p:cNvSpPr/>
            <p:nvPr/>
          </p:nvSpPr>
          <p:spPr>
            <a:xfrm>
              <a:off x="5806766" y="4297798"/>
              <a:ext cx="240677" cy="25231"/>
            </a:xfrm>
            <a:custGeom>
              <a:avLst/>
              <a:gdLst/>
              <a:ahLst/>
              <a:cxnLst/>
              <a:rect l="l" t="t" r="r" b="b"/>
              <a:pathLst>
                <a:path w="13345" h="1399" extrusionOk="0">
                  <a:moveTo>
                    <a:pt x="304" y="0"/>
                  </a:moveTo>
                  <a:cubicBezTo>
                    <a:pt x="1" y="730"/>
                    <a:pt x="153" y="1398"/>
                    <a:pt x="153" y="1398"/>
                  </a:cubicBezTo>
                  <a:lnTo>
                    <a:pt x="13344" y="1398"/>
                  </a:lnTo>
                  <a:lnTo>
                    <a:pt x="13344" y="0"/>
                  </a:ln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534;p84"/>
            <p:cNvSpPr/>
            <p:nvPr/>
          </p:nvSpPr>
          <p:spPr>
            <a:xfrm>
              <a:off x="5812248" y="4251195"/>
              <a:ext cx="111294" cy="46602"/>
            </a:xfrm>
            <a:custGeom>
              <a:avLst/>
              <a:gdLst/>
              <a:ahLst/>
              <a:cxnLst/>
              <a:rect l="l" t="t" r="r" b="b"/>
              <a:pathLst>
                <a:path w="6171" h="2584" extrusionOk="0">
                  <a:moveTo>
                    <a:pt x="5107" y="0"/>
                  </a:moveTo>
                  <a:cubicBezTo>
                    <a:pt x="4408" y="456"/>
                    <a:pt x="3648" y="760"/>
                    <a:pt x="2858" y="851"/>
                  </a:cubicBezTo>
                  <a:cubicBezTo>
                    <a:pt x="1034" y="1064"/>
                    <a:pt x="274" y="1855"/>
                    <a:pt x="0" y="2584"/>
                  </a:cubicBezTo>
                  <a:lnTo>
                    <a:pt x="6171" y="2584"/>
                  </a:lnTo>
                  <a:cubicBezTo>
                    <a:pt x="6049" y="1429"/>
                    <a:pt x="5533" y="548"/>
                    <a:pt x="5107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535;p84"/>
            <p:cNvSpPr/>
            <p:nvPr/>
          </p:nvSpPr>
          <p:spPr>
            <a:xfrm>
              <a:off x="5904335" y="4166773"/>
              <a:ext cx="144208" cy="131024"/>
            </a:xfrm>
            <a:custGeom>
              <a:avLst/>
              <a:gdLst/>
              <a:ahLst/>
              <a:cxnLst/>
              <a:rect l="l" t="t" r="r" b="b"/>
              <a:pathLst>
                <a:path w="7996" h="7265" extrusionOk="0">
                  <a:moveTo>
                    <a:pt x="4226" y="0"/>
                  </a:moveTo>
                  <a:cubicBezTo>
                    <a:pt x="4226" y="0"/>
                    <a:pt x="2493" y="3131"/>
                    <a:pt x="1" y="4712"/>
                  </a:cubicBezTo>
                  <a:cubicBezTo>
                    <a:pt x="427" y="5229"/>
                    <a:pt x="943" y="6110"/>
                    <a:pt x="1065" y="7265"/>
                  </a:cubicBezTo>
                  <a:lnTo>
                    <a:pt x="7934" y="7265"/>
                  </a:lnTo>
                  <a:lnTo>
                    <a:pt x="7995" y="1034"/>
                  </a:lnTo>
                  <a:lnTo>
                    <a:pt x="4226" y="0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536;p84"/>
            <p:cNvSpPr/>
            <p:nvPr/>
          </p:nvSpPr>
          <p:spPr>
            <a:xfrm>
              <a:off x="6208044" y="4292856"/>
              <a:ext cx="186951" cy="63844"/>
            </a:xfrm>
            <a:custGeom>
              <a:avLst/>
              <a:gdLst/>
              <a:ahLst/>
              <a:cxnLst/>
              <a:rect l="l" t="t" r="r" b="b"/>
              <a:pathLst>
                <a:path w="10366" h="3540" extrusionOk="0">
                  <a:moveTo>
                    <a:pt x="0" y="0"/>
                  </a:moveTo>
                  <a:cubicBezTo>
                    <a:pt x="0" y="183"/>
                    <a:pt x="0" y="365"/>
                    <a:pt x="0" y="517"/>
                  </a:cubicBezTo>
                  <a:cubicBezTo>
                    <a:pt x="61" y="1125"/>
                    <a:pt x="183" y="1763"/>
                    <a:pt x="578" y="2189"/>
                  </a:cubicBezTo>
                  <a:cubicBezTo>
                    <a:pt x="882" y="2554"/>
                    <a:pt x="1338" y="2736"/>
                    <a:pt x="1794" y="2888"/>
                  </a:cubicBezTo>
                  <a:cubicBezTo>
                    <a:pt x="3114" y="3341"/>
                    <a:pt x="4512" y="3539"/>
                    <a:pt x="5912" y="3539"/>
                  </a:cubicBezTo>
                  <a:cubicBezTo>
                    <a:pt x="6670" y="3539"/>
                    <a:pt x="7429" y="3481"/>
                    <a:pt x="8177" y="3374"/>
                  </a:cubicBezTo>
                  <a:cubicBezTo>
                    <a:pt x="8633" y="3314"/>
                    <a:pt x="9058" y="3222"/>
                    <a:pt x="9453" y="3010"/>
                  </a:cubicBezTo>
                  <a:cubicBezTo>
                    <a:pt x="9879" y="2797"/>
                    <a:pt x="10213" y="2463"/>
                    <a:pt x="10304" y="2007"/>
                  </a:cubicBezTo>
                  <a:cubicBezTo>
                    <a:pt x="10365" y="1703"/>
                    <a:pt x="10274" y="1399"/>
                    <a:pt x="10152" y="1125"/>
                  </a:cubicBezTo>
                  <a:cubicBezTo>
                    <a:pt x="9094" y="1776"/>
                    <a:pt x="7649" y="2112"/>
                    <a:pt x="6529" y="2112"/>
                  </a:cubicBezTo>
                  <a:cubicBezTo>
                    <a:pt x="6395" y="2112"/>
                    <a:pt x="6264" y="2108"/>
                    <a:pt x="6140" y="2098"/>
                  </a:cubicBezTo>
                  <a:cubicBezTo>
                    <a:pt x="4620" y="1946"/>
                    <a:pt x="3101" y="1429"/>
                    <a:pt x="1733" y="821"/>
                  </a:cubicBezTo>
                  <a:cubicBezTo>
                    <a:pt x="1186" y="608"/>
                    <a:pt x="638" y="365"/>
                    <a:pt x="122" y="92"/>
                  </a:cubicBezTo>
                  <a:cubicBezTo>
                    <a:pt x="91" y="61"/>
                    <a:pt x="61" y="31"/>
                    <a:pt x="0" y="0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537;p84"/>
            <p:cNvSpPr/>
            <p:nvPr/>
          </p:nvSpPr>
          <p:spPr>
            <a:xfrm>
              <a:off x="6204744" y="4158892"/>
              <a:ext cx="129942" cy="163036"/>
            </a:xfrm>
            <a:custGeom>
              <a:avLst/>
              <a:gdLst/>
              <a:ahLst/>
              <a:cxnLst/>
              <a:rect l="l" t="t" r="r" b="b"/>
              <a:pathLst>
                <a:path w="7205" h="9040" extrusionOk="0">
                  <a:moveTo>
                    <a:pt x="1842" y="0"/>
                  </a:moveTo>
                  <a:cubicBezTo>
                    <a:pt x="1363" y="0"/>
                    <a:pt x="900" y="50"/>
                    <a:pt x="578" y="255"/>
                  </a:cubicBezTo>
                  <a:cubicBezTo>
                    <a:pt x="1" y="620"/>
                    <a:pt x="92" y="1319"/>
                    <a:pt x="153" y="1896"/>
                  </a:cubicBezTo>
                  <a:cubicBezTo>
                    <a:pt x="305" y="3720"/>
                    <a:pt x="214" y="5605"/>
                    <a:pt x="183" y="7428"/>
                  </a:cubicBezTo>
                  <a:cubicBezTo>
                    <a:pt x="244" y="7459"/>
                    <a:pt x="274" y="7489"/>
                    <a:pt x="305" y="7489"/>
                  </a:cubicBezTo>
                  <a:cubicBezTo>
                    <a:pt x="821" y="7763"/>
                    <a:pt x="1369" y="8036"/>
                    <a:pt x="1916" y="8249"/>
                  </a:cubicBezTo>
                  <a:cubicBezTo>
                    <a:pt x="2584" y="8553"/>
                    <a:pt x="3314" y="8827"/>
                    <a:pt x="4043" y="9039"/>
                  </a:cubicBezTo>
                  <a:cubicBezTo>
                    <a:pt x="4530" y="7155"/>
                    <a:pt x="6171" y="6638"/>
                    <a:pt x="7205" y="6486"/>
                  </a:cubicBezTo>
                  <a:cubicBezTo>
                    <a:pt x="6445" y="5969"/>
                    <a:pt x="5806" y="5362"/>
                    <a:pt x="5411" y="4571"/>
                  </a:cubicBezTo>
                  <a:cubicBezTo>
                    <a:pt x="5198" y="4146"/>
                    <a:pt x="5077" y="3690"/>
                    <a:pt x="4925" y="3234"/>
                  </a:cubicBezTo>
                  <a:cubicBezTo>
                    <a:pt x="4621" y="2261"/>
                    <a:pt x="4226" y="1258"/>
                    <a:pt x="3770" y="316"/>
                  </a:cubicBezTo>
                  <a:cubicBezTo>
                    <a:pt x="3739" y="255"/>
                    <a:pt x="3679" y="164"/>
                    <a:pt x="3618" y="103"/>
                  </a:cubicBezTo>
                  <a:cubicBezTo>
                    <a:pt x="3527" y="42"/>
                    <a:pt x="3405" y="42"/>
                    <a:pt x="3284" y="42"/>
                  </a:cubicBezTo>
                  <a:cubicBezTo>
                    <a:pt x="3236" y="44"/>
                    <a:pt x="3187" y="45"/>
                    <a:pt x="3136" y="45"/>
                  </a:cubicBezTo>
                  <a:cubicBezTo>
                    <a:pt x="2762" y="45"/>
                    <a:pt x="2295" y="0"/>
                    <a:pt x="1842" y="0"/>
                  </a:cubicBez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538;p84"/>
            <p:cNvSpPr/>
            <p:nvPr/>
          </p:nvSpPr>
          <p:spPr>
            <a:xfrm>
              <a:off x="6277660" y="4275867"/>
              <a:ext cx="112935" cy="55097"/>
            </a:xfrm>
            <a:custGeom>
              <a:avLst/>
              <a:gdLst/>
              <a:ahLst/>
              <a:cxnLst/>
              <a:rect l="l" t="t" r="r" b="b"/>
              <a:pathLst>
                <a:path w="6262" h="3055" extrusionOk="0">
                  <a:moveTo>
                    <a:pt x="3162" y="0"/>
                  </a:moveTo>
                  <a:cubicBezTo>
                    <a:pt x="2128" y="152"/>
                    <a:pt x="487" y="669"/>
                    <a:pt x="0" y="2553"/>
                  </a:cubicBezTo>
                  <a:cubicBezTo>
                    <a:pt x="730" y="2797"/>
                    <a:pt x="1490" y="2979"/>
                    <a:pt x="2280" y="3040"/>
                  </a:cubicBezTo>
                  <a:cubicBezTo>
                    <a:pt x="2404" y="3050"/>
                    <a:pt x="2535" y="3054"/>
                    <a:pt x="2669" y="3054"/>
                  </a:cubicBezTo>
                  <a:cubicBezTo>
                    <a:pt x="3789" y="3054"/>
                    <a:pt x="5231" y="2718"/>
                    <a:pt x="6262" y="2067"/>
                  </a:cubicBezTo>
                  <a:cubicBezTo>
                    <a:pt x="6171" y="1854"/>
                    <a:pt x="5988" y="1642"/>
                    <a:pt x="5806" y="1490"/>
                  </a:cubicBezTo>
                  <a:cubicBezTo>
                    <a:pt x="5380" y="1125"/>
                    <a:pt x="4864" y="912"/>
                    <a:pt x="4377" y="669"/>
                  </a:cubicBezTo>
                  <a:cubicBezTo>
                    <a:pt x="3952" y="487"/>
                    <a:pt x="3526" y="243"/>
                    <a:pt x="3162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539;p84"/>
            <p:cNvSpPr/>
            <p:nvPr/>
          </p:nvSpPr>
          <p:spPr>
            <a:xfrm>
              <a:off x="6267632" y="4259473"/>
              <a:ext cx="54718" cy="29884"/>
            </a:xfrm>
            <a:custGeom>
              <a:avLst/>
              <a:gdLst/>
              <a:ahLst/>
              <a:cxnLst/>
              <a:rect l="l" t="t" r="r" b="b"/>
              <a:pathLst>
                <a:path w="3034" h="1657" extrusionOk="0">
                  <a:moveTo>
                    <a:pt x="277" y="1453"/>
                  </a:moveTo>
                  <a:lnTo>
                    <a:pt x="277" y="1453"/>
                  </a:lnTo>
                  <a:cubicBezTo>
                    <a:pt x="279" y="1454"/>
                    <a:pt x="281" y="1455"/>
                    <a:pt x="283" y="1456"/>
                  </a:cubicBezTo>
                  <a:cubicBezTo>
                    <a:pt x="283" y="1460"/>
                    <a:pt x="283" y="1463"/>
                    <a:pt x="283" y="1467"/>
                  </a:cubicBezTo>
                  <a:lnTo>
                    <a:pt x="283" y="1467"/>
                  </a:lnTo>
                  <a:cubicBezTo>
                    <a:pt x="281" y="1462"/>
                    <a:pt x="279" y="1458"/>
                    <a:pt x="277" y="1453"/>
                  </a:cubicBezTo>
                  <a:close/>
                  <a:moveTo>
                    <a:pt x="2326" y="1"/>
                  </a:moveTo>
                  <a:cubicBezTo>
                    <a:pt x="1473" y="1"/>
                    <a:pt x="684" y="571"/>
                    <a:pt x="161" y="1244"/>
                  </a:cubicBezTo>
                  <a:cubicBezTo>
                    <a:pt x="144" y="1278"/>
                    <a:pt x="78" y="1351"/>
                    <a:pt x="41" y="1425"/>
                  </a:cubicBezTo>
                  <a:lnTo>
                    <a:pt x="41" y="1425"/>
                  </a:lnTo>
                  <a:cubicBezTo>
                    <a:pt x="43" y="1422"/>
                    <a:pt x="50" y="1415"/>
                    <a:pt x="70" y="1396"/>
                  </a:cubicBezTo>
                  <a:cubicBezTo>
                    <a:pt x="73" y="1396"/>
                    <a:pt x="75" y="1396"/>
                    <a:pt x="77" y="1396"/>
                  </a:cubicBezTo>
                  <a:lnTo>
                    <a:pt x="77" y="1396"/>
                  </a:lnTo>
                  <a:cubicBezTo>
                    <a:pt x="65" y="1403"/>
                    <a:pt x="53" y="1413"/>
                    <a:pt x="41" y="1425"/>
                  </a:cubicBezTo>
                  <a:lnTo>
                    <a:pt x="41" y="1425"/>
                  </a:lnTo>
                  <a:cubicBezTo>
                    <a:pt x="41" y="1425"/>
                    <a:pt x="41" y="1425"/>
                    <a:pt x="41" y="1425"/>
                  </a:cubicBezTo>
                  <a:lnTo>
                    <a:pt x="41" y="1425"/>
                  </a:lnTo>
                  <a:cubicBezTo>
                    <a:pt x="40" y="1426"/>
                    <a:pt x="40" y="1426"/>
                    <a:pt x="40" y="1426"/>
                  </a:cubicBezTo>
                  <a:cubicBezTo>
                    <a:pt x="40" y="1426"/>
                    <a:pt x="41" y="1425"/>
                    <a:pt x="41" y="1425"/>
                  </a:cubicBezTo>
                  <a:lnTo>
                    <a:pt x="41" y="1425"/>
                  </a:lnTo>
                  <a:cubicBezTo>
                    <a:pt x="12" y="1481"/>
                    <a:pt x="0" y="1538"/>
                    <a:pt x="40" y="1578"/>
                  </a:cubicBezTo>
                  <a:cubicBezTo>
                    <a:pt x="59" y="1636"/>
                    <a:pt x="90" y="1657"/>
                    <a:pt x="134" y="1657"/>
                  </a:cubicBezTo>
                  <a:cubicBezTo>
                    <a:pt x="159" y="1657"/>
                    <a:pt x="189" y="1650"/>
                    <a:pt x="222" y="1639"/>
                  </a:cubicBezTo>
                  <a:cubicBezTo>
                    <a:pt x="222" y="1639"/>
                    <a:pt x="252" y="1639"/>
                    <a:pt x="252" y="1608"/>
                  </a:cubicBezTo>
                  <a:cubicBezTo>
                    <a:pt x="271" y="1590"/>
                    <a:pt x="283" y="1569"/>
                    <a:pt x="288" y="1547"/>
                  </a:cubicBezTo>
                  <a:lnTo>
                    <a:pt x="288" y="1547"/>
                  </a:lnTo>
                  <a:cubicBezTo>
                    <a:pt x="313" y="1544"/>
                    <a:pt x="315" y="1515"/>
                    <a:pt x="344" y="1487"/>
                  </a:cubicBezTo>
                  <a:cubicBezTo>
                    <a:pt x="374" y="1426"/>
                    <a:pt x="404" y="1396"/>
                    <a:pt x="465" y="1335"/>
                  </a:cubicBezTo>
                  <a:cubicBezTo>
                    <a:pt x="648" y="1122"/>
                    <a:pt x="830" y="940"/>
                    <a:pt x="1012" y="788"/>
                  </a:cubicBezTo>
                  <a:cubicBezTo>
                    <a:pt x="1397" y="493"/>
                    <a:pt x="1850" y="283"/>
                    <a:pt x="2319" y="283"/>
                  </a:cubicBezTo>
                  <a:cubicBezTo>
                    <a:pt x="2480" y="283"/>
                    <a:pt x="2643" y="308"/>
                    <a:pt x="2806" y="362"/>
                  </a:cubicBezTo>
                  <a:cubicBezTo>
                    <a:pt x="2824" y="368"/>
                    <a:pt x="2841" y="371"/>
                    <a:pt x="2856" y="371"/>
                  </a:cubicBezTo>
                  <a:cubicBezTo>
                    <a:pt x="2998" y="371"/>
                    <a:pt x="3034" y="143"/>
                    <a:pt x="2897" y="89"/>
                  </a:cubicBezTo>
                  <a:cubicBezTo>
                    <a:pt x="2705" y="28"/>
                    <a:pt x="2514" y="1"/>
                    <a:pt x="2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540;p84"/>
            <p:cNvSpPr/>
            <p:nvPr/>
          </p:nvSpPr>
          <p:spPr>
            <a:xfrm>
              <a:off x="6249705" y="4234297"/>
              <a:ext cx="55602" cy="30118"/>
            </a:xfrm>
            <a:custGeom>
              <a:avLst/>
              <a:gdLst/>
              <a:ahLst/>
              <a:cxnLst/>
              <a:rect l="l" t="t" r="r" b="b"/>
              <a:pathLst>
                <a:path w="3083" h="1670" extrusionOk="0">
                  <a:moveTo>
                    <a:pt x="122" y="1393"/>
                  </a:moveTo>
                  <a:cubicBezTo>
                    <a:pt x="125" y="1395"/>
                    <a:pt x="129" y="1397"/>
                    <a:pt x="132" y="1398"/>
                  </a:cubicBezTo>
                  <a:lnTo>
                    <a:pt x="132" y="1398"/>
                  </a:lnTo>
                  <a:cubicBezTo>
                    <a:pt x="119" y="1405"/>
                    <a:pt x="105" y="1413"/>
                    <a:pt x="91" y="1424"/>
                  </a:cubicBezTo>
                  <a:cubicBezTo>
                    <a:pt x="91" y="1424"/>
                    <a:pt x="91" y="1424"/>
                    <a:pt x="122" y="1393"/>
                  </a:cubicBezTo>
                  <a:close/>
                  <a:moveTo>
                    <a:pt x="335" y="1576"/>
                  </a:moveTo>
                  <a:cubicBezTo>
                    <a:pt x="335" y="1586"/>
                    <a:pt x="331" y="1589"/>
                    <a:pt x="328" y="1589"/>
                  </a:cubicBezTo>
                  <a:cubicBezTo>
                    <a:pt x="321" y="1589"/>
                    <a:pt x="314" y="1576"/>
                    <a:pt x="335" y="1576"/>
                  </a:cubicBezTo>
                  <a:close/>
                  <a:moveTo>
                    <a:pt x="2364" y="1"/>
                  </a:moveTo>
                  <a:cubicBezTo>
                    <a:pt x="1513" y="1"/>
                    <a:pt x="739" y="590"/>
                    <a:pt x="213" y="1241"/>
                  </a:cubicBezTo>
                  <a:cubicBezTo>
                    <a:pt x="152" y="1333"/>
                    <a:pt x="0" y="1485"/>
                    <a:pt x="61" y="1606"/>
                  </a:cubicBezTo>
                  <a:cubicBezTo>
                    <a:pt x="99" y="1644"/>
                    <a:pt x="136" y="1670"/>
                    <a:pt x="181" y="1670"/>
                  </a:cubicBezTo>
                  <a:cubicBezTo>
                    <a:pt x="209" y="1670"/>
                    <a:pt x="239" y="1660"/>
                    <a:pt x="274" y="1636"/>
                  </a:cubicBezTo>
                  <a:lnTo>
                    <a:pt x="304" y="1636"/>
                  </a:lnTo>
                  <a:cubicBezTo>
                    <a:pt x="328" y="1606"/>
                    <a:pt x="341" y="1575"/>
                    <a:pt x="343" y="1545"/>
                  </a:cubicBezTo>
                  <a:lnTo>
                    <a:pt x="343" y="1545"/>
                  </a:lnTo>
                  <a:cubicBezTo>
                    <a:pt x="352" y="1528"/>
                    <a:pt x="365" y="1515"/>
                    <a:pt x="365" y="1515"/>
                  </a:cubicBezTo>
                  <a:cubicBezTo>
                    <a:pt x="426" y="1424"/>
                    <a:pt x="456" y="1393"/>
                    <a:pt x="517" y="1333"/>
                  </a:cubicBezTo>
                  <a:cubicBezTo>
                    <a:pt x="669" y="1120"/>
                    <a:pt x="851" y="937"/>
                    <a:pt x="1064" y="785"/>
                  </a:cubicBezTo>
                  <a:cubicBezTo>
                    <a:pt x="1449" y="491"/>
                    <a:pt x="1902" y="281"/>
                    <a:pt x="2371" y="281"/>
                  </a:cubicBezTo>
                  <a:cubicBezTo>
                    <a:pt x="2532" y="281"/>
                    <a:pt x="2695" y="306"/>
                    <a:pt x="2857" y="360"/>
                  </a:cubicBezTo>
                  <a:cubicBezTo>
                    <a:pt x="2875" y="366"/>
                    <a:pt x="2892" y="369"/>
                    <a:pt x="2908" y="369"/>
                  </a:cubicBezTo>
                  <a:cubicBezTo>
                    <a:pt x="3049" y="369"/>
                    <a:pt x="3083" y="141"/>
                    <a:pt x="2918" y="86"/>
                  </a:cubicBezTo>
                  <a:cubicBezTo>
                    <a:pt x="2731" y="28"/>
                    <a:pt x="2546" y="1"/>
                    <a:pt x="23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541;p84"/>
            <p:cNvSpPr/>
            <p:nvPr/>
          </p:nvSpPr>
          <p:spPr>
            <a:xfrm>
              <a:off x="6243123" y="4215612"/>
              <a:ext cx="55061" cy="29902"/>
            </a:xfrm>
            <a:custGeom>
              <a:avLst/>
              <a:gdLst/>
              <a:ahLst/>
              <a:cxnLst/>
              <a:rect l="l" t="t" r="r" b="b"/>
              <a:pathLst>
                <a:path w="3053" h="1658" extrusionOk="0">
                  <a:moveTo>
                    <a:pt x="300" y="1455"/>
                  </a:moveTo>
                  <a:cubicBezTo>
                    <a:pt x="301" y="1456"/>
                    <a:pt x="303" y="1456"/>
                    <a:pt x="304" y="1457"/>
                  </a:cubicBezTo>
                  <a:cubicBezTo>
                    <a:pt x="304" y="1460"/>
                    <a:pt x="304" y="1463"/>
                    <a:pt x="304" y="1466"/>
                  </a:cubicBezTo>
                  <a:lnTo>
                    <a:pt x="304" y="1466"/>
                  </a:lnTo>
                  <a:cubicBezTo>
                    <a:pt x="303" y="1462"/>
                    <a:pt x="302" y="1459"/>
                    <a:pt x="300" y="1455"/>
                  </a:cubicBezTo>
                  <a:close/>
                  <a:moveTo>
                    <a:pt x="2331" y="1"/>
                  </a:moveTo>
                  <a:cubicBezTo>
                    <a:pt x="1494" y="1"/>
                    <a:pt x="706" y="571"/>
                    <a:pt x="183" y="1244"/>
                  </a:cubicBezTo>
                  <a:cubicBezTo>
                    <a:pt x="154" y="1273"/>
                    <a:pt x="103" y="1331"/>
                    <a:pt x="66" y="1393"/>
                  </a:cubicBezTo>
                  <a:lnTo>
                    <a:pt x="66" y="1393"/>
                  </a:lnTo>
                  <a:cubicBezTo>
                    <a:pt x="64" y="1394"/>
                    <a:pt x="63" y="1395"/>
                    <a:pt x="61" y="1396"/>
                  </a:cubicBezTo>
                  <a:cubicBezTo>
                    <a:pt x="61" y="1397"/>
                    <a:pt x="61" y="1398"/>
                    <a:pt x="61" y="1400"/>
                  </a:cubicBezTo>
                  <a:lnTo>
                    <a:pt x="61" y="1400"/>
                  </a:lnTo>
                  <a:cubicBezTo>
                    <a:pt x="23" y="1464"/>
                    <a:pt x="1" y="1533"/>
                    <a:pt x="31" y="1578"/>
                  </a:cubicBezTo>
                  <a:cubicBezTo>
                    <a:pt x="69" y="1636"/>
                    <a:pt x="108" y="1657"/>
                    <a:pt x="154" y="1657"/>
                  </a:cubicBezTo>
                  <a:cubicBezTo>
                    <a:pt x="181" y="1657"/>
                    <a:pt x="210" y="1650"/>
                    <a:pt x="244" y="1639"/>
                  </a:cubicBezTo>
                  <a:cubicBezTo>
                    <a:pt x="244" y="1639"/>
                    <a:pt x="274" y="1639"/>
                    <a:pt x="274" y="1609"/>
                  </a:cubicBezTo>
                  <a:cubicBezTo>
                    <a:pt x="293" y="1590"/>
                    <a:pt x="304" y="1569"/>
                    <a:pt x="310" y="1548"/>
                  </a:cubicBezTo>
                  <a:lnTo>
                    <a:pt x="310" y="1548"/>
                  </a:lnTo>
                  <a:cubicBezTo>
                    <a:pt x="335" y="1544"/>
                    <a:pt x="335" y="1516"/>
                    <a:pt x="335" y="1487"/>
                  </a:cubicBezTo>
                  <a:cubicBezTo>
                    <a:pt x="396" y="1426"/>
                    <a:pt x="426" y="1396"/>
                    <a:pt x="487" y="1305"/>
                  </a:cubicBezTo>
                  <a:cubicBezTo>
                    <a:pt x="639" y="1122"/>
                    <a:pt x="821" y="940"/>
                    <a:pt x="1034" y="788"/>
                  </a:cubicBezTo>
                  <a:cubicBezTo>
                    <a:pt x="1419" y="494"/>
                    <a:pt x="1871" y="284"/>
                    <a:pt x="2341" y="284"/>
                  </a:cubicBezTo>
                  <a:cubicBezTo>
                    <a:pt x="2502" y="284"/>
                    <a:pt x="2665" y="308"/>
                    <a:pt x="2827" y="362"/>
                  </a:cubicBezTo>
                  <a:cubicBezTo>
                    <a:pt x="2845" y="368"/>
                    <a:pt x="2862" y="371"/>
                    <a:pt x="2878" y="371"/>
                  </a:cubicBezTo>
                  <a:cubicBezTo>
                    <a:pt x="3019" y="371"/>
                    <a:pt x="3052" y="144"/>
                    <a:pt x="2888" y="89"/>
                  </a:cubicBezTo>
                  <a:cubicBezTo>
                    <a:pt x="2702" y="29"/>
                    <a:pt x="2515" y="1"/>
                    <a:pt x="23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542;p84"/>
            <p:cNvSpPr/>
            <p:nvPr/>
          </p:nvSpPr>
          <p:spPr>
            <a:xfrm>
              <a:off x="5915300" y="4234297"/>
              <a:ext cx="44078" cy="24455"/>
            </a:xfrm>
            <a:custGeom>
              <a:avLst/>
              <a:gdLst/>
              <a:ahLst/>
              <a:cxnLst/>
              <a:rect l="l" t="t" r="r" b="b"/>
              <a:pathLst>
                <a:path w="2444" h="1356" extrusionOk="0">
                  <a:moveTo>
                    <a:pt x="347" y="184"/>
                  </a:moveTo>
                  <a:cubicBezTo>
                    <a:pt x="352" y="192"/>
                    <a:pt x="358" y="200"/>
                    <a:pt x="366" y="208"/>
                  </a:cubicBezTo>
                  <a:cubicBezTo>
                    <a:pt x="366" y="218"/>
                    <a:pt x="359" y="232"/>
                    <a:pt x="348" y="247"/>
                  </a:cubicBezTo>
                  <a:lnTo>
                    <a:pt x="348" y="247"/>
                  </a:lnTo>
                  <a:cubicBezTo>
                    <a:pt x="352" y="226"/>
                    <a:pt x="351" y="205"/>
                    <a:pt x="347" y="184"/>
                  </a:cubicBezTo>
                  <a:close/>
                  <a:moveTo>
                    <a:pt x="651" y="1"/>
                  </a:moveTo>
                  <a:cubicBezTo>
                    <a:pt x="509" y="1"/>
                    <a:pt x="371" y="18"/>
                    <a:pt x="244" y="56"/>
                  </a:cubicBezTo>
                  <a:cubicBezTo>
                    <a:pt x="236" y="56"/>
                    <a:pt x="227" y="56"/>
                    <a:pt x="216" y="56"/>
                  </a:cubicBezTo>
                  <a:lnTo>
                    <a:pt x="216" y="56"/>
                  </a:lnTo>
                  <a:cubicBezTo>
                    <a:pt x="215" y="56"/>
                    <a:pt x="215" y="56"/>
                    <a:pt x="214" y="56"/>
                  </a:cubicBezTo>
                  <a:cubicBezTo>
                    <a:pt x="210" y="56"/>
                    <a:pt x="208" y="56"/>
                    <a:pt x="206" y="57"/>
                  </a:cubicBezTo>
                  <a:lnTo>
                    <a:pt x="206" y="57"/>
                  </a:lnTo>
                  <a:cubicBezTo>
                    <a:pt x="176" y="59"/>
                    <a:pt x="143" y="66"/>
                    <a:pt x="122" y="86"/>
                  </a:cubicBezTo>
                  <a:cubicBezTo>
                    <a:pt x="1" y="178"/>
                    <a:pt x="62" y="360"/>
                    <a:pt x="214" y="360"/>
                  </a:cubicBezTo>
                  <a:cubicBezTo>
                    <a:pt x="251" y="360"/>
                    <a:pt x="281" y="348"/>
                    <a:pt x="303" y="329"/>
                  </a:cubicBezTo>
                  <a:lnTo>
                    <a:pt x="305" y="329"/>
                  </a:lnTo>
                  <a:cubicBezTo>
                    <a:pt x="335" y="299"/>
                    <a:pt x="366" y="299"/>
                    <a:pt x="426" y="299"/>
                  </a:cubicBezTo>
                  <a:lnTo>
                    <a:pt x="457" y="299"/>
                  </a:lnTo>
                  <a:cubicBezTo>
                    <a:pt x="487" y="299"/>
                    <a:pt x="518" y="269"/>
                    <a:pt x="548" y="269"/>
                  </a:cubicBezTo>
                  <a:lnTo>
                    <a:pt x="730" y="269"/>
                  </a:lnTo>
                  <a:cubicBezTo>
                    <a:pt x="1065" y="299"/>
                    <a:pt x="1399" y="390"/>
                    <a:pt x="1673" y="633"/>
                  </a:cubicBezTo>
                  <a:cubicBezTo>
                    <a:pt x="1885" y="816"/>
                    <a:pt x="2037" y="1029"/>
                    <a:pt x="2159" y="1272"/>
                  </a:cubicBezTo>
                  <a:cubicBezTo>
                    <a:pt x="2179" y="1331"/>
                    <a:pt x="2218" y="1355"/>
                    <a:pt x="2260" y="1355"/>
                  </a:cubicBezTo>
                  <a:cubicBezTo>
                    <a:pt x="2346" y="1355"/>
                    <a:pt x="2443" y="1253"/>
                    <a:pt x="2402" y="1150"/>
                  </a:cubicBezTo>
                  <a:cubicBezTo>
                    <a:pt x="2159" y="633"/>
                    <a:pt x="1764" y="238"/>
                    <a:pt x="1247" y="86"/>
                  </a:cubicBezTo>
                  <a:cubicBezTo>
                    <a:pt x="1053" y="33"/>
                    <a:pt x="848" y="1"/>
                    <a:pt x="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543;p84"/>
            <p:cNvSpPr/>
            <p:nvPr/>
          </p:nvSpPr>
          <p:spPr>
            <a:xfrm>
              <a:off x="5933949" y="4218083"/>
              <a:ext cx="44060" cy="24744"/>
            </a:xfrm>
            <a:custGeom>
              <a:avLst/>
              <a:gdLst/>
              <a:ahLst/>
              <a:cxnLst/>
              <a:rect l="l" t="t" r="r" b="b"/>
              <a:pathLst>
                <a:path w="2443" h="1372" extrusionOk="0">
                  <a:moveTo>
                    <a:pt x="349" y="205"/>
                  </a:moveTo>
                  <a:cubicBezTo>
                    <a:pt x="353" y="212"/>
                    <a:pt x="358" y="219"/>
                    <a:pt x="365" y="225"/>
                  </a:cubicBezTo>
                  <a:cubicBezTo>
                    <a:pt x="365" y="237"/>
                    <a:pt x="357" y="252"/>
                    <a:pt x="345" y="268"/>
                  </a:cubicBezTo>
                  <a:lnTo>
                    <a:pt x="345" y="268"/>
                  </a:lnTo>
                  <a:cubicBezTo>
                    <a:pt x="350" y="248"/>
                    <a:pt x="351" y="226"/>
                    <a:pt x="349" y="205"/>
                  </a:cubicBezTo>
                  <a:close/>
                  <a:moveTo>
                    <a:pt x="682" y="1"/>
                  </a:moveTo>
                  <a:cubicBezTo>
                    <a:pt x="529" y="1"/>
                    <a:pt x="380" y="16"/>
                    <a:pt x="244" y="43"/>
                  </a:cubicBezTo>
                  <a:cubicBezTo>
                    <a:pt x="213" y="73"/>
                    <a:pt x="152" y="73"/>
                    <a:pt x="122" y="104"/>
                  </a:cubicBezTo>
                  <a:cubicBezTo>
                    <a:pt x="0" y="165"/>
                    <a:pt x="61" y="377"/>
                    <a:pt x="213" y="377"/>
                  </a:cubicBezTo>
                  <a:cubicBezTo>
                    <a:pt x="249" y="377"/>
                    <a:pt x="278" y="366"/>
                    <a:pt x="299" y="347"/>
                  </a:cubicBezTo>
                  <a:lnTo>
                    <a:pt x="304" y="347"/>
                  </a:lnTo>
                  <a:cubicBezTo>
                    <a:pt x="335" y="317"/>
                    <a:pt x="365" y="317"/>
                    <a:pt x="426" y="317"/>
                  </a:cubicBezTo>
                  <a:lnTo>
                    <a:pt x="456" y="317"/>
                  </a:lnTo>
                  <a:cubicBezTo>
                    <a:pt x="487" y="286"/>
                    <a:pt x="517" y="286"/>
                    <a:pt x="547" y="286"/>
                  </a:cubicBezTo>
                  <a:lnTo>
                    <a:pt x="730" y="286"/>
                  </a:lnTo>
                  <a:cubicBezTo>
                    <a:pt x="1064" y="317"/>
                    <a:pt x="1399" y="408"/>
                    <a:pt x="1672" y="621"/>
                  </a:cubicBezTo>
                  <a:cubicBezTo>
                    <a:pt x="1885" y="803"/>
                    <a:pt x="2037" y="1046"/>
                    <a:pt x="2158" y="1289"/>
                  </a:cubicBezTo>
                  <a:cubicBezTo>
                    <a:pt x="2178" y="1347"/>
                    <a:pt x="2216" y="1372"/>
                    <a:pt x="2256" y="1372"/>
                  </a:cubicBezTo>
                  <a:cubicBezTo>
                    <a:pt x="2343" y="1372"/>
                    <a:pt x="2443" y="1262"/>
                    <a:pt x="2402" y="1137"/>
                  </a:cubicBezTo>
                  <a:cubicBezTo>
                    <a:pt x="2158" y="651"/>
                    <a:pt x="1763" y="256"/>
                    <a:pt x="1247" y="73"/>
                  </a:cubicBezTo>
                  <a:cubicBezTo>
                    <a:pt x="1062" y="23"/>
                    <a:pt x="869" y="1"/>
                    <a:pt x="6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544;p84"/>
            <p:cNvSpPr/>
            <p:nvPr/>
          </p:nvSpPr>
          <p:spPr>
            <a:xfrm>
              <a:off x="5952579" y="4198118"/>
              <a:ext cx="44078" cy="24437"/>
            </a:xfrm>
            <a:custGeom>
              <a:avLst/>
              <a:gdLst/>
              <a:ahLst/>
              <a:cxnLst/>
              <a:rect l="l" t="t" r="r" b="b"/>
              <a:pathLst>
                <a:path w="2444" h="1355" extrusionOk="0">
                  <a:moveTo>
                    <a:pt x="347" y="184"/>
                  </a:moveTo>
                  <a:cubicBezTo>
                    <a:pt x="352" y="192"/>
                    <a:pt x="357" y="200"/>
                    <a:pt x="366" y="208"/>
                  </a:cubicBezTo>
                  <a:cubicBezTo>
                    <a:pt x="366" y="218"/>
                    <a:pt x="359" y="232"/>
                    <a:pt x="348" y="247"/>
                  </a:cubicBezTo>
                  <a:lnTo>
                    <a:pt x="348" y="247"/>
                  </a:lnTo>
                  <a:cubicBezTo>
                    <a:pt x="352" y="226"/>
                    <a:pt x="351" y="205"/>
                    <a:pt x="347" y="184"/>
                  </a:cubicBezTo>
                  <a:close/>
                  <a:moveTo>
                    <a:pt x="651" y="1"/>
                  </a:moveTo>
                  <a:cubicBezTo>
                    <a:pt x="509" y="1"/>
                    <a:pt x="371" y="18"/>
                    <a:pt x="244" y="56"/>
                  </a:cubicBezTo>
                  <a:cubicBezTo>
                    <a:pt x="236" y="56"/>
                    <a:pt x="227" y="56"/>
                    <a:pt x="216" y="56"/>
                  </a:cubicBezTo>
                  <a:lnTo>
                    <a:pt x="216" y="56"/>
                  </a:lnTo>
                  <a:cubicBezTo>
                    <a:pt x="215" y="56"/>
                    <a:pt x="214" y="56"/>
                    <a:pt x="214" y="56"/>
                  </a:cubicBezTo>
                  <a:cubicBezTo>
                    <a:pt x="210" y="56"/>
                    <a:pt x="207" y="56"/>
                    <a:pt x="206" y="57"/>
                  </a:cubicBezTo>
                  <a:lnTo>
                    <a:pt x="206" y="57"/>
                  </a:lnTo>
                  <a:cubicBezTo>
                    <a:pt x="176" y="59"/>
                    <a:pt x="143" y="66"/>
                    <a:pt x="122" y="86"/>
                  </a:cubicBezTo>
                  <a:cubicBezTo>
                    <a:pt x="1" y="177"/>
                    <a:pt x="62" y="360"/>
                    <a:pt x="214" y="360"/>
                  </a:cubicBezTo>
                  <a:cubicBezTo>
                    <a:pt x="251" y="360"/>
                    <a:pt x="281" y="348"/>
                    <a:pt x="303" y="329"/>
                  </a:cubicBezTo>
                  <a:lnTo>
                    <a:pt x="305" y="329"/>
                  </a:lnTo>
                  <a:cubicBezTo>
                    <a:pt x="335" y="299"/>
                    <a:pt x="366" y="299"/>
                    <a:pt x="426" y="299"/>
                  </a:cubicBezTo>
                  <a:lnTo>
                    <a:pt x="457" y="299"/>
                  </a:lnTo>
                  <a:cubicBezTo>
                    <a:pt x="487" y="299"/>
                    <a:pt x="518" y="269"/>
                    <a:pt x="548" y="269"/>
                  </a:cubicBezTo>
                  <a:lnTo>
                    <a:pt x="730" y="269"/>
                  </a:lnTo>
                  <a:cubicBezTo>
                    <a:pt x="1065" y="299"/>
                    <a:pt x="1399" y="390"/>
                    <a:pt x="1673" y="633"/>
                  </a:cubicBezTo>
                  <a:cubicBezTo>
                    <a:pt x="1885" y="816"/>
                    <a:pt x="2037" y="1028"/>
                    <a:pt x="2159" y="1272"/>
                  </a:cubicBezTo>
                  <a:cubicBezTo>
                    <a:pt x="2179" y="1331"/>
                    <a:pt x="2218" y="1355"/>
                    <a:pt x="2260" y="1355"/>
                  </a:cubicBezTo>
                  <a:cubicBezTo>
                    <a:pt x="2346" y="1355"/>
                    <a:pt x="2443" y="1253"/>
                    <a:pt x="2402" y="1150"/>
                  </a:cubicBezTo>
                  <a:cubicBezTo>
                    <a:pt x="2159" y="633"/>
                    <a:pt x="1764" y="238"/>
                    <a:pt x="1247" y="86"/>
                  </a:cubicBezTo>
                  <a:cubicBezTo>
                    <a:pt x="1053" y="33"/>
                    <a:pt x="848" y="1"/>
                    <a:pt x="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545;p84"/>
            <p:cNvSpPr/>
            <p:nvPr/>
          </p:nvSpPr>
          <p:spPr>
            <a:xfrm>
              <a:off x="6148836" y="3535260"/>
              <a:ext cx="187492" cy="646338"/>
            </a:xfrm>
            <a:custGeom>
              <a:avLst/>
              <a:gdLst/>
              <a:ahLst/>
              <a:cxnLst/>
              <a:rect l="l" t="t" r="r" b="b"/>
              <a:pathLst>
                <a:path w="10396" h="35838" extrusionOk="0">
                  <a:moveTo>
                    <a:pt x="9180" y="1"/>
                  </a:moveTo>
                  <a:cubicBezTo>
                    <a:pt x="6991" y="1"/>
                    <a:pt x="0" y="9636"/>
                    <a:pt x="0" y="9636"/>
                  </a:cubicBezTo>
                  <a:lnTo>
                    <a:pt x="1338" y="35837"/>
                  </a:lnTo>
                  <a:lnTo>
                    <a:pt x="10396" y="35503"/>
                  </a:lnTo>
                  <a:cubicBezTo>
                    <a:pt x="10396" y="35503"/>
                    <a:pt x="9697" y="1"/>
                    <a:pt x="91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546;p84"/>
            <p:cNvSpPr/>
            <p:nvPr/>
          </p:nvSpPr>
          <p:spPr>
            <a:xfrm>
              <a:off x="5842944" y="3391088"/>
              <a:ext cx="268631" cy="794334"/>
            </a:xfrm>
            <a:custGeom>
              <a:avLst/>
              <a:gdLst/>
              <a:ahLst/>
              <a:cxnLst/>
              <a:rect l="l" t="t" r="r" b="b"/>
              <a:pathLst>
                <a:path w="14895" h="44044" extrusionOk="0">
                  <a:moveTo>
                    <a:pt x="1" y="1"/>
                  </a:moveTo>
                  <a:lnTo>
                    <a:pt x="3071" y="44044"/>
                  </a:lnTo>
                  <a:lnTo>
                    <a:pt x="11399" y="44044"/>
                  </a:lnTo>
                  <a:lnTo>
                    <a:pt x="14895" y="10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547;p84"/>
            <p:cNvSpPr/>
            <p:nvPr/>
          </p:nvSpPr>
          <p:spPr>
            <a:xfrm>
              <a:off x="5791959" y="3186066"/>
              <a:ext cx="101447" cy="349212"/>
            </a:xfrm>
            <a:custGeom>
              <a:avLst/>
              <a:gdLst/>
              <a:ahLst/>
              <a:cxnLst/>
              <a:rect l="l" t="t" r="r" b="b"/>
              <a:pathLst>
                <a:path w="5625" h="19363" extrusionOk="0">
                  <a:moveTo>
                    <a:pt x="5624" y="1"/>
                  </a:moveTo>
                  <a:lnTo>
                    <a:pt x="1" y="2554"/>
                  </a:lnTo>
                  <a:lnTo>
                    <a:pt x="4287" y="19363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548;p84"/>
            <p:cNvSpPr/>
            <p:nvPr/>
          </p:nvSpPr>
          <p:spPr>
            <a:xfrm>
              <a:off x="5545276" y="2676938"/>
              <a:ext cx="657304" cy="571890"/>
            </a:xfrm>
            <a:custGeom>
              <a:avLst/>
              <a:gdLst/>
              <a:ahLst/>
              <a:cxnLst/>
              <a:rect l="l" t="t" r="r" b="b"/>
              <a:pathLst>
                <a:path w="36446" h="31710" extrusionOk="0">
                  <a:moveTo>
                    <a:pt x="23793" y="1"/>
                  </a:moveTo>
                  <a:cubicBezTo>
                    <a:pt x="23367" y="1"/>
                    <a:pt x="22934" y="9"/>
                    <a:pt x="22494" y="24"/>
                  </a:cubicBezTo>
                  <a:cubicBezTo>
                    <a:pt x="8937" y="632"/>
                    <a:pt x="1" y="18899"/>
                    <a:pt x="3192" y="26985"/>
                  </a:cubicBezTo>
                  <a:cubicBezTo>
                    <a:pt x="4675" y="30705"/>
                    <a:pt x="7922" y="31710"/>
                    <a:pt x="11066" y="31710"/>
                  </a:cubicBezTo>
                  <a:cubicBezTo>
                    <a:pt x="14754" y="31710"/>
                    <a:pt x="18300" y="30328"/>
                    <a:pt x="18694" y="30328"/>
                  </a:cubicBezTo>
                  <a:cubicBezTo>
                    <a:pt x="18694" y="30328"/>
                    <a:pt x="27934" y="28808"/>
                    <a:pt x="35412" y="25890"/>
                  </a:cubicBezTo>
                  <a:cubicBezTo>
                    <a:pt x="35442" y="25769"/>
                    <a:pt x="35442" y="25617"/>
                    <a:pt x="35473" y="25465"/>
                  </a:cubicBezTo>
                  <a:cubicBezTo>
                    <a:pt x="36445" y="21453"/>
                    <a:pt x="35929" y="17136"/>
                    <a:pt x="34470" y="13246"/>
                  </a:cubicBezTo>
                  <a:cubicBezTo>
                    <a:pt x="32980" y="9355"/>
                    <a:pt x="30579" y="5890"/>
                    <a:pt x="27843" y="2790"/>
                  </a:cubicBezTo>
                  <a:cubicBezTo>
                    <a:pt x="26962" y="1817"/>
                    <a:pt x="26050" y="875"/>
                    <a:pt x="25047" y="24"/>
                  </a:cubicBezTo>
                  <a:cubicBezTo>
                    <a:pt x="24637" y="9"/>
                    <a:pt x="24219" y="1"/>
                    <a:pt x="23793" y="1"/>
                  </a:cubicBezTo>
                  <a:close/>
                </a:path>
              </a:pathLst>
            </a:custGeom>
            <a:solidFill>
              <a:srgbClr val="A7E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549;p84"/>
            <p:cNvSpPr/>
            <p:nvPr/>
          </p:nvSpPr>
          <p:spPr>
            <a:xfrm>
              <a:off x="5808407" y="2992010"/>
              <a:ext cx="385949" cy="158456"/>
            </a:xfrm>
            <a:custGeom>
              <a:avLst/>
              <a:gdLst/>
              <a:ahLst/>
              <a:cxnLst/>
              <a:rect l="l" t="t" r="r" b="b"/>
              <a:pathLst>
                <a:path w="21400" h="8786" extrusionOk="0">
                  <a:moveTo>
                    <a:pt x="21399" y="1"/>
                  </a:moveTo>
                  <a:lnTo>
                    <a:pt x="1" y="274"/>
                  </a:lnTo>
                  <a:lnTo>
                    <a:pt x="1" y="6293"/>
                  </a:lnTo>
                  <a:lnTo>
                    <a:pt x="2250" y="8785"/>
                  </a:lnTo>
                  <a:lnTo>
                    <a:pt x="4651" y="4378"/>
                  </a:lnTo>
                  <a:lnTo>
                    <a:pt x="21399" y="2280"/>
                  </a:lnTo>
                  <a:lnTo>
                    <a:pt x="21399" y="1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550;p84"/>
            <p:cNvSpPr/>
            <p:nvPr/>
          </p:nvSpPr>
          <p:spPr>
            <a:xfrm>
              <a:off x="5996981" y="2677353"/>
              <a:ext cx="376625" cy="466529"/>
            </a:xfrm>
            <a:custGeom>
              <a:avLst/>
              <a:gdLst/>
              <a:ahLst/>
              <a:cxnLst/>
              <a:rect l="l" t="t" r="r" b="b"/>
              <a:pathLst>
                <a:path w="20883" h="25868" extrusionOk="0">
                  <a:moveTo>
                    <a:pt x="1" y="1"/>
                  </a:moveTo>
                  <a:cubicBezTo>
                    <a:pt x="1004" y="852"/>
                    <a:pt x="1916" y="1794"/>
                    <a:pt x="2797" y="2767"/>
                  </a:cubicBezTo>
                  <a:cubicBezTo>
                    <a:pt x="5533" y="5867"/>
                    <a:pt x="7934" y="9332"/>
                    <a:pt x="9424" y="13223"/>
                  </a:cubicBezTo>
                  <a:cubicBezTo>
                    <a:pt x="10883" y="17113"/>
                    <a:pt x="11399" y="21399"/>
                    <a:pt x="10427" y="25442"/>
                  </a:cubicBezTo>
                  <a:cubicBezTo>
                    <a:pt x="10396" y="25594"/>
                    <a:pt x="10396" y="25746"/>
                    <a:pt x="10366" y="25867"/>
                  </a:cubicBezTo>
                  <a:cubicBezTo>
                    <a:pt x="16141" y="23618"/>
                    <a:pt x="20883" y="20548"/>
                    <a:pt x="19545" y="16657"/>
                  </a:cubicBezTo>
                  <a:cubicBezTo>
                    <a:pt x="16688" y="8299"/>
                    <a:pt x="11703" y="487"/>
                    <a:pt x="1" y="1"/>
                  </a:cubicBez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551;p84"/>
            <p:cNvSpPr/>
            <p:nvPr/>
          </p:nvSpPr>
          <p:spPr>
            <a:xfrm>
              <a:off x="5484769" y="1953951"/>
              <a:ext cx="759472" cy="432822"/>
            </a:xfrm>
            <a:custGeom>
              <a:avLst/>
              <a:gdLst/>
              <a:ahLst/>
              <a:cxnLst/>
              <a:rect l="l" t="t" r="r" b="b"/>
              <a:pathLst>
                <a:path w="42111" h="23999" extrusionOk="0">
                  <a:moveTo>
                    <a:pt x="30872" y="0"/>
                  </a:moveTo>
                  <a:cubicBezTo>
                    <a:pt x="28494" y="0"/>
                    <a:pt x="25471" y="390"/>
                    <a:pt x="21593" y="1175"/>
                  </a:cubicBezTo>
                  <a:cubicBezTo>
                    <a:pt x="21016" y="1144"/>
                    <a:pt x="20460" y="1129"/>
                    <a:pt x="19923" y="1129"/>
                  </a:cubicBezTo>
                  <a:cubicBezTo>
                    <a:pt x="0" y="1129"/>
                    <a:pt x="7020" y="21998"/>
                    <a:pt x="7642" y="23212"/>
                  </a:cubicBezTo>
                  <a:cubicBezTo>
                    <a:pt x="7980" y="23843"/>
                    <a:pt x="8716" y="23998"/>
                    <a:pt x="9360" y="23998"/>
                  </a:cubicBezTo>
                  <a:cubicBezTo>
                    <a:pt x="9988" y="23998"/>
                    <a:pt x="10529" y="23850"/>
                    <a:pt x="10529" y="23850"/>
                  </a:cubicBezTo>
                  <a:cubicBezTo>
                    <a:pt x="10529" y="23850"/>
                    <a:pt x="12687" y="12513"/>
                    <a:pt x="15332" y="10993"/>
                  </a:cubicBezTo>
                  <a:cubicBezTo>
                    <a:pt x="15461" y="10918"/>
                    <a:pt x="15630" y="10883"/>
                    <a:pt x="15835" y="10883"/>
                  </a:cubicBezTo>
                  <a:cubicBezTo>
                    <a:pt x="19682" y="10883"/>
                    <a:pt x="36150" y="23349"/>
                    <a:pt x="39363" y="23349"/>
                  </a:cubicBezTo>
                  <a:cubicBezTo>
                    <a:pt x="39474" y="23349"/>
                    <a:pt x="39570" y="23334"/>
                    <a:pt x="39648" y="23303"/>
                  </a:cubicBezTo>
                  <a:cubicBezTo>
                    <a:pt x="42110" y="22330"/>
                    <a:pt x="41350" y="12300"/>
                    <a:pt x="39648" y="6312"/>
                  </a:cubicBezTo>
                  <a:cubicBezTo>
                    <a:pt x="38457" y="2121"/>
                    <a:pt x="36417" y="0"/>
                    <a:pt x="308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552;p84"/>
            <p:cNvSpPr/>
            <p:nvPr/>
          </p:nvSpPr>
          <p:spPr>
            <a:xfrm>
              <a:off x="5651088" y="2089701"/>
              <a:ext cx="484600" cy="645184"/>
            </a:xfrm>
            <a:custGeom>
              <a:avLst/>
              <a:gdLst/>
              <a:ahLst/>
              <a:cxnLst/>
              <a:rect l="l" t="t" r="r" b="b"/>
              <a:pathLst>
                <a:path w="26870" h="35774" extrusionOk="0">
                  <a:moveTo>
                    <a:pt x="10152" y="1"/>
                  </a:moveTo>
                  <a:cubicBezTo>
                    <a:pt x="9737" y="1891"/>
                    <a:pt x="8378" y="3711"/>
                    <a:pt x="6963" y="3711"/>
                  </a:cubicBezTo>
                  <a:cubicBezTo>
                    <a:pt x="6513" y="3711"/>
                    <a:pt x="6057" y="3527"/>
                    <a:pt x="5623" y="3101"/>
                  </a:cubicBezTo>
                  <a:cubicBezTo>
                    <a:pt x="5552" y="4478"/>
                    <a:pt x="4776" y="5985"/>
                    <a:pt x="4049" y="5985"/>
                  </a:cubicBezTo>
                  <a:cubicBezTo>
                    <a:pt x="3845" y="5985"/>
                    <a:pt x="3645" y="5866"/>
                    <a:pt x="3465" y="5593"/>
                  </a:cubicBezTo>
                  <a:cubicBezTo>
                    <a:pt x="3009" y="7600"/>
                    <a:pt x="1034" y="10214"/>
                    <a:pt x="0" y="11521"/>
                  </a:cubicBezTo>
                  <a:lnTo>
                    <a:pt x="882" y="19940"/>
                  </a:lnTo>
                  <a:cubicBezTo>
                    <a:pt x="1437" y="25381"/>
                    <a:pt x="6103" y="29442"/>
                    <a:pt x="11466" y="29442"/>
                  </a:cubicBezTo>
                  <a:cubicBezTo>
                    <a:pt x="11675" y="29442"/>
                    <a:pt x="11886" y="29436"/>
                    <a:pt x="12098" y="29424"/>
                  </a:cubicBezTo>
                  <a:lnTo>
                    <a:pt x="12918" y="32949"/>
                  </a:lnTo>
                  <a:lnTo>
                    <a:pt x="10061" y="34682"/>
                  </a:lnTo>
                  <a:cubicBezTo>
                    <a:pt x="11164" y="35097"/>
                    <a:pt x="13350" y="35773"/>
                    <a:pt x="15940" y="35773"/>
                  </a:cubicBezTo>
                  <a:cubicBezTo>
                    <a:pt x="18276" y="35773"/>
                    <a:pt x="20941" y="35223"/>
                    <a:pt x="23435" y="33436"/>
                  </a:cubicBezTo>
                  <a:cubicBezTo>
                    <a:pt x="23466" y="33375"/>
                    <a:pt x="23496" y="33314"/>
                    <a:pt x="23496" y="33253"/>
                  </a:cubicBezTo>
                  <a:lnTo>
                    <a:pt x="23496" y="33253"/>
                  </a:lnTo>
                  <a:cubicBezTo>
                    <a:pt x="22944" y="33335"/>
                    <a:pt x="22382" y="33384"/>
                    <a:pt x="21826" y="33384"/>
                  </a:cubicBezTo>
                  <a:cubicBezTo>
                    <a:pt x="20512" y="33384"/>
                    <a:pt x="19232" y="33110"/>
                    <a:pt x="18207" y="32342"/>
                  </a:cubicBezTo>
                  <a:cubicBezTo>
                    <a:pt x="17143" y="31521"/>
                    <a:pt x="16566" y="30335"/>
                    <a:pt x="16171" y="29120"/>
                  </a:cubicBezTo>
                  <a:cubicBezTo>
                    <a:pt x="16111" y="28879"/>
                    <a:pt x="15339" y="25379"/>
                    <a:pt x="15671" y="25379"/>
                  </a:cubicBezTo>
                  <a:cubicBezTo>
                    <a:pt x="15675" y="25379"/>
                    <a:pt x="15680" y="25380"/>
                    <a:pt x="15684" y="25381"/>
                  </a:cubicBezTo>
                  <a:cubicBezTo>
                    <a:pt x="16505" y="25584"/>
                    <a:pt x="17358" y="25686"/>
                    <a:pt x="18210" y="25686"/>
                  </a:cubicBezTo>
                  <a:cubicBezTo>
                    <a:pt x="21306" y="25686"/>
                    <a:pt x="24396" y="24348"/>
                    <a:pt x="25897" y="21703"/>
                  </a:cubicBezTo>
                  <a:cubicBezTo>
                    <a:pt x="26870" y="20001"/>
                    <a:pt x="26840" y="18572"/>
                    <a:pt x="26444" y="16840"/>
                  </a:cubicBezTo>
                  <a:cubicBezTo>
                    <a:pt x="26080" y="15198"/>
                    <a:pt x="25624" y="13557"/>
                    <a:pt x="25077" y="11977"/>
                  </a:cubicBezTo>
                  <a:cubicBezTo>
                    <a:pt x="24043" y="11369"/>
                    <a:pt x="23162" y="10548"/>
                    <a:pt x="22523" y="9545"/>
                  </a:cubicBezTo>
                  <a:cubicBezTo>
                    <a:pt x="21627" y="10179"/>
                    <a:pt x="20604" y="10457"/>
                    <a:pt x="19578" y="10457"/>
                  </a:cubicBezTo>
                  <a:cubicBezTo>
                    <a:pt x="17507" y="10457"/>
                    <a:pt x="15424" y="9327"/>
                    <a:pt x="14347" y="7721"/>
                  </a:cubicBezTo>
                  <a:cubicBezTo>
                    <a:pt x="13496" y="6445"/>
                    <a:pt x="13253" y="4621"/>
                    <a:pt x="12918" y="2979"/>
                  </a:cubicBezTo>
                  <a:cubicBezTo>
                    <a:pt x="12158" y="2736"/>
                    <a:pt x="11064" y="2007"/>
                    <a:pt x="10152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553;p84"/>
            <p:cNvSpPr/>
            <p:nvPr/>
          </p:nvSpPr>
          <p:spPr>
            <a:xfrm>
              <a:off x="5884064" y="2143968"/>
              <a:ext cx="311933" cy="547921"/>
            </a:xfrm>
            <a:custGeom>
              <a:avLst/>
              <a:gdLst/>
              <a:ahLst/>
              <a:cxnLst/>
              <a:rect l="l" t="t" r="r" b="b"/>
              <a:pathLst>
                <a:path w="17296" h="30381" extrusionOk="0">
                  <a:moveTo>
                    <a:pt x="0" y="1"/>
                  </a:moveTo>
                  <a:cubicBezTo>
                    <a:pt x="335" y="1642"/>
                    <a:pt x="578" y="3436"/>
                    <a:pt x="1429" y="4743"/>
                  </a:cubicBezTo>
                  <a:cubicBezTo>
                    <a:pt x="2505" y="6326"/>
                    <a:pt x="4585" y="7449"/>
                    <a:pt x="6654" y="7449"/>
                  </a:cubicBezTo>
                  <a:cubicBezTo>
                    <a:pt x="7682" y="7449"/>
                    <a:pt x="8707" y="7172"/>
                    <a:pt x="9605" y="6536"/>
                  </a:cubicBezTo>
                  <a:cubicBezTo>
                    <a:pt x="10244" y="7539"/>
                    <a:pt x="11125" y="8390"/>
                    <a:pt x="12159" y="8968"/>
                  </a:cubicBezTo>
                  <a:cubicBezTo>
                    <a:pt x="12706" y="10548"/>
                    <a:pt x="13162" y="12189"/>
                    <a:pt x="13526" y="13831"/>
                  </a:cubicBezTo>
                  <a:cubicBezTo>
                    <a:pt x="13922" y="15563"/>
                    <a:pt x="13466" y="17326"/>
                    <a:pt x="12493" y="19028"/>
                  </a:cubicBezTo>
                  <a:cubicBezTo>
                    <a:pt x="10999" y="21620"/>
                    <a:pt x="8070" y="22633"/>
                    <a:pt x="5249" y="22633"/>
                  </a:cubicBezTo>
                  <a:cubicBezTo>
                    <a:pt x="4397" y="22633"/>
                    <a:pt x="3556" y="22541"/>
                    <a:pt x="2766" y="22372"/>
                  </a:cubicBezTo>
                  <a:cubicBezTo>
                    <a:pt x="2763" y="22371"/>
                    <a:pt x="2760" y="22371"/>
                    <a:pt x="2757" y="22371"/>
                  </a:cubicBezTo>
                  <a:cubicBezTo>
                    <a:pt x="2415" y="22371"/>
                    <a:pt x="3192" y="25900"/>
                    <a:pt x="3253" y="26111"/>
                  </a:cubicBezTo>
                  <a:cubicBezTo>
                    <a:pt x="3648" y="27326"/>
                    <a:pt x="4225" y="28542"/>
                    <a:pt x="5289" y="29333"/>
                  </a:cubicBezTo>
                  <a:cubicBezTo>
                    <a:pt x="6301" y="30112"/>
                    <a:pt x="7561" y="30381"/>
                    <a:pt x="8857" y="30381"/>
                  </a:cubicBezTo>
                  <a:cubicBezTo>
                    <a:pt x="9430" y="30381"/>
                    <a:pt x="10010" y="30328"/>
                    <a:pt x="10578" y="30244"/>
                  </a:cubicBezTo>
                  <a:cubicBezTo>
                    <a:pt x="10639" y="30062"/>
                    <a:pt x="10669" y="29940"/>
                    <a:pt x="10669" y="29940"/>
                  </a:cubicBezTo>
                  <a:lnTo>
                    <a:pt x="7842" y="28694"/>
                  </a:lnTo>
                  <a:lnTo>
                    <a:pt x="6991" y="25624"/>
                  </a:lnTo>
                  <a:lnTo>
                    <a:pt x="7235" y="25594"/>
                  </a:lnTo>
                  <a:cubicBezTo>
                    <a:pt x="13040" y="24986"/>
                    <a:pt x="17295" y="19728"/>
                    <a:pt x="16688" y="13922"/>
                  </a:cubicBezTo>
                  <a:lnTo>
                    <a:pt x="16140" y="8603"/>
                  </a:lnTo>
                  <a:cubicBezTo>
                    <a:pt x="12493" y="8116"/>
                    <a:pt x="8937" y="1127"/>
                    <a:pt x="8937" y="1125"/>
                  </a:cubicBezTo>
                  <a:lnTo>
                    <a:pt x="8937" y="1125"/>
                  </a:lnTo>
                  <a:cubicBezTo>
                    <a:pt x="8937" y="1127"/>
                    <a:pt x="10365" y="5381"/>
                    <a:pt x="8937" y="5624"/>
                  </a:cubicBezTo>
                  <a:cubicBezTo>
                    <a:pt x="8875" y="5634"/>
                    <a:pt x="8812" y="5639"/>
                    <a:pt x="8748" y="5639"/>
                  </a:cubicBezTo>
                  <a:cubicBezTo>
                    <a:pt x="7322" y="5639"/>
                    <a:pt x="5291" y="3164"/>
                    <a:pt x="5289" y="3162"/>
                  </a:cubicBezTo>
                  <a:lnTo>
                    <a:pt x="5289" y="3162"/>
                  </a:lnTo>
                  <a:cubicBezTo>
                    <a:pt x="5291" y="3164"/>
                    <a:pt x="7142" y="5503"/>
                    <a:pt x="5289" y="6110"/>
                  </a:cubicBezTo>
                  <a:cubicBezTo>
                    <a:pt x="5207" y="6137"/>
                    <a:pt x="5123" y="6150"/>
                    <a:pt x="5039" y="6150"/>
                  </a:cubicBezTo>
                  <a:cubicBezTo>
                    <a:pt x="3201" y="6150"/>
                    <a:pt x="1034" y="92"/>
                    <a:pt x="1034" y="92"/>
                  </a:cubicBezTo>
                  <a:cubicBezTo>
                    <a:pt x="1034" y="92"/>
                    <a:pt x="927" y="115"/>
                    <a:pt x="745" y="115"/>
                  </a:cubicBezTo>
                  <a:cubicBezTo>
                    <a:pt x="563" y="115"/>
                    <a:pt x="304" y="92"/>
                    <a:pt x="0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554;p84"/>
            <p:cNvSpPr/>
            <p:nvPr/>
          </p:nvSpPr>
          <p:spPr>
            <a:xfrm>
              <a:off x="5544735" y="2349603"/>
              <a:ext cx="133766" cy="109635"/>
            </a:xfrm>
            <a:custGeom>
              <a:avLst/>
              <a:gdLst/>
              <a:ahLst/>
              <a:cxnLst/>
              <a:rect l="l" t="t" r="r" b="b"/>
              <a:pathLst>
                <a:path w="7417" h="6079" extrusionOk="0">
                  <a:moveTo>
                    <a:pt x="3972" y="0"/>
                  </a:moveTo>
                  <a:cubicBezTo>
                    <a:pt x="3470" y="0"/>
                    <a:pt x="2909" y="139"/>
                    <a:pt x="2310" y="514"/>
                  </a:cubicBezTo>
                  <a:cubicBezTo>
                    <a:pt x="0" y="1973"/>
                    <a:pt x="1672" y="5164"/>
                    <a:pt x="4317" y="5894"/>
                  </a:cubicBezTo>
                  <a:cubicBezTo>
                    <a:pt x="4790" y="6025"/>
                    <a:pt x="5194" y="6078"/>
                    <a:pt x="5537" y="6078"/>
                  </a:cubicBezTo>
                  <a:cubicBezTo>
                    <a:pt x="7110" y="6078"/>
                    <a:pt x="7417" y="4952"/>
                    <a:pt x="7417" y="4952"/>
                  </a:cubicBezTo>
                  <a:lnTo>
                    <a:pt x="6323" y="1091"/>
                  </a:lnTo>
                  <a:cubicBezTo>
                    <a:pt x="6323" y="1091"/>
                    <a:pt x="5381" y="0"/>
                    <a:pt x="3972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555;p84"/>
            <p:cNvSpPr/>
            <p:nvPr/>
          </p:nvSpPr>
          <p:spPr>
            <a:xfrm>
              <a:off x="6093468" y="2313479"/>
              <a:ext cx="205040" cy="119265"/>
            </a:xfrm>
            <a:custGeom>
              <a:avLst/>
              <a:gdLst/>
              <a:ahLst/>
              <a:cxnLst/>
              <a:rect l="l" t="t" r="r" b="b"/>
              <a:pathLst>
                <a:path w="11369" h="6613" extrusionOk="0">
                  <a:moveTo>
                    <a:pt x="8146" y="1"/>
                  </a:moveTo>
                  <a:cubicBezTo>
                    <a:pt x="5982" y="1"/>
                    <a:pt x="3435" y="2547"/>
                    <a:pt x="3435" y="2547"/>
                  </a:cubicBezTo>
                  <a:cubicBezTo>
                    <a:pt x="3435" y="2547"/>
                    <a:pt x="0" y="5708"/>
                    <a:pt x="5077" y="6529"/>
                  </a:cubicBezTo>
                  <a:cubicBezTo>
                    <a:pt x="5418" y="6586"/>
                    <a:pt x="5742" y="6613"/>
                    <a:pt x="6050" y="6613"/>
                  </a:cubicBezTo>
                  <a:cubicBezTo>
                    <a:pt x="10346" y="6613"/>
                    <a:pt x="11368" y="1402"/>
                    <a:pt x="9241" y="268"/>
                  </a:cubicBezTo>
                  <a:cubicBezTo>
                    <a:pt x="8898" y="80"/>
                    <a:pt x="8528" y="1"/>
                    <a:pt x="8146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556;p84"/>
            <p:cNvSpPr/>
            <p:nvPr/>
          </p:nvSpPr>
          <p:spPr>
            <a:xfrm>
              <a:off x="5634081" y="2015198"/>
              <a:ext cx="540545" cy="283925"/>
            </a:xfrm>
            <a:custGeom>
              <a:avLst/>
              <a:gdLst/>
              <a:ahLst/>
              <a:cxnLst/>
              <a:rect l="l" t="t" r="r" b="b"/>
              <a:pathLst>
                <a:path w="29972" h="15743" extrusionOk="0">
                  <a:moveTo>
                    <a:pt x="18766" y="1"/>
                  </a:moveTo>
                  <a:cubicBezTo>
                    <a:pt x="18400" y="1"/>
                    <a:pt x="18032" y="20"/>
                    <a:pt x="17661" y="59"/>
                  </a:cubicBezTo>
                  <a:lnTo>
                    <a:pt x="10062" y="849"/>
                  </a:lnTo>
                  <a:cubicBezTo>
                    <a:pt x="4256" y="1457"/>
                    <a:pt x="1" y="6715"/>
                    <a:pt x="609" y="12521"/>
                  </a:cubicBezTo>
                  <a:lnTo>
                    <a:pt x="943" y="15652"/>
                  </a:lnTo>
                  <a:cubicBezTo>
                    <a:pt x="2007" y="14345"/>
                    <a:pt x="3952" y="11731"/>
                    <a:pt x="4408" y="9724"/>
                  </a:cubicBezTo>
                  <a:cubicBezTo>
                    <a:pt x="4588" y="9997"/>
                    <a:pt x="4788" y="10116"/>
                    <a:pt x="4992" y="10116"/>
                  </a:cubicBezTo>
                  <a:cubicBezTo>
                    <a:pt x="5719" y="10116"/>
                    <a:pt x="6495" y="8609"/>
                    <a:pt x="6566" y="7232"/>
                  </a:cubicBezTo>
                  <a:cubicBezTo>
                    <a:pt x="7000" y="7658"/>
                    <a:pt x="7456" y="7842"/>
                    <a:pt x="7906" y="7842"/>
                  </a:cubicBezTo>
                  <a:cubicBezTo>
                    <a:pt x="9321" y="7842"/>
                    <a:pt x="10680" y="6022"/>
                    <a:pt x="11095" y="4132"/>
                  </a:cubicBezTo>
                  <a:cubicBezTo>
                    <a:pt x="12378" y="6962"/>
                    <a:pt x="14026" y="7251"/>
                    <a:pt x="14645" y="7251"/>
                  </a:cubicBezTo>
                  <a:cubicBezTo>
                    <a:pt x="14804" y="7251"/>
                    <a:pt x="14895" y="7232"/>
                    <a:pt x="14895" y="7232"/>
                  </a:cubicBezTo>
                  <a:cubicBezTo>
                    <a:pt x="14895" y="7232"/>
                    <a:pt x="17062" y="13290"/>
                    <a:pt x="18900" y="13290"/>
                  </a:cubicBezTo>
                  <a:cubicBezTo>
                    <a:pt x="18984" y="13290"/>
                    <a:pt x="19068" y="13277"/>
                    <a:pt x="19150" y="13250"/>
                  </a:cubicBezTo>
                  <a:cubicBezTo>
                    <a:pt x="21003" y="12643"/>
                    <a:pt x="19152" y="10304"/>
                    <a:pt x="19150" y="10302"/>
                  </a:cubicBezTo>
                  <a:lnTo>
                    <a:pt x="19150" y="10302"/>
                  </a:lnTo>
                  <a:cubicBezTo>
                    <a:pt x="19152" y="10304"/>
                    <a:pt x="21183" y="12779"/>
                    <a:pt x="22609" y="12779"/>
                  </a:cubicBezTo>
                  <a:cubicBezTo>
                    <a:pt x="22673" y="12779"/>
                    <a:pt x="22736" y="12774"/>
                    <a:pt x="22798" y="12764"/>
                  </a:cubicBezTo>
                  <a:cubicBezTo>
                    <a:pt x="24226" y="12521"/>
                    <a:pt x="22798" y="8267"/>
                    <a:pt x="22798" y="8265"/>
                  </a:cubicBezTo>
                  <a:lnTo>
                    <a:pt x="22798" y="8265"/>
                  </a:lnTo>
                  <a:cubicBezTo>
                    <a:pt x="22798" y="8267"/>
                    <a:pt x="26354" y="15256"/>
                    <a:pt x="29971" y="15743"/>
                  </a:cubicBezTo>
                  <a:lnTo>
                    <a:pt x="29333" y="9512"/>
                  </a:lnTo>
                  <a:cubicBezTo>
                    <a:pt x="28764" y="4077"/>
                    <a:pt x="24119" y="1"/>
                    <a:pt x="187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557;p84"/>
            <p:cNvSpPr/>
            <p:nvPr/>
          </p:nvSpPr>
          <p:spPr>
            <a:xfrm>
              <a:off x="6033578" y="2414627"/>
              <a:ext cx="111026" cy="111049"/>
            </a:xfrm>
            <a:custGeom>
              <a:avLst/>
              <a:gdLst/>
              <a:ahLst/>
              <a:cxnLst/>
              <a:rect l="l" t="t" r="r" b="b"/>
              <a:pathLst>
                <a:path w="2250" h="2250" extrusionOk="0">
                  <a:moveTo>
                    <a:pt x="1125" y="1"/>
                  </a:moveTo>
                  <a:cubicBezTo>
                    <a:pt x="487" y="1"/>
                    <a:pt x="1" y="487"/>
                    <a:pt x="1" y="1125"/>
                  </a:cubicBezTo>
                  <a:cubicBezTo>
                    <a:pt x="1" y="1733"/>
                    <a:pt x="487" y="2250"/>
                    <a:pt x="1125" y="2250"/>
                  </a:cubicBezTo>
                  <a:cubicBezTo>
                    <a:pt x="1733" y="2250"/>
                    <a:pt x="2250" y="1733"/>
                    <a:pt x="2250" y="1125"/>
                  </a:cubicBezTo>
                  <a:cubicBezTo>
                    <a:pt x="2250" y="487"/>
                    <a:pt x="1733" y="1"/>
                    <a:pt x="1125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558;p84"/>
            <p:cNvSpPr/>
            <p:nvPr/>
          </p:nvSpPr>
          <p:spPr>
            <a:xfrm>
              <a:off x="5861448" y="1845146"/>
              <a:ext cx="127327" cy="155768"/>
            </a:xfrm>
            <a:custGeom>
              <a:avLst/>
              <a:gdLst/>
              <a:ahLst/>
              <a:cxnLst/>
              <a:rect l="l" t="t" r="r" b="b"/>
              <a:pathLst>
                <a:path w="7060" h="8637" extrusionOk="0">
                  <a:moveTo>
                    <a:pt x="2085" y="0"/>
                  </a:moveTo>
                  <a:cubicBezTo>
                    <a:pt x="0" y="0"/>
                    <a:pt x="890" y="8150"/>
                    <a:pt x="890" y="8150"/>
                  </a:cubicBezTo>
                  <a:lnTo>
                    <a:pt x="707" y="8637"/>
                  </a:lnTo>
                  <a:cubicBezTo>
                    <a:pt x="707" y="8637"/>
                    <a:pt x="7060" y="4594"/>
                    <a:pt x="5388" y="3621"/>
                  </a:cubicBezTo>
                  <a:cubicBezTo>
                    <a:pt x="5224" y="3528"/>
                    <a:pt x="5057" y="3485"/>
                    <a:pt x="4890" y="3485"/>
                  </a:cubicBezTo>
                  <a:cubicBezTo>
                    <a:pt x="3323" y="3485"/>
                    <a:pt x="1710" y="7208"/>
                    <a:pt x="1710" y="7208"/>
                  </a:cubicBezTo>
                  <a:cubicBezTo>
                    <a:pt x="1710" y="7208"/>
                    <a:pt x="4355" y="247"/>
                    <a:pt x="2166" y="4"/>
                  </a:cubicBezTo>
                  <a:cubicBezTo>
                    <a:pt x="2139" y="2"/>
                    <a:pt x="2112" y="0"/>
                    <a:pt x="20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559;p84"/>
            <p:cNvSpPr/>
            <p:nvPr/>
          </p:nvSpPr>
          <p:spPr>
            <a:xfrm>
              <a:off x="6044683" y="2374185"/>
              <a:ext cx="24690" cy="43915"/>
            </a:xfrm>
            <a:custGeom>
              <a:avLst/>
              <a:gdLst/>
              <a:ahLst/>
              <a:cxnLst/>
              <a:rect l="l" t="t" r="r" b="b"/>
              <a:pathLst>
                <a:path w="1369" h="2435" extrusionOk="0">
                  <a:moveTo>
                    <a:pt x="637" y="1"/>
                  </a:moveTo>
                  <a:cubicBezTo>
                    <a:pt x="628" y="1"/>
                    <a:pt x="618" y="1"/>
                    <a:pt x="608" y="2"/>
                  </a:cubicBezTo>
                  <a:cubicBezTo>
                    <a:pt x="274" y="2"/>
                    <a:pt x="0" y="579"/>
                    <a:pt x="31" y="1248"/>
                  </a:cubicBezTo>
                  <a:cubicBezTo>
                    <a:pt x="60" y="1899"/>
                    <a:pt x="378" y="2435"/>
                    <a:pt x="731" y="2435"/>
                  </a:cubicBezTo>
                  <a:cubicBezTo>
                    <a:pt x="741" y="2435"/>
                    <a:pt x="750" y="2434"/>
                    <a:pt x="760" y="2434"/>
                  </a:cubicBezTo>
                  <a:cubicBezTo>
                    <a:pt x="1095" y="2434"/>
                    <a:pt x="1368" y="1856"/>
                    <a:pt x="1338" y="1187"/>
                  </a:cubicBezTo>
                  <a:cubicBezTo>
                    <a:pt x="1308" y="536"/>
                    <a:pt x="991" y="1"/>
                    <a:pt x="6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560;p84"/>
            <p:cNvSpPr/>
            <p:nvPr/>
          </p:nvSpPr>
          <p:spPr>
            <a:xfrm>
              <a:off x="5733122" y="2439840"/>
              <a:ext cx="115498" cy="113953"/>
            </a:xfrm>
            <a:custGeom>
              <a:avLst/>
              <a:gdLst/>
              <a:ahLst/>
              <a:cxnLst/>
              <a:rect l="l" t="t" r="r" b="b"/>
              <a:pathLst>
                <a:path w="2250" h="2220" extrusionOk="0">
                  <a:moveTo>
                    <a:pt x="1125" y="0"/>
                  </a:moveTo>
                  <a:cubicBezTo>
                    <a:pt x="517" y="0"/>
                    <a:pt x="0" y="487"/>
                    <a:pt x="0" y="1125"/>
                  </a:cubicBezTo>
                  <a:cubicBezTo>
                    <a:pt x="0" y="1733"/>
                    <a:pt x="517" y="2219"/>
                    <a:pt x="1125" y="2219"/>
                  </a:cubicBezTo>
                  <a:cubicBezTo>
                    <a:pt x="1763" y="2219"/>
                    <a:pt x="2250" y="1733"/>
                    <a:pt x="2250" y="1125"/>
                  </a:cubicBezTo>
                  <a:cubicBezTo>
                    <a:pt x="2250" y="487"/>
                    <a:pt x="1763" y="0"/>
                    <a:pt x="1125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561;p84"/>
            <p:cNvSpPr/>
            <p:nvPr/>
          </p:nvSpPr>
          <p:spPr>
            <a:xfrm>
              <a:off x="5760722" y="2395015"/>
              <a:ext cx="24690" cy="43915"/>
            </a:xfrm>
            <a:custGeom>
              <a:avLst/>
              <a:gdLst/>
              <a:ahLst/>
              <a:cxnLst/>
              <a:rect l="l" t="t" r="r" b="b"/>
              <a:pathLst>
                <a:path w="1369" h="2435" extrusionOk="0">
                  <a:moveTo>
                    <a:pt x="637" y="1"/>
                  </a:moveTo>
                  <a:cubicBezTo>
                    <a:pt x="628" y="1"/>
                    <a:pt x="618" y="1"/>
                    <a:pt x="608" y="2"/>
                  </a:cubicBezTo>
                  <a:cubicBezTo>
                    <a:pt x="243" y="2"/>
                    <a:pt x="0" y="579"/>
                    <a:pt x="31" y="1248"/>
                  </a:cubicBezTo>
                  <a:cubicBezTo>
                    <a:pt x="60" y="1899"/>
                    <a:pt x="378" y="2435"/>
                    <a:pt x="731" y="2435"/>
                  </a:cubicBezTo>
                  <a:cubicBezTo>
                    <a:pt x="741" y="2435"/>
                    <a:pt x="750" y="2434"/>
                    <a:pt x="760" y="2434"/>
                  </a:cubicBezTo>
                  <a:cubicBezTo>
                    <a:pt x="1095" y="2434"/>
                    <a:pt x="1368" y="1856"/>
                    <a:pt x="1338" y="1187"/>
                  </a:cubicBezTo>
                  <a:cubicBezTo>
                    <a:pt x="1308" y="536"/>
                    <a:pt x="991" y="1"/>
                    <a:pt x="6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562;p84"/>
            <p:cNvSpPr/>
            <p:nvPr/>
          </p:nvSpPr>
          <p:spPr>
            <a:xfrm>
              <a:off x="5948755" y="2283757"/>
              <a:ext cx="215987" cy="216005"/>
            </a:xfrm>
            <a:custGeom>
              <a:avLst/>
              <a:gdLst/>
              <a:ahLst/>
              <a:cxnLst/>
              <a:rect l="l" t="t" r="r" b="b"/>
              <a:pathLst>
                <a:path w="11976" h="11977" fill="none" extrusionOk="0">
                  <a:moveTo>
                    <a:pt x="9848" y="2128"/>
                  </a:moveTo>
                  <a:cubicBezTo>
                    <a:pt x="11976" y="4256"/>
                    <a:pt x="11976" y="7721"/>
                    <a:pt x="9848" y="9849"/>
                  </a:cubicBezTo>
                  <a:cubicBezTo>
                    <a:pt x="7721" y="11977"/>
                    <a:pt x="4255" y="11977"/>
                    <a:pt x="2128" y="9849"/>
                  </a:cubicBezTo>
                  <a:cubicBezTo>
                    <a:pt x="0" y="7721"/>
                    <a:pt x="0" y="4256"/>
                    <a:pt x="2128" y="2128"/>
                  </a:cubicBezTo>
                  <a:cubicBezTo>
                    <a:pt x="4255" y="1"/>
                    <a:pt x="7721" y="1"/>
                    <a:pt x="9848" y="2128"/>
                  </a:cubicBezTo>
                  <a:close/>
                </a:path>
              </a:pathLst>
            </a:custGeom>
            <a:noFill/>
            <a:ln w="912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563;p84"/>
            <p:cNvSpPr/>
            <p:nvPr/>
          </p:nvSpPr>
          <p:spPr>
            <a:xfrm>
              <a:off x="5814248" y="2478772"/>
              <a:ext cx="100545" cy="67180"/>
            </a:xfrm>
            <a:custGeom>
              <a:avLst/>
              <a:gdLst/>
              <a:ahLst/>
              <a:cxnLst/>
              <a:rect l="l" t="t" r="r" b="b"/>
              <a:pathLst>
                <a:path w="5575" h="3725" extrusionOk="0">
                  <a:moveTo>
                    <a:pt x="332" y="0"/>
                  </a:moveTo>
                  <a:cubicBezTo>
                    <a:pt x="313" y="0"/>
                    <a:pt x="294" y="2"/>
                    <a:pt x="274" y="6"/>
                  </a:cubicBezTo>
                  <a:cubicBezTo>
                    <a:pt x="122" y="67"/>
                    <a:pt x="1" y="219"/>
                    <a:pt x="61" y="371"/>
                  </a:cubicBezTo>
                  <a:cubicBezTo>
                    <a:pt x="639" y="1738"/>
                    <a:pt x="1764" y="3045"/>
                    <a:pt x="3192" y="3532"/>
                  </a:cubicBezTo>
                  <a:cubicBezTo>
                    <a:pt x="3585" y="3663"/>
                    <a:pt x="4000" y="3724"/>
                    <a:pt x="4424" y="3724"/>
                  </a:cubicBezTo>
                  <a:cubicBezTo>
                    <a:pt x="4690" y="3724"/>
                    <a:pt x="4959" y="3700"/>
                    <a:pt x="5229" y="3653"/>
                  </a:cubicBezTo>
                  <a:cubicBezTo>
                    <a:pt x="5574" y="3596"/>
                    <a:pt x="5456" y="3101"/>
                    <a:pt x="5132" y="3101"/>
                  </a:cubicBezTo>
                  <a:cubicBezTo>
                    <a:pt x="5114" y="3101"/>
                    <a:pt x="5096" y="3103"/>
                    <a:pt x="5077" y="3106"/>
                  </a:cubicBezTo>
                  <a:cubicBezTo>
                    <a:pt x="4872" y="3143"/>
                    <a:pt x="4671" y="3160"/>
                    <a:pt x="4476" y="3160"/>
                  </a:cubicBezTo>
                  <a:cubicBezTo>
                    <a:pt x="2870" y="3160"/>
                    <a:pt x="1580" y="1995"/>
                    <a:pt x="821" y="614"/>
                  </a:cubicBezTo>
                  <a:cubicBezTo>
                    <a:pt x="761" y="492"/>
                    <a:pt x="700" y="401"/>
                    <a:pt x="639" y="279"/>
                  </a:cubicBezTo>
                  <a:cubicBezTo>
                    <a:pt x="639" y="258"/>
                    <a:pt x="593" y="159"/>
                    <a:pt x="588" y="159"/>
                  </a:cubicBezTo>
                  <a:lnTo>
                    <a:pt x="588" y="159"/>
                  </a:lnTo>
                  <a:cubicBezTo>
                    <a:pt x="586" y="159"/>
                    <a:pt x="591" y="175"/>
                    <a:pt x="609" y="219"/>
                  </a:cubicBezTo>
                  <a:cubicBezTo>
                    <a:pt x="556" y="86"/>
                    <a:pt x="457" y="0"/>
                    <a:pt x="3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564;p84"/>
            <p:cNvSpPr/>
            <p:nvPr/>
          </p:nvSpPr>
          <p:spPr>
            <a:xfrm>
              <a:off x="5885705" y="2391823"/>
              <a:ext cx="78380" cy="100311"/>
            </a:xfrm>
            <a:custGeom>
              <a:avLst/>
              <a:gdLst/>
              <a:ahLst/>
              <a:cxnLst/>
              <a:rect l="l" t="t" r="r" b="b"/>
              <a:pathLst>
                <a:path w="4346" h="5562" extrusionOk="0">
                  <a:moveTo>
                    <a:pt x="2621" y="0"/>
                  </a:moveTo>
                  <a:cubicBezTo>
                    <a:pt x="2447" y="0"/>
                    <a:pt x="2268" y="143"/>
                    <a:pt x="2341" y="361"/>
                  </a:cubicBezTo>
                  <a:cubicBezTo>
                    <a:pt x="2736" y="1820"/>
                    <a:pt x="3162" y="3279"/>
                    <a:pt x="3587" y="4738"/>
                  </a:cubicBezTo>
                  <a:cubicBezTo>
                    <a:pt x="3610" y="4817"/>
                    <a:pt x="3632" y="4896"/>
                    <a:pt x="3655" y="4975"/>
                  </a:cubicBezTo>
                  <a:lnTo>
                    <a:pt x="3655" y="4975"/>
                  </a:lnTo>
                  <a:cubicBezTo>
                    <a:pt x="2544" y="4871"/>
                    <a:pt x="1454" y="4786"/>
                    <a:pt x="365" y="4678"/>
                  </a:cubicBezTo>
                  <a:cubicBezTo>
                    <a:pt x="356" y="4677"/>
                    <a:pt x="347" y="4676"/>
                    <a:pt x="338" y="4676"/>
                  </a:cubicBezTo>
                  <a:cubicBezTo>
                    <a:pt x="1" y="4676"/>
                    <a:pt x="10" y="5225"/>
                    <a:pt x="365" y="5255"/>
                  </a:cubicBezTo>
                  <a:cubicBezTo>
                    <a:pt x="1581" y="5377"/>
                    <a:pt x="2797" y="5468"/>
                    <a:pt x="4043" y="5559"/>
                  </a:cubicBezTo>
                  <a:cubicBezTo>
                    <a:pt x="4055" y="5561"/>
                    <a:pt x="4067" y="5562"/>
                    <a:pt x="4078" y="5562"/>
                  </a:cubicBezTo>
                  <a:cubicBezTo>
                    <a:pt x="4241" y="5562"/>
                    <a:pt x="4345" y="5367"/>
                    <a:pt x="4317" y="5225"/>
                  </a:cubicBezTo>
                  <a:cubicBezTo>
                    <a:pt x="3891" y="3735"/>
                    <a:pt x="3466" y="2276"/>
                    <a:pt x="3070" y="817"/>
                  </a:cubicBezTo>
                  <a:cubicBezTo>
                    <a:pt x="3010" y="605"/>
                    <a:pt x="2949" y="392"/>
                    <a:pt x="2888" y="209"/>
                  </a:cubicBezTo>
                  <a:cubicBezTo>
                    <a:pt x="2852" y="63"/>
                    <a:pt x="2737" y="0"/>
                    <a:pt x="26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65;p84"/>
            <p:cNvSpPr/>
            <p:nvPr/>
          </p:nvSpPr>
          <p:spPr>
            <a:xfrm>
              <a:off x="5871457" y="2398875"/>
              <a:ext cx="87181" cy="12083"/>
            </a:xfrm>
            <a:custGeom>
              <a:avLst/>
              <a:gdLst/>
              <a:ahLst/>
              <a:cxnLst/>
              <a:rect l="l" t="t" r="r" b="b"/>
              <a:pathLst>
                <a:path w="4834" h="670" fill="none" extrusionOk="0">
                  <a:moveTo>
                    <a:pt x="0" y="669"/>
                  </a:moveTo>
                  <a:lnTo>
                    <a:pt x="4833" y="1"/>
                  </a:lnTo>
                </a:path>
              </a:pathLst>
            </a:custGeom>
            <a:noFill/>
            <a:ln w="987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566;p84"/>
            <p:cNvSpPr/>
            <p:nvPr/>
          </p:nvSpPr>
          <p:spPr>
            <a:xfrm>
              <a:off x="6152677" y="2321577"/>
              <a:ext cx="41120" cy="47721"/>
            </a:xfrm>
            <a:custGeom>
              <a:avLst/>
              <a:gdLst/>
              <a:ahLst/>
              <a:cxnLst/>
              <a:rect l="l" t="t" r="r" b="b"/>
              <a:pathLst>
                <a:path w="2280" h="2646" fill="none" extrusionOk="0">
                  <a:moveTo>
                    <a:pt x="0" y="2645"/>
                  </a:moveTo>
                  <a:lnTo>
                    <a:pt x="2280" y="1"/>
                  </a:lnTo>
                </a:path>
              </a:pathLst>
            </a:custGeom>
            <a:noFill/>
            <a:ln w="987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567;p84"/>
            <p:cNvSpPr/>
            <p:nvPr/>
          </p:nvSpPr>
          <p:spPr>
            <a:xfrm>
              <a:off x="5664794" y="2302946"/>
              <a:ext cx="215987" cy="216005"/>
            </a:xfrm>
            <a:custGeom>
              <a:avLst/>
              <a:gdLst/>
              <a:ahLst/>
              <a:cxnLst/>
              <a:rect l="l" t="t" r="r" b="b"/>
              <a:pathLst>
                <a:path w="11976" h="11977" fill="none" extrusionOk="0">
                  <a:moveTo>
                    <a:pt x="9848" y="2128"/>
                  </a:moveTo>
                  <a:cubicBezTo>
                    <a:pt x="11976" y="4256"/>
                    <a:pt x="11976" y="7721"/>
                    <a:pt x="9848" y="9849"/>
                  </a:cubicBezTo>
                  <a:cubicBezTo>
                    <a:pt x="7721" y="11976"/>
                    <a:pt x="4255" y="11976"/>
                    <a:pt x="2128" y="9849"/>
                  </a:cubicBezTo>
                  <a:cubicBezTo>
                    <a:pt x="0" y="7721"/>
                    <a:pt x="0" y="4256"/>
                    <a:pt x="2128" y="2128"/>
                  </a:cubicBezTo>
                  <a:cubicBezTo>
                    <a:pt x="4255" y="1"/>
                    <a:pt x="7721" y="1"/>
                    <a:pt x="9848" y="2128"/>
                  </a:cubicBezTo>
                  <a:close/>
                </a:path>
              </a:pathLst>
            </a:custGeom>
            <a:noFill/>
            <a:ln w="912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568;p84"/>
            <p:cNvSpPr/>
            <p:nvPr/>
          </p:nvSpPr>
          <p:spPr>
            <a:xfrm>
              <a:off x="5709196" y="2267868"/>
              <a:ext cx="97587" cy="31255"/>
            </a:xfrm>
            <a:custGeom>
              <a:avLst/>
              <a:gdLst/>
              <a:ahLst/>
              <a:cxnLst/>
              <a:rect l="l" t="t" r="r" b="b"/>
              <a:pathLst>
                <a:path w="5411" h="1733" extrusionOk="0">
                  <a:moveTo>
                    <a:pt x="3309" y="0"/>
                  </a:moveTo>
                  <a:cubicBezTo>
                    <a:pt x="3047" y="0"/>
                    <a:pt x="2781" y="31"/>
                    <a:pt x="2523" y="91"/>
                  </a:cubicBezTo>
                  <a:cubicBezTo>
                    <a:pt x="2037" y="213"/>
                    <a:pt x="1550" y="426"/>
                    <a:pt x="1125" y="699"/>
                  </a:cubicBezTo>
                  <a:cubicBezTo>
                    <a:pt x="699" y="973"/>
                    <a:pt x="304" y="1307"/>
                    <a:pt x="0" y="1733"/>
                  </a:cubicBezTo>
                  <a:cubicBezTo>
                    <a:pt x="395" y="1429"/>
                    <a:pt x="821" y="1186"/>
                    <a:pt x="1277" y="942"/>
                  </a:cubicBezTo>
                  <a:cubicBezTo>
                    <a:pt x="1702" y="730"/>
                    <a:pt x="2158" y="547"/>
                    <a:pt x="2614" y="456"/>
                  </a:cubicBezTo>
                  <a:cubicBezTo>
                    <a:pt x="2881" y="385"/>
                    <a:pt x="3159" y="355"/>
                    <a:pt x="3434" y="355"/>
                  </a:cubicBezTo>
                  <a:cubicBezTo>
                    <a:pt x="3629" y="355"/>
                    <a:pt x="3823" y="370"/>
                    <a:pt x="4012" y="395"/>
                  </a:cubicBezTo>
                  <a:cubicBezTo>
                    <a:pt x="4499" y="426"/>
                    <a:pt x="4955" y="608"/>
                    <a:pt x="5411" y="790"/>
                  </a:cubicBezTo>
                  <a:cubicBezTo>
                    <a:pt x="5046" y="487"/>
                    <a:pt x="4590" y="183"/>
                    <a:pt x="4073" y="91"/>
                  </a:cubicBezTo>
                  <a:cubicBezTo>
                    <a:pt x="3830" y="31"/>
                    <a:pt x="3572" y="0"/>
                    <a:pt x="3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569;p84"/>
            <p:cNvSpPr/>
            <p:nvPr/>
          </p:nvSpPr>
          <p:spPr>
            <a:xfrm>
              <a:off x="5984933" y="2245721"/>
              <a:ext cx="97587" cy="31471"/>
            </a:xfrm>
            <a:custGeom>
              <a:avLst/>
              <a:gdLst/>
              <a:ahLst/>
              <a:cxnLst/>
              <a:rect l="l" t="t" r="r" b="b"/>
              <a:pathLst>
                <a:path w="5411" h="1745" extrusionOk="0">
                  <a:moveTo>
                    <a:pt x="3266" y="1"/>
                  </a:moveTo>
                  <a:cubicBezTo>
                    <a:pt x="3018" y="1"/>
                    <a:pt x="2767" y="32"/>
                    <a:pt x="2523" y="104"/>
                  </a:cubicBezTo>
                  <a:cubicBezTo>
                    <a:pt x="2037" y="225"/>
                    <a:pt x="1550" y="438"/>
                    <a:pt x="1125" y="711"/>
                  </a:cubicBezTo>
                  <a:cubicBezTo>
                    <a:pt x="699" y="985"/>
                    <a:pt x="304" y="1319"/>
                    <a:pt x="0" y="1745"/>
                  </a:cubicBezTo>
                  <a:cubicBezTo>
                    <a:pt x="395" y="1441"/>
                    <a:pt x="821" y="1198"/>
                    <a:pt x="1277" y="955"/>
                  </a:cubicBezTo>
                  <a:cubicBezTo>
                    <a:pt x="1702" y="742"/>
                    <a:pt x="2158" y="560"/>
                    <a:pt x="2614" y="468"/>
                  </a:cubicBezTo>
                  <a:cubicBezTo>
                    <a:pt x="2918" y="387"/>
                    <a:pt x="3236" y="360"/>
                    <a:pt x="3549" y="360"/>
                  </a:cubicBezTo>
                  <a:cubicBezTo>
                    <a:pt x="3705" y="360"/>
                    <a:pt x="3860" y="367"/>
                    <a:pt x="4012" y="377"/>
                  </a:cubicBezTo>
                  <a:cubicBezTo>
                    <a:pt x="4499" y="438"/>
                    <a:pt x="4955" y="620"/>
                    <a:pt x="5411" y="803"/>
                  </a:cubicBezTo>
                  <a:cubicBezTo>
                    <a:pt x="5046" y="499"/>
                    <a:pt x="4590" y="195"/>
                    <a:pt x="4073" y="104"/>
                  </a:cubicBezTo>
                  <a:cubicBezTo>
                    <a:pt x="3817" y="39"/>
                    <a:pt x="3543" y="1"/>
                    <a:pt x="3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570;p84"/>
            <p:cNvSpPr/>
            <p:nvPr/>
          </p:nvSpPr>
          <p:spPr>
            <a:xfrm>
              <a:off x="6203103" y="2330360"/>
              <a:ext cx="63159" cy="82654"/>
            </a:xfrm>
            <a:custGeom>
              <a:avLst/>
              <a:gdLst/>
              <a:ahLst/>
              <a:cxnLst/>
              <a:rect l="l" t="t" r="r" b="b"/>
              <a:pathLst>
                <a:path w="3502" h="4583" extrusionOk="0">
                  <a:moveTo>
                    <a:pt x="3071" y="0"/>
                  </a:moveTo>
                  <a:cubicBezTo>
                    <a:pt x="1581" y="91"/>
                    <a:pt x="669" y="1095"/>
                    <a:pt x="274" y="2341"/>
                  </a:cubicBezTo>
                  <a:cubicBezTo>
                    <a:pt x="244" y="2371"/>
                    <a:pt x="244" y="2402"/>
                    <a:pt x="244" y="2432"/>
                  </a:cubicBezTo>
                  <a:cubicBezTo>
                    <a:pt x="61" y="3040"/>
                    <a:pt x="1" y="3739"/>
                    <a:pt x="31" y="4377"/>
                  </a:cubicBezTo>
                  <a:cubicBezTo>
                    <a:pt x="46" y="4514"/>
                    <a:pt x="153" y="4582"/>
                    <a:pt x="251" y="4582"/>
                  </a:cubicBezTo>
                  <a:cubicBezTo>
                    <a:pt x="350" y="4582"/>
                    <a:pt x="441" y="4514"/>
                    <a:pt x="426" y="4377"/>
                  </a:cubicBezTo>
                  <a:cubicBezTo>
                    <a:pt x="365" y="3769"/>
                    <a:pt x="426" y="3131"/>
                    <a:pt x="609" y="2523"/>
                  </a:cubicBezTo>
                  <a:cubicBezTo>
                    <a:pt x="1051" y="2177"/>
                    <a:pt x="1616" y="1977"/>
                    <a:pt x="2178" y="1977"/>
                  </a:cubicBezTo>
                  <a:cubicBezTo>
                    <a:pt x="2505" y="1977"/>
                    <a:pt x="2830" y="2044"/>
                    <a:pt x="3131" y="2189"/>
                  </a:cubicBezTo>
                  <a:cubicBezTo>
                    <a:pt x="3157" y="2200"/>
                    <a:pt x="3181" y="2204"/>
                    <a:pt x="3205" y="2204"/>
                  </a:cubicBezTo>
                  <a:cubicBezTo>
                    <a:pt x="3382" y="2204"/>
                    <a:pt x="3501" y="1935"/>
                    <a:pt x="3314" y="1854"/>
                  </a:cubicBezTo>
                  <a:cubicBezTo>
                    <a:pt x="2950" y="1679"/>
                    <a:pt x="2575" y="1600"/>
                    <a:pt x="2203" y="1600"/>
                  </a:cubicBezTo>
                  <a:cubicBezTo>
                    <a:pt x="1736" y="1600"/>
                    <a:pt x="1275" y="1726"/>
                    <a:pt x="852" y="1946"/>
                  </a:cubicBezTo>
                  <a:cubicBezTo>
                    <a:pt x="1247" y="1095"/>
                    <a:pt x="1946" y="456"/>
                    <a:pt x="3071" y="395"/>
                  </a:cubicBezTo>
                  <a:cubicBezTo>
                    <a:pt x="3314" y="395"/>
                    <a:pt x="3314" y="0"/>
                    <a:pt x="30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571;p84"/>
            <p:cNvSpPr/>
            <p:nvPr/>
          </p:nvSpPr>
          <p:spPr>
            <a:xfrm>
              <a:off x="5592330" y="2363255"/>
              <a:ext cx="59317" cy="82240"/>
            </a:xfrm>
            <a:custGeom>
              <a:avLst/>
              <a:gdLst/>
              <a:ahLst/>
              <a:cxnLst/>
              <a:rect l="l" t="t" r="r" b="b"/>
              <a:pathLst>
                <a:path w="3289" h="4560" extrusionOk="0">
                  <a:moveTo>
                    <a:pt x="431" y="0"/>
                  </a:moveTo>
                  <a:cubicBezTo>
                    <a:pt x="188" y="0"/>
                    <a:pt x="188" y="365"/>
                    <a:pt x="431" y="395"/>
                  </a:cubicBezTo>
                  <a:cubicBezTo>
                    <a:pt x="1465" y="456"/>
                    <a:pt x="2134" y="1094"/>
                    <a:pt x="2498" y="1945"/>
                  </a:cubicBezTo>
                  <a:cubicBezTo>
                    <a:pt x="2117" y="1713"/>
                    <a:pt x="1689" y="1589"/>
                    <a:pt x="1257" y="1589"/>
                  </a:cubicBezTo>
                  <a:cubicBezTo>
                    <a:pt x="897" y="1589"/>
                    <a:pt x="533" y="1675"/>
                    <a:pt x="188" y="1854"/>
                  </a:cubicBezTo>
                  <a:cubicBezTo>
                    <a:pt x="1" y="1935"/>
                    <a:pt x="120" y="2204"/>
                    <a:pt x="297" y="2204"/>
                  </a:cubicBezTo>
                  <a:cubicBezTo>
                    <a:pt x="321" y="2204"/>
                    <a:pt x="345" y="2199"/>
                    <a:pt x="371" y="2189"/>
                  </a:cubicBezTo>
                  <a:cubicBezTo>
                    <a:pt x="649" y="2044"/>
                    <a:pt x="949" y="1976"/>
                    <a:pt x="1249" y="1976"/>
                  </a:cubicBezTo>
                  <a:cubicBezTo>
                    <a:pt x="1767" y="1976"/>
                    <a:pt x="2288" y="2176"/>
                    <a:pt x="2711" y="2523"/>
                  </a:cubicBezTo>
                  <a:cubicBezTo>
                    <a:pt x="2863" y="3131"/>
                    <a:pt x="2924" y="3769"/>
                    <a:pt x="2893" y="4377"/>
                  </a:cubicBezTo>
                  <a:cubicBezTo>
                    <a:pt x="2878" y="4499"/>
                    <a:pt x="2962" y="4559"/>
                    <a:pt x="3053" y="4559"/>
                  </a:cubicBezTo>
                  <a:cubicBezTo>
                    <a:pt x="3144" y="4559"/>
                    <a:pt x="3243" y="4499"/>
                    <a:pt x="3258" y="4377"/>
                  </a:cubicBezTo>
                  <a:cubicBezTo>
                    <a:pt x="3289" y="3708"/>
                    <a:pt x="3228" y="3040"/>
                    <a:pt x="3045" y="2432"/>
                  </a:cubicBezTo>
                  <a:cubicBezTo>
                    <a:pt x="3045" y="2371"/>
                    <a:pt x="3045" y="2340"/>
                    <a:pt x="3015" y="2310"/>
                  </a:cubicBezTo>
                  <a:cubicBezTo>
                    <a:pt x="2650" y="1064"/>
                    <a:pt x="1799" y="91"/>
                    <a:pt x="4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572;p84"/>
            <p:cNvSpPr/>
            <p:nvPr/>
          </p:nvSpPr>
          <p:spPr>
            <a:xfrm>
              <a:off x="5756881" y="2933973"/>
              <a:ext cx="81248" cy="190666"/>
            </a:xfrm>
            <a:custGeom>
              <a:avLst/>
              <a:gdLst/>
              <a:ahLst/>
              <a:cxnLst/>
              <a:rect l="l" t="t" r="r" b="b"/>
              <a:pathLst>
                <a:path w="4505" h="10572" extrusionOk="0">
                  <a:moveTo>
                    <a:pt x="1079" y="0"/>
                  </a:moveTo>
                  <a:cubicBezTo>
                    <a:pt x="967" y="0"/>
                    <a:pt x="858" y="64"/>
                    <a:pt x="821" y="210"/>
                  </a:cubicBezTo>
                  <a:cubicBezTo>
                    <a:pt x="1" y="3796"/>
                    <a:pt x="1490" y="7778"/>
                    <a:pt x="3891" y="10483"/>
                  </a:cubicBezTo>
                  <a:cubicBezTo>
                    <a:pt x="3947" y="10546"/>
                    <a:pt x="4012" y="10572"/>
                    <a:pt x="4076" y="10572"/>
                  </a:cubicBezTo>
                  <a:cubicBezTo>
                    <a:pt x="4294" y="10572"/>
                    <a:pt x="4504" y="10276"/>
                    <a:pt x="4317" y="10088"/>
                  </a:cubicBezTo>
                  <a:cubicBezTo>
                    <a:pt x="3557" y="9237"/>
                    <a:pt x="2949" y="8204"/>
                    <a:pt x="2432" y="7201"/>
                  </a:cubicBezTo>
                  <a:cubicBezTo>
                    <a:pt x="1368" y="5103"/>
                    <a:pt x="852" y="2702"/>
                    <a:pt x="1368" y="362"/>
                  </a:cubicBezTo>
                  <a:cubicBezTo>
                    <a:pt x="1423" y="143"/>
                    <a:pt x="1248" y="0"/>
                    <a:pt x="10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573;p84"/>
            <p:cNvSpPr/>
            <p:nvPr/>
          </p:nvSpPr>
          <p:spPr>
            <a:xfrm>
              <a:off x="6493088" y="3746865"/>
              <a:ext cx="144190" cy="614759"/>
            </a:xfrm>
            <a:custGeom>
              <a:avLst/>
              <a:gdLst/>
              <a:ahLst/>
              <a:cxnLst/>
              <a:rect l="l" t="t" r="r" b="b"/>
              <a:pathLst>
                <a:path w="7995" h="34087" extrusionOk="0">
                  <a:moveTo>
                    <a:pt x="62" y="0"/>
                  </a:moveTo>
                  <a:lnTo>
                    <a:pt x="4013" y="27995"/>
                  </a:lnTo>
                  <a:cubicBezTo>
                    <a:pt x="4013" y="27995"/>
                    <a:pt x="3041" y="31581"/>
                    <a:pt x="62" y="33162"/>
                  </a:cubicBezTo>
                  <a:cubicBezTo>
                    <a:pt x="31" y="33192"/>
                    <a:pt x="31" y="33192"/>
                    <a:pt x="1" y="33192"/>
                  </a:cubicBezTo>
                  <a:cubicBezTo>
                    <a:pt x="62" y="33405"/>
                    <a:pt x="123" y="33557"/>
                    <a:pt x="275" y="33709"/>
                  </a:cubicBezTo>
                  <a:cubicBezTo>
                    <a:pt x="576" y="33989"/>
                    <a:pt x="985" y="34086"/>
                    <a:pt x="1393" y="34086"/>
                  </a:cubicBezTo>
                  <a:cubicBezTo>
                    <a:pt x="1560" y="34086"/>
                    <a:pt x="1727" y="34070"/>
                    <a:pt x="1885" y="34044"/>
                  </a:cubicBezTo>
                  <a:cubicBezTo>
                    <a:pt x="2797" y="33861"/>
                    <a:pt x="3648" y="33375"/>
                    <a:pt x="4226" y="32676"/>
                  </a:cubicBezTo>
                  <a:cubicBezTo>
                    <a:pt x="4834" y="31977"/>
                    <a:pt x="5168" y="31065"/>
                    <a:pt x="5776" y="30305"/>
                  </a:cubicBezTo>
                  <a:cubicBezTo>
                    <a:pt x="5989" y="30031"/>
                    <a:pt x="6262" y="29788"/>
                    <a:pt x="6536" y="29575"/>
                  </a:cubicBezTo>
                  <a:cubicBezTo>
                    <a:pt x="7995" y="20305"/>
                    <a:pt x="5959" y="3496"/>
                    <a:pt x="550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574;p84"/>
            <p:cNvSpPr/>
            <p:nvPr/>
          </p:nvSpPr>
          <p:spPr>
            <a:xfrm>
              <a:off x="6592316" y="3746324"/>
              <a:ext cx="57027" cy="533944"/>
            </a:xfrm>
            <a:custGeom>
              <a:avLst/>
              <a:gdLst/>
              <a:ahLst/>
              <a:cxnLst/>
              <a:rect l="l" t="t" r="r" b="b"/>
              <a:pathLst>
                <a:path w="3162" h="29606" extrusionOk="0">
                  <a:moveTo>
                    <a:pt x="1" y="0"/>
                  </a:moveTo>
                  <a:cubicBezTo>
                    <a:pt x="457" y="3526"/>
                    <a:pt x="2493" y="20335"/>
                    <a:pt x="1034" y="29605"/>
                  </a:cubicBezTo>
                  <a:cubicBezTo>
                    <a:pt x="1520" y="29241"/>
                    <a:pt x="2098" y="28967"/>
                    <a:pt x="2706" y="28845"/>
                  </a:cubicBezTo>
                  <a:cubicBezTo>
                    <a:pt x="2706" y="28572"/>
                    <a:pt x="2675" y="28298"/>
                    <a:pt x="2645" y="28025"/>
                  </a:cubicBezTo>
                  <a:lnTo>
                    <a:pt x="3162" y="0"/>
                  </a:ln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575;p84"/>
            <p:cNvSpPr/>
            <p:nvPr/>
          </p:nvSpPr>
          <p:spPr>
            <a:xfrm>
              <a:off x="6692086" y="3737540"/>
              <a:ext cx="168321" cy="630305"/>
            </a:xfrm>
            <a:custGeom>
              <a:avLst/>
              <a:gdLst/>
              <a:ahLst/>
              <a:cxnLst/>
              <a:rect l="l" t="t" r="r" b="b"/>
              <a:pathLst>
                <a:path w="9333" h="34949" extrusionOk="0">
                  <a:moveTo>
                    <a:pt x="7265" y="1"/>
                  </a:moveTo>
                  <a:lnTo>
                    <a:pt x="1" y="578"/>
                  </a:lnTo>
                  <a:lnTo>
                    <a:pt x="2098" y="27873"/>
                  </a:lnTo>
                  <a:cubicBezTo>
                    <a:pt x="2098" y="28177"/>
                    <a:pt x="2128" y="28512"/>
                    <a:pt x="2159" y="28816"/>
                  </a:cubicBezTo>
                  <a:lnTo>
                    <a:pt x="2189" y="29150"/>
                  </a:lnTo>
                  <a:lnTo>
                    <a:pt x="2219" y="29150"/>
                  </a:lnTo>
                  <a:cubicBezTo>
                    <a:pt x="2219" y="29211"/>
                    <a:pt x="2219" y="29272"/>
                    <a:pt x="2250" y="29332"/>
                  </a:cubicBezTo>
                  <a:cubicBezTo>
                    <a:pt x="3861" y="29849"/>
                    <a:pt x="5259" y="31035"/>
                    <a:pt x="5989" y="32554"/>
                  </a:cubicBezTo>
                  <a:cubicBezTo>
                    <a:pt x="6232" y="33071"/>
                    <a:pt x="6414" y="33649"/>
                    <a:pt x="6779" y="34105"/>
                  </a:cubicBezTo>
                  <a:cubicBezTo>
                    <a:pt x="7144" y="34530"/>
                    <a:pt x="7660" y="34834"/>
                    <a:pt x="8238" y="34925"/>
                  </a:cubicBezTo>
                  <a:cubicBezTo>
                    <a:pt x="8332" y="34941"/>
                    <a:pt x="8428" y="34949"/>
                    <a:pt x="8525" y="34949"/>
                  </a:cubicBezTo>
                  <a:cubicBezTo>
                    <a:pt x="8803" y="34949"/>
                    <a:pt x="9084" y="34886"/>
                    <a:pt x="9332" y="34773"/>
                  </a:cubicBezTo>
                  <a:cubicBezTo>
                    <a:pt x="8359" y="32190"/>
                    <a:pt x="5928" y="29758"/>
                    <a:pt x="5928" y="29758"/>
                  </a:cubicBezTo>
                  <a:lnTo>
                    <a:pt x="7265" y="1"/>
                  </a:ln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576;p84"/>
            <p:cNvSpPr/>
            <p:nvPr/>
          </p:nvSpPr>
          <p:spPr>
            <a:xfrm>
              <a:off x="6798438" y="3734799"/>
              <a:ext cx="76216" cy="629890"/>
            </a:xfrm>
            <a:custGeom>
              <a:avLst/>
              <a:gdLst/>
              <a:ahLst/>
              <a:cxnLst/>
              <a:rect l="l" t="t" r="r" b="b"/>
              <a:pathLst>
                <a:path w="4226" h="34926" extrusionOk="0">
                  <a:moveTo>
                    <a:pt x="3192" y="1"/>
                  </a:moveTo>
                  <a:lnTo>
                    <a:pt x="1368" y="153"/>
                  </a:lnTo>
                  <a:lnTo>
                    <a:pt x="0" y="29910"/>
                  </a:lnTo>
                  <a:cubicBezTo>
                    <a:pt x="0" y="29910"/>
                    <a:pt x="2462" y="32342"/>
                    <a:pt x="3465" y="34925"/>
                  </a:cubicBezTo>
                  <a:cubicBezTo>
                    <a:pt x="3648" y="34834"/>
                    <a:pt x="3800" y="34682"/>
                    <a:pt x="3921" y="34530"/>
                  </a:cubicBezTo>
                  <a:cubicBezTo>
                    <a:pt x="4165" y="34196"/>
                    <a:pt x="4225" y="33801"/>
                    <a:pt x="4225" y="33375"/>
                  </a:cubicBezTo>
                  <a:cubicBezTo>
                    <a:pt x="4073" y="33102"/>
                    <a:pt x="3891" y="32858"/>
                    <a:pt x="3709" y="32615"/>
                  </a:cubicBezTo>
                  <a:cubicBezTo>
                    <a:pt x="2888" y="31582"/>
                    <a:pt x="1854" y="30731"/>
                    <a:pt x="1095" y="29636"/>
                  </a:cubicBezTo>
                  <a:cubicBezTo>
                    <a:pt x="1095" y="29636"/>
                    <a:pt x="1064" y="29606"/>
                    <a:pt x="1064" y="29606"/>
                  </a:cubicBezTo>
                  <a:lnTo>
                    <a:pt x="3192" y="1"/>
                  </a:ln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577;p84"/>
            <p:cNvSpPr/>
            <p:nvPr/>
          </p:nvSpPr>
          <p:spPr>
            <a:xfrm>
              <a:off x="6377967" y="2650000"/>
              <a:ext cx="480777" cy="121334"/>
            </a:xfrm>
            <a:custGeom>
              <a:avLst/>
              <a:gdLst/>
              <a:ahLst/>
              <a:cxnLst/>
              <a:rect l="l" t="t" r="r" b="b"/>
              <a:pathLst>
                <a:path w="26658" h="6571" extrusionOk="0">
                  <a:moveTo>
                    <a:pt x="11842" y="1"/>
                  </a:moveTo>
                  <a:cubicBezTo>
                    <a:pt x="6595" y="1"/>
                    <a:pt x="3012" y="1164"/>
                    <a:pt x="1" y="6571"/>
                  </a:cubicBezTo>
                  <a:cubicBezTo>
                    <a:pt x="6293" y="6267"/>
                    <a:pt x="12615" y="5963"/>
                    <a:pt x="18907" y="5659"/>
                  </a:cubicBezTo>
                  <a:cubicBezTo>
                    <a:pt x="21491" y="5537"/>
                    <a:pt x="24074" y="5416"/>
                    <a:pt x="26658" y="5203"/>
                  </a:cubicBezTo>
                  <a:cubicBezTo>
                    <a:pt x="24956" y="2558"/>
                    <a:pt x="22433" y="613"/>
                    <a:pt x="18664" y="340"/>
                  </a:cubicBezTo>
                  <a:cubicBezTo>
                    <a:pt x="16105" y="171"/>
                    <a:pt x="13851" y="1"/>
                    <a:pt x="1184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578;p84"/>
            <p:cNvSpPr/>
            <p:nvPr/>
          </p:nvSpPr>
          <p:spPr>
            <a:xfrm>
              <a:off x="6329181" y="2746053"/>
              <a:ext cx="565740" cy="143141"/>
            </a:xfrm>
            <a:custGeom>
              <a:avLst/>
              <a:gdLst/>
              <a:ahLst/>
              <a:cxnLst/>
              <a:rect l="l" t="t" r="r" b="b"/>
              <a:pathLst>
                <a:path w="31369" h="7752" extrusionOk="0">
                  <a:moveTo>
                    <a:pt x="29363" y="1"/>
                  </a:moveTo>
                  <a:cubicBezTo>
                    <a:pt x="26779" y="214"/>
                    <a:pt x="24196" y="335"/>
                    <a:pt x="21612" y="457"/>
                  </a:cubicBezTo>
                  <a:cubicBezTo>
                    <a:pt x="15320" y="761"/>
                    <a:pt x="8998" y="1065"/>
                    <a:pt x="2706" y="1369"/>
                  </a:cubicBezTo>
                  <a:cubicBezTo>
                    <a:pt x="1764" y="3040"/>
                    <a:pt x="882" y="5138"/>
                    <a:pt x="1" y="7752"/>
                  </a:cubicBezTo>
                  <a:cubicBezTo>
                    <a:pt x="10457" y="6627"/>
                    <a:pt x="20913" y="5563"/>
                    <a:pt x="31369" y="4621"/>
                  </a:cubicBezTo>
                  <a:cubicBezTo>
                    <a:pt x="30883" y="2980"/>
                    <a:pt x="30244" y="1399"/>
                    <a:pt x="29363" y="1"/>
                  </a:cubicBezTo>
                  <a:close/>
                </a:path>
              </a:pathLst>
            </a:custGeom>
            <a:solidFill>
              <a:srgbClr val="A7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579;p84"/>
            <p:cNvSpPr/>
            <p:nvPr/>
          </p:nvSpPr>
          <p:spPr>
            <a:xfrm>
              <a:off x="6250600" y="2952895"/>
              <a:ext cx="670631" cy="303435"/>
            </a:xfrm>
            <a:custGeom>
              <a:avLst/>
              <a:gdLst/>
              <a:ahLst/>
              <a:cxnLst/>
              <a:rect l="l" t="t" r="r" b="b"/>
              <a:pathLst>
                <a:path w="37185" h="16433" extrusionOk="0">
                  <a:moveTo>
                    <a:pt x="33283" y="0"/>
                  </a:moveTo>
                  <a:cubicBezTo>
                    <a:pt x="23200" y="0"/>
                    <a:pt x="13098" y="345"/>
                    <a:pt x="3020" y="1079"/>
                  </a:cubicBezTo>
                  <a:cubicBezTo>
                    <a:pt x="2655" y="2477"/>
                    <a:pt x="2291" y="3966"/>
                    <a:pt x="1896" y="5608"/>
                  </a:cubicBezTo>
                  <a:cubicBezTo>
                    <a:pt x="0" y="13772"/>
                    <a:pt x="3672" y="16432"/>
                    <a:pt x="9262" y="16432"/>
                  </a:cubicBezTo>
                  <a:cubicBezTo>
                    <a:pt x="19717" y="16432"/>
                    <a:pt x="36881" y="7127"/>
                    <a:pt x="36881" y="7127"/>
                  </a:cubicBezTo>
                  <a:cubicBezTo>
                    <a:pt x="36881" y="7127"/>
                    <a:pt x="37185" y="3997"/>
                    <a:pt x="36881" y="15"/>
                  </a:cubicBezTo>
                  <a:cubicBezTo>
                    <a:pt x="35682" y="5"/>
                    <a:pt x="34482" y="0"/>
                    <a:pt x="33283" y="0"/>
                  </a:cubicBezTo>
                  <a:close/>
                </a:path>
              </a:pathLst>
            </a:custGeom>
            <a:solidFill>
              <a:srgbClr val="A7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580;p84"/>
            <p:cNvSpPr/>
            <p:nvPr/>
          </p:nvSpPr>
          <p:spPr>
            <a:xfrm>
              <a:off x="6305067" y="2831360"/>
              <a:ext cx="610701" cy="141460"/>
            </a:xfrm>
            <a:custGeom>
              <a:avLst/>
              <a:gdLst/>
              <a:ahLst/>
              <a:cxnLst/>
              <a:rect l="l" t="t" r="r" b="b"/>
              <a:pathLst>
                <a:path w="33862" h="7661" extrusionOk="0">
                  <a:moveTo>
                    <a:pt x="32706" y="1"/>
                  </a:moveTo>
                  <a:cubicBezTo>
                    <a:pt x="22250" y="974"/>
                    <a:pt x="11794" y="2007"/>
                    <a:pt x="1338" y="3132"/>
                  </a:cubicBezTo>
                  <a:cubicBezTo>
                    <a:pt x="912" y="4500"/>
                    <a:pt x="456" y="6019"/>
                    <a:pt x="0" y="7661"/>
                  </a:cubicBezTo>
                  <a:cubicBezTo>
                    <a:pt x="10078" y="6927"/>
                    <a:pt x="20180" y="6582"/>
                    <a:pt x="30263" y="6582"/>
                  </a:cubicBezTo>
                  <a:cubicBezTo>
                    <a:pt x="31462" y="6582"/>
                    <a:pt x="32662" y="6587"/>
                    <a:pt x="33861" y="6597"/>
                  </a:cubicBezTo>
                  <a:cubicBezTo>
                    <a:pt x="33679" y="4530"/>
                    <a:pt x="33344" y="2220"/>
                    <a:pt x="32706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581;p84"/>
            <p:cNvSpPr/>
            <p:nvPr/>
          </p:nvSpPr>
          <p:spPr>
            <a:xfrm>
              <a:off x="6451733" y="4266543"/>
              <a:ext cx="191586" cy="144478"/>
            </a:xfrm>
            <a:custGeom>
              <a:avLst/>
              <a:gdLst/>
              <a:ahLst/>
              <a:cxnLst/>
              <a:rect l="l" t="t" r="r" b="b"/>
              <a:pathLst>
                <a:path w="10623" h="8011" extrusionOk="0">
                  <a:moveTo>
                    <a:pt x="10501" y="0"/>
                  </a:moveTo>
                  <a:lnTo>
                    <a:pt x="10501" y="0"/>
                  </a:lnTo>
                  <a:cubicBezTo>
                    <a:pt x="9559" y="213"/>
                    <a:pt x="8677" y="730"/>
                    <a:pt x="8039" y="1490"/>
                  </a:cubicBezTo>
                  <a:cubicBezTo>
                    <a:pt x="7461" y="2219"/>
                    <a:pt x="7127" y="3131"/>
                    <a:pt x="6519" y="3861"/>
                  </a:cubicBezTo>
                  <a:cubicBezTo>
                    <a:pt x="5941" y="4560"/>
                    <a:pt x="5090" y="5046"/>
                    <a:pt x="4178" y="5198"/>
                  </a:cubicBezTo>
                  <a:cubicBezTo>
                    <a:pt x="4016" y="5234"/>
                    <a:pt x="3846" y="5254"/>
                    <a:pt x="3675" y="5254"/>
                  </a:cubicBezTo>
                  <a:cubicBezTo>
                    <a:pt x="3271" y="5254"/>
                    <a:pt x="2867" y="5142"/>
                    <a:pt x="2568" y="4864"/>
                  </a:cubicBezTo>
                  <a:cubicBezTo>
                    <a:pt x="2446" y="4742"/>
                    <a:pt x="2355" y="4560"/>
                    <a:pt x="2294" y="4377"/>
                  </a:cubicBezTo>
                  <a:lnTo>
                    <a:pt x="2294" y="4377"/>
                  </a:lnTo>
                  <a:cubicBezTo>
                    <a:pt x="0" y="5657"/>
                    <a:pt x="909" y="8011"/>
                    <a:pt x="3087" y="8011"/>
                  </a:cubicBezTo>
                  <a:cubicBezTo>
                    <a:pt x="3650" y="8011"/>
                    <a:pt x="4299" y="7853"/>
                    <a:pt x="4999" y="7478"/>
                  </a:cubicBezTo>
                  <a:cubicBezTo>
                    <a:pt x="8403" y="5624"/>
                    <a:pt x="9528" y="3952"/>
                    <a:pt x="9528" y="3952"/>
                  </a:cubicBezTo>
                  <a:cubicBezTo>
                    <a:pt x="9528" y="3952"/>
                    <a:pt x="10622" y="2706"/>
                    <a:pt x="1050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582;p84"/>
            <p:cNvSpPr/>
            <p:nvPr/>
          </p:nvSpPr>
          <p:spPr>
            <a:xfrm>
              <a:off x="6732647" y="4266543"/>
              <a:ext cx="156814" cy="144424"/>
            </a:xfrm>
            <a:custGeom>
              <a:avLst/>
              <a:gdLst/>
              <a:ahLst/>
              <a:cxnLst/>
              <a:rect l="l" t="t" r="r" b="b"/>
              <a:pathLst>
                <a:path w="8695" h="8008" extrusionOk="0">
                  <a:moveTo>
                    <a:pt x="1" y="0"/>
                  </a:moveTo>
                  <a:lnTo>
                    <a:pt x="1" y="0"/>
                  </a:lnTo>
                  <a:cubicBezTo>
                    <a:pt x="305" y="1429"/>
                    <a:pt x="1004" y="2827"/>
                    <a:pt x="1825" y="4043"/>
                  </a:cubicBezTo>
                  <a:cubicBezTo>
                    <a:pt x="2220" y="4651"/>
                    <a:pt x="2706" y="5289"/>
                    <a:pt x="3223" y="5897"/>
                  </a:cubicBezTo>
                  <a:cubicBezTo>
                    <a:pt x="3952" y="6688"/>
                    <a:pt x="4803" y="7417"/>
                    <a:pt x="5806" y="7782"/>
                  </a:cubicBezTo>
                  <a:cubicBezTo>
                    <a:pt x="6121" y="7911"/>
                    <a:pt x="6470" y="8007"/>
                    <a:pt x="6818" y="8007"/>
                  </a:cubicBezTo>
                  <a:cubicBezTo>
                    <a:pt x="7042" y="8007"/>
                    <a:pt x="7265" y="7968"/>
                    <a:pt x="7478" y="7873"/>
                  </a:cubicBezTo>
                  <a:cubicBezTo>
                    <a:pt x="7934" y="7691"/>
                    <a:pt x="8238" y="7265"/>
                    <a:pt x="8390" y="6779"/>
                  </a:cubicBezTo>
                  <a:cubicBezTo>
                    <a:pt x="8694" y="5836"/>
                    <a:pt x="8390" y="4803"/>
                    <a:pt x="7873" y="3891"/>
                  </a:cubicBezTo>
                  <a:cubicBezTo>
                    <a:pt x="7873" y="4317"/>
                    <a:pt x="7813" y="4712"/>
                    <a:pt x="7569" y="5046"/>
                  </a:cubicBezTo>
                  <a:cubicBezTo>
                    <a:pt x="7291" y="5426"/>
                    <a:pt x="6780" y="5616"/>
                    <a:pt x="6283" y="5616"/>
                  </a:cubicBezTo>
                  <a:cubicBezTo>
                    <a:pt x="6184" y="5616"/>
                    <a:pt x="6085" y="5608"/>
                    <a:pt x="5989" y="5593"/>
                  </a:cubicBezTo>
                  <a:cubicBezTo>
                    <a:pt x="5411" y="5502"/>
                    <a:pt x="4895" y="5198"/>
                    <a:pt x="4530" y="4773"/>
                  </a:cubicBezTo>
                  <a:cubicBezTo>
                    <a:pt x="4165" y="4317"/>
                    <a:pt x="3983" y="3739"/>
                    <a:pt x="3740" y="3222"/>
                  </a:cubicBezTo>
                  <a:cubicBezTo>
                    <a:pt x="3010" y="1703"/>
                    <a:pt x="1612" y="517"/>
                    <a:pt x="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583;p84"/>
            <p:cNvSpPr/>
            <p:nvPr/>
          </p:nvSpPr>
          <p:spPr>
            <a:xfrm>
              <a:off x="7002901" y="4297798"/>
              <a:ext cx="240677" cy="25231"/>
            </a:xfrm>
            <a:custGeom>
              <a:avLst/>
              <a:gdLst/>
              <a:ahLst/>
              <a:cxnLst/>
              <a:rect l="l" t="t" r="r" b="b"/>
              <a:pathLst>
                <a:path w="13345" h="1399" extrusionOk="0">
                  <a:moveTo>
                    <a:pt x="275" y="0"/>
                  </a:moveTo>
                  <a:cubicBezTo>
                    <a:pt x="1" y="730"/>
                    <a:pt x="123" y="1398"/>
                    <a:pt x="123" y="1398"/>
                  </a:cubicBezTo>
                  <a:lnTo>
                    <a:pt x="13314" y="1398"/>
                  </a:lnTo>
                  <a:lnTo>
                    <a:pt x="13345" y="0"/>
                  </a:ln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584;p84"/>
            <p:cNvSpPr/>
            <p:nvPr/>
          </p:nvSpPr>
          <p:spPr>
            <a:xfrm>
              <a:off x="7007843" y="4251195"/>
              <a:ext cx="111294" cy="46602"/>
            </a:xfrm>
            <a:custGeom>
              <a:avLst/>
              <a:gdLst/>
              <a:ahLst/>
              <a:cxnLst/>
              <a:rect l="l" t="t" r="r" b="b"/>
              <a:pathLst>
                <a:path w="6171" h="2584" extrusionOk="0">
                  <a:moveTo>
                    <a:pt x="5107" y="0"/>
                  </a:moveTo>
                  <a:cubicBezTo>
                    <a:pt x="4408" y="456"/>
                    <a:pt x="3678" y="760"/>
                    <a:pt x="2888" y="851"/>
                  </a:cubicBezTo>
                  <a:cubicBezTo>
                    <a:pt x="1034" y="1064"/>
                    <a:pt x="304" y="1855"/>
                    <a:pt x="1" y="2584"/>
                  </a:cubicBezTo>
                  <a:lnTo>
                    <a:pt x="6171" y="2584"/>
                  </a:lnTo>
                  <a:cubicBezTo>
                    <a:pt x="6049" y="1429"/>
                    <a:pt x="5533" y="548"/>
                    <a:pt x="5107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585;p84"/>
            <p:cNvSpPr/>
            <p:nvPr/>
          </p:nvSpPr>
          <p:spPr>
            <a:xfrm>
              <a:off x="7099929" y="4166773"/>
              <a:ext cx="144749" cy="131024"/>
            </a:xfrm>
            <a:custGeom>
              <a:avLst/>
              <a:gdLst/>
              <a:ahLst/>
              <a:cxnLst/>
              <a:rect l="l" t="t" r="r" b="b"/>
              <a:pathLst>
                <a:path w="8026" h="7265" extrusionOk="0">
                  <a:moveTo>
                    <a:pt x="4226" y="0"/>
                  </a:moveTo>
                  <a:cubicBezTo>
                    <a:pt x="4226" y="0"/>
                    <a:pt x="2493" y="3131"/>
                    <a:pt x="1" y="4712"/>
                  </a:cubicBezTo>
                  <a:cubicBezTo>
                    <a:pt x="427" y="5229"/>
                    <a:pt x="943" y="6110"/>
                    <a:pt x="1065" y="7265"/>
                  </a:cubicBezTo>
                  <a:lnTo>
                    <a:pt x="7934" y="7265"/>
                  </a:lnTo>
                  <a:lnTo>
                    <a:pt x="8025" y="1034"/>
                  </a:lnTo>
                  <a:lnTo>
                    <a:pt x="4226" y="0"/>
                  </a:ln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586;p84"/>
            <p:cNvSpPr/>
            <p:nvPr/>
          </p:nvSpPr>
          <p:spPr>
            <a:xfrm>
              <a:off x="7342230" y="4292856"/>
              <a:ext cx="186410" cy="63844"/>
            </a:xfrm>
            <a:custGeom>
              <a:avLst/>
              <a:gdLst/>
              <a:ahLst/>
              <a:cxnLst/>
              <a:rect l="l" t="t" r="r" b="b"/>
              <a:pathLst>
                <a:path w="10336" h="3540" extrusionOk="0">
                  <a:moveTo>
                    <a:pt x="1" y="0"/>
                  </a:moveTo>
                  <a:cubicBezTo>
                    <a:pt x="1" y="183"/>
                    <a:pt x="1" y="365"/>
                    <a:pt x="1" y="517"/>
                  </a:cubicBezTo>
                  <a:cubicBezTo>
                    <a:pt x="62" y="1125"/>
                    <a:pt x="183" y="1763"/>
                    <a:pt x="578" y="2189"/>
                  </a:cubicBezTo>
                  <a:cubicBezTo>
                    <a:pt x="882" y="2554"/>
                    <a:pt x="1338" y="2736"/>
                    <a:pt x="1794" y="2888"/>
                  </a:cubicBezTo>
                  <a:cubicBezTo>
                    <a:pt x="3115" y="3341"/>
                    <a:pt x="4513" y="3539"/>
                    <a:pt x="5913" y="3539"/>
                  </a:cubicBezTo>
                  <a:cubicBezTo>
                    <a:pt x="6671" y="3539"/>
                    <a:pt x="7430" y="3481"/>
                    <a:pt x="8177" y="3374"/>
                  </a:cubicBezTo>
                  <a:cubicBezTo>
                    <a:pt x="8603" y="3314"/>
                    <a:pt x="9059" y="3222"/>
                    <a:pt x="9454" y="3010"/>
                  </a:cubicBezTo>
                  <a:cubicBezTo>
                    <a:pt x="9849" y="2797"/>
                    <a:pt x="10214" y="2463"/>
                    <a:pt x="10275" y="2007"/>
                  </a:cubicBezTo>
                  <a:cubicBezTo>
                    <a:pt x="10335" y="1703"/>
                    <a:pt x="10275" y="1399"/>
                    <a:pt x="10123" y="1125"/>
                  </a:cubicBezTo>
                  <a:cubicBezTo>
                    <a:pt x="9092" y="1776"/>
                    <a:pt x="7650" y="2112"/>
                    <a:pt x="6530" y="2112"/>
                  </a:cubicBezTo>
                  <a:cubicBezTo>
                    <a:pt x="6395" y="2112"/>
                    <a:pt x="6265" y="2108"/>
                    <a:pt x="6141" y="2098"/>
                  </a:cubicBezTo>
                  <a:cubicBezTo>
                    <a:pt x="4621" y="1946"/>
                    <a:pt x="3101" y="1429"/>
                    <a:pt x="1733" y="821"/>
                  </a:cubicBezTo>
                  <a:cubicBezTo>
                    <a:pt x="1186" y="608"/>
                    <a:pt x="639" y="365"/>
                    <a:pt x="92" y="92"/>
                  </a:cubicBezTo>
                  <a:cubicBezTo>
                    <a:pt x="92" y="61"/>
                    <a:pt x="31" y="31"/>
                    <a:pt x="1" y="0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587;p84"/>
            <p:cNvSpPr/>
            <p:nvPr/>
          </p:nvSpPr>
          <p:spPr>
            <a:xfrm>
              <a:off x="7338947" y="4158892"/>
              <a:ext cx="129383" cy="163036"/>
            </a:xfrm>
            <a:custGeom>
              <a:avLst/>
              <a:gdLst/>
              <a:ahLst/>
              <a:cxnLst/>
              <a:rect l="l" t="t" r="r" b="b"/>
              <a:pathLst>
                <a:path w="7174" h="9040" extrusionOk="0">
                  <a:moveTo>
                    <a:pt x="1825" y="0"/>
                  </a:moveTo>
                  <a:cubicBezTo>
                    <a:pt x="1340" y="0"/>
                    <a:pt x="870" y="50"/>
                    <a:pt x="548" y="255"/>
                  </a:cubicBezTo>
                  <a:cubicBezTo>
                    <a:pt x="1" y="620"/>
                    <a:pt x="92" y="1319"/>
                    <a:pt x="122" y="1896"/>
                  </a:cubicBezTo>
                  <a:cubicBezTo>
                    <a:pt x="274" y="3720"/>
                    <a:pt x="213" y="5605"/>
                    <a:pt x="183" y="7428"/>
                  </a:cubicBezTo>
                  <a:cubicBezTo>
                    <a:pt x="213" y="7459"/>
                    <a:pt x="274" y="7489"/>
                    <a:pt x="274" y="7489"/>
                  </a:cubicBezTo>
                  <a:cubicBezTo>
                    <a:pt x="821" y="7763"/>
                    <a:pt x="1368" y="8036"/>
                    <a:pt x="1915" y="8249"/>
                  </a:cubicBezTo>
                  <a:cubicBezTo>
                    <a:pt x="2584" y="8553"/>
                    <a:pt x="3314" y="8827"/>
                    <a:pt x="4043" y="9039"/>
                  </a:cubicBezTo>
                  <a:cubicBezTo>
                    <a:pt x="4529" y="7155"/>
                    <a:pt x="6171" y="6638"/>
                    <a:pt x="7174" y="6486"/>
                  </a:cubicBezTo>
                  <a:cubicBezTo>
                    <a:pt x="6444" y="5969"/>
                    <a:pt x="5806" y="5362"/>
                    <a:pt x="5411" y="4571"/>
                  </a:cubicBezTo>
                  <a:cubicBezTo>
                    <a:pt x="5198" y="4146"/>
                    <a:pt x="5077" y="3690"/>
                    <a:pt x="4925" y="3234"/>
                  </a:cubicBezTo>
                  <a:cubicBezTo>
                    <a:pt x="4621" y="2261"/>
                    <a:pt x="4226" y="1258"/>
                    <a:pt x="3770" y="316"/>
                  </a:cubicBezTo>
                  <a:cubicBezTo>
                    <a:pt x="3709" y="255"/>
                    <a:pt x="3678" y="164"/>
                    <a:pt x="3618" y="103"/>
                  </a:cubicBezTo>
                  <a:cubicBezTo>
                    <a:pt x="3526" y="42"/>
                    <a:pt x="3405" y="42"/>
                    <a:pt x="3283" y="42"/>
                  </a:cubicBezTo>
                  <a:cubicBezTo>
                    <a:pt x="3236" y="44"/>
                    <a:pt x="3187" y="45"/>
                    <a:pt x="3135" y="45"/>
                  </a:cubicBezTo>
                  <a:cubicBezTo>
                    <a:pt x="2760" y="45"/>
                    <a:pt x="2286" y="0"/>
                    <a:pt x="182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588;p84"/>
            <p:cNvSpPr/>
            <p:nvPr/>
          </p:nvSpPr>
          <p:spPr>
            <a:xfrm>
              <a:off x="7411863" y="4275867"/>
              <a:ext cx="112935" cy="55097"/>
            </a:xfrm>
            <a:custGeom>
              <a:avLst/>
              <a:gdLst/>
              <a:ahLst/>
              <a:cxnLst/>
              <a:rect l="l" t="t" r="r" b="b"/>
              <a:pathLst>
                <a:path w="6262" h="3055" extrusionOk="0">
                  <a:moveTo>
                    <a:pt x="3161" y="0"/>
                  </a:moveTo>
                  <a:cubicBezTo>
                    <a:pt x="2128" y="152"/>
                    <a:pt x="486" y="669"/>
                    <a:pt x="0" y="2553"/>
                  </a:cubicBezTo>
                  <a:cubicBezTo>
                    <a:pt x="730" y="2797"/>
                    <a:pt x="1490" y="2979"/>
                    <a:pt x="2280" y="3040"/>
                  </a:cubicBezTo>
                  <a:cubicBezTo>
                    <a:pt x="2404" y="3050"/>
                    <a:pt x="2534" y="3054"/>
                    <a:pt x="2669" y="3054"/>
                  </a:cubicBezTo>
                  <a:cubicBezTo>
                    <a:pt x="3789" y="3054"/>
                    <a:pt x="5231" y="2718"/>
                    <a:pt x="6262" y="2067"/>
                  </a:cubicBezTo>
                  <a:cubicBezTo>
                    <a:pt x="6170" y="1854"/>
                    <a:pt x="5988" y="1642"/>
                    <a:pt x="5806" y="1490"/>
                  </a:cubicBezTo>
                  <a:cubicBezTo>
                    <a:pt x="5380" y="1125"/>
                    <a:pt x="4863" y="912"/>
                    <a:pt x="4377" y="669"/>
                  </a:cubicBezTo>
                  <a:cubicBezTo>
                    <a:pt x="3952" y="487"/>
                    <a:pt x="3526" y="243"/>
                    <a:pt x="3161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589;p84"/>
            <p:cNvSpPr/>
            <p:nvPr/>
          </p:nvSpPr>
          <p:spPr>
            <a:xfrm>
              <a:off x="7400897" y="4259473"/>
              <a:ext cx="55602" cy="29884"/>
            </a:xfrm>
            <a:custGeom>
              <a:avLst/>
              <a:gdLst/>
              <a:ahLst/>
              <a:cxnLst/>
              <a:rect l="l" t="t" r="r" b="b"/>
              <a:pathLst>
                <a:path w="3083" h="1657" extrusionOk="0">
                  <a:moveTo>
                    <a:pt x="122" y="1396"/>
                  </a:moveTo>
                  <a:cubicBezTo>
                    <a:pt x="124" y="1396"/>
                    <a:pt x="127" y="1396"/>
                    <a:pt x="129" y="1396"/>
                  </a:cubicBezTo>
                  <a:lnTo>
                    <a:pt x="129" y="1396"/>
                  </a:lnTo>
                  <a:cubicBezTo>
                    <a:pt x="117" y="1403"/>
                    <a:pt x="104" y="1413"/>
                    <a:pt x="91" y="1426"/>
                  </a:cubicBezTo>
                  <a:cubicBezTo>
                    <a:pt x="91" y="1426"/>
                    <a:pt x="91" y="1426"/>
                    <a:pt x="122" y="1396"/>
                  </a:cubicBezTo>
                  <a:close/>
                  <a:moveTo>
                    <a:pt x="329" y="1454"/>
                  </a:moveTo>
                  <a:lnTo>
                    <a:pt x="329" y="1454"/>
                  </a:lnTo>
                  <a:cubicBezTo>
                    <a:pt x="331" y="1455"/>
                    <a:pt x="333" y="1456"/>
                    <a:pt x="335" y="1456"/>
                  </a:cubicBezTo>
                  <a:cubicBezTo>
                    <a:pt x="335" y="1460"/>
                    <a:pt x="335" y="1463"/>
                    <a:pt x="335" y="1467"/>
                  </a:cubicBezTo>
                  <a:lnTo>
                    <a:pt x="335" y="1467"/>
                  </a:lnTo>
                  <a:cubicBezTo>
                    <a:pt x="333" y="1463"/>
                    <a:pt x="331" y="1459"/>
                    <a:pt x="329" y="1454"/>
                  </a:cubicBezTo>
                  <a:close/>
                  <a:moveTo>
                    <a:pt x="2361" y="1"/>
                  </a:moveTo>
                  <a:cubicBezTo>
                    <a:pt x="1525" y="1"/>
                    <a:pt x="736" y="571"/>
                    <a:pt x="213" y="1244"/>
                  </a:cubicBezTo>
                  <a:cubicBezTo>
                    <a:pt x="152" y="1304"/>
                    <a:pt x="0" y="1487"/>
                    <a:pt x="61" y="1578"/>
                  </a:cubicBezTo>
                  <a:cubicBezTo>
                    <a:pt x="100" y="1636"/>
                    <a:pt x="138" y="1657"/>
                    <a:pt x="184" y="1657"/>
                  </a:cubicBezTo>
                  <a:cubicBezTo>
                    <a:pt x="211" y="1657"/>
                    <a:pt x="240" y="1650"/>
                    <a:pt x="274" y="1639"/>
                  </a:cubicBezTo>
                  <a:cubicBezTo>
                    <a:pt x="274" y="1639"/>
                    <a:pt x="304" y="1639"/>
                    <a:pt x="304" y="1608"/>
                  </a:cubicBezTo>
                  <a:cubicBezTo>
                    <a:pt x="323" y="1590"/>
                    <a:pt x="334" y="1569"/>
                    <a:pt x="340" y="1547"/>
                  </a:cubicBezTo>
                  <a:lnTo>
                    <a:pt x="340" y="1547"/>
                  </a:lnTo>
                  <a:cubicBezTo>
                    <a:pt x="365" y="1544"/>
                    <a:pt x="365" y="1515"/>
                    <a:pt x="365" y="1487"/>
                  </a:cubicBezTo>
                  <a:cubicBezTo>
                    <a:pt x="426" y="1426"/>
                    <a:pt x="456" y="1396"/>
                    <a:pt x="517" y="1335"/>
                  </a:cubicBezTo>
                  <a:cubicBezTo>
                    <a:pt x="669" y="1122"/>
                    <a:pt x="851" y="940"/>
                    <a:pt x="1064" y="788"/>
                  </a:cubicBezTo>
                  <a:cubicBezTo>
                    <a:pt x="1449" y="493"/>
                    <a:pt x="1901" y="283"/>
                    <a:pt x="2371" y="283"/>
                  </a:cubicBezTo>
                  <a:cubicBezTo>
                    <a:pt x="2532" y="283"/>
                    <a:pt x="2695" y="308"/>
                    <a:pt x="2857" y="362"/>
                  </a:cubicBezTo>
                  <a:cubicBezTo>
                    <a:pt x="2875" y="368"/>
                    <a:pt x="2892" y="371"/>
                    <a:pt x="2908" y="371"/>
                  </a:cubicBezTo>
                  <a:cubicBezTo>
                    <a:pt x="3049" y="371"/>
                    <a:pt x="3083" y="143"/>
                    <a:pt x="2918" y="89"/>
                  </a:cubicBezTo>
                  <a:cubicBezTo>
                    <a:pt x="2732" y="28"/>
                    <a:pt x="2545" y="1"/>
                    <a:pt x="23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590;p84"/>
            <p:cNvSpPr/>
            <p:nvPr/>
          </p:nvSpPr>
          <p:spPr>
            <a:xfrm>
              <a:off x="7383890" y="4234297"/>
              <a:ext cx="55620" cy="30118"/>
            </a:xfrm>
            <a:custGeom>
              <a:avLst/>
              <a:gdLst/>
              <a:ahLst/>
              <a:cxnLst/>
              <a:rect l="l" t="t" r="r" b="b"/>
              <a:pathLst>
                <a:path w="3084" h="1670" extrusionOk="0">
                  <a:moveTo>
                    <a:pt x="123" y="1393"/>
                  </a:moveTo>
                  <a:cubicBezTo>
                    <a:pt x="125" y="1394"/>
                    <a:pt x="127" y="1396"/>
                    <a:pt x="130" y="1397"/>
                  </a:cubicBezTo>
                  <a:lnTo>
                    <a:pt x="130" y="1397"/>
                  </a:lnTo>
                  <a:cubicBezTo>
                    <a:pt x="116" y="1403"/>
                    <a:pt x="104" y="1412"/>
                    <a:pt x="92" y="1424"/>
                  </a:cubicBezTo>
                  <a:cubicBezTo>
                    <a:pt x="92" y="1424"/>
                    <a:pt x="92" y="1424"/>
                    <a:pt x="123" y="1393"/>
                  </a:cubicBezTo>
                  <a:close/>
                  <a:moveTo>
                    <a:pt x="335" y="1581"/>
                  </a:moveTo>
                  <a:lnTo>
                    <a:pt x="335" y="1581"/>
                  </a:lnTo>
                  <a:cubicBezTo>
                    <a:pt x="334" y="1583"/>
                    <a:pt x="334" y="1584"/>
                    <a:pt x="333" y="1586"/>
                  </a:cubicBezTo>
                  <a:lnTo>
                    <a:pt x="333" y="1586"/>
                  </a:lnTo>
                  <a:cubicBezTo>
                    <a:pt x="334" y="1585"/>
                    <a:pt x="335" y="1583"/>
                    <a:pt x="335" y="1581"/>
                  </a:cubicBezTo>
                  <a:close/>
                  <a:moveTo>
                    <a:pt x="2365" y="1"/>
                  </a:moveTo>
                  <a:cubicBezTo>
                    <a:pt x="1514" y="1"/>
                    <a:pt x="740" y="590"/>
                    <a:pt x="214" y="1241"/>
                  </a:cubicBezTo>
                  <a:cubicBezTo>
                    <a:pt x="153" y="1333"/>
                    <a:pt x="1" y="1485"/>
                    <a:pt x="62" y="1606"/>
                  </a:cubicBezTo>
                  <a:cubicBezTo>
                    <a:pt x="99" y="1644"/>
                    <a:pt x="137" y="1670"/>
                    <a:pt x="182" y="1670"/>
                  </a:cubicBezTo>
                  <a:cubicBezTo>
                    <a:pt x="209" y="1670"/>
                    <a:pt x="240" y="1660"/>
                    <a:pt x="275" y="1636"/>
                  </a:cubicBezTo>
                  <a:lnTo>
                    <a:pt x="305" y="1636"/>
                  </a:lnTo>
                  <a:cubicBezTo>
                    <a:pt x="318" y="1620"/>
                    <a:pt x="328" y="1603"/>
                    <a:pt x="333" y="1586"/>
                  </a:cubicBezTo>
                  <a:lnTo>
                    <a:pt x="333" y="1586"/>
                  </a:lnTo>
                  <a:cubicBezTo>
                    <a:pt x="332" y="1588"/>
                    <a:pt x="330" y="1589"/>
                    <a:pt x="329" y="1589"/>
                  </a:cubicBezTo>
                  <a:cubicBezTo>
                    <a:pt x="322" y="1589"/>
                    <a:pt x="315" y="1576"/>
                    <a:pt x="335" y="1576"/>
                  </a:cubicBezTo>
                  <a:cubicBezTo>
                    <a:pt x="335" y="1578"/>
                    <a:pt x="335" y="1580"/>
                    <a:pt x="335" y="1581"/>
                  </a:cubicBezTo>
                  <a:lnTo>
                    <a:pt x="335" y="1581"/>
                  </a:lnTo>
                  <a:cubicBezTo>
                    <a:pt x="338" y="1571"/>
                    <a:pt x="340" y="1562"/>
                    <a:pt x="341" y="1552"/>
                  </a:cubicBezTo>
                  <a:lnTo>
                    <a:pt x="341" y="1552"/>
                  </a:lnTo>
                  <a:cubicBezTo>
                    <a:pt x="349" y="1531"/>
                    <a:pt x="366" y="1515"/>
                    <a:pt x="366" y="1515"/>
                  </a:cubicBezTo>
                  <a:cubicBezTo>
                    <a:pt x="427" y="1424"/>
                    <a:pt x="457" y="1393"/>
                    <a:pt x="518" y="1333"/>
                  </a:cubicBezTo>
                  <a:cubicBezTo>
                    <a:pt x="670" y="1120"/>
                    <a:pt x="852" y="937"/>
                    <a:pt x="1065" y="785"/>
                  </a:cubicBezTo>
                  <a:cubicBezTo>
                    <a:pt x="1427" y="491"/>
                    <a:pt x="1891" y="281"/>
                    <a:pt x="2367" y="281"/>
                  </a:cubicBezTo>
                  <a:cubicBezTo>
                    <a:pt x="2531" y="281"/>
                    <a:pt x="2695" y="306"/>
                    <a:pt x="2858" y="360"/>
                  </a:cubicBezTo>
                  <a:cubicBezTo>
                    <a:pt x="2873" y="366"/>
                    <a:pt x="2888" y="369"/>
                    <a:pt x="2901" y="369"/>
                  </a:cubicBezTo>
                  <a:cubicBezTo>
                    <a:pt x="3026" y="369"/>
                    <a:pt x="3083" y="141"/>
                    <a:pt x="2919" y="86"/>
                  </a:cubicBezTo>
                  <a:cubicBezTo>
                    <a:pt x="2732" y="28"/>
                    <a:pt x="2547" y="1"/>
                    <a:pt x="2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591;p84"/>
            <p:cNvSpPr/>
            <p:nvPr/>
          </p:nvSpPr>
          <p:spPr>
            <a:xfrm>
              <a:off x="7377326" y="4215612"/>
              <a:ext cx="55061" cy="29902"/>
            </a:xfrm>
            <a:custGeom>
              <a:avLst/>
              <a:gdLst/>
              <a:ahLst/>
              <a:cxnLst/>
              <a:rect l="l" t="t" r="r" b="b"/>
              <a:pathLst>
                <a:path w="3053" h="1658" extrusionOk="0">
                  <a:moveTo>
                    <a:pt x="2320" y="1"/>
                  </a:moveTo>
                  <a:cubicBezTo>
                    <a:pt x="1474" y="1"/>
                    <a:pt x="706" y="571"/>
                    <a:pt x="183" y="1244"/>
                  </a:cubicBezTo>
                  <a:cubicBezTo>
                    <a:pt x="154" y="1273"/>
                    <a:pt x="104" y="1330"/>
                    <a:pt x="66" y="1391"/>
                  </a:cubicBezTo>
                  <a:lnTo>
                    <a:pt x="66" y="1391"/>
                  </a:lnTo>
                  <a:cubicBezTo>
                    <a:pt x="65" y="1392"/>
                    <a:pt x="63" y="1394"/>
                    <a:pt x="61" y="1396"/>
                  </a:cubicBezTo>
                  <a:cubicBezTo>
                    <a:pt x="61" y="1397"/>
                    <a:pt x="61" y="1398"/>
                    <a:pt x="61" y="1400"/>
                  </a:cubicBezTo>
                  <a:lnTo>
                    <a:pt x="61" y="1400"/>
                  </a:lnTo>
                  <a:cubicBezTo>
                    <a:pt x="23" y="1464"/>
                    <a:pt x="0" y="1533"/>
                    <a:pt x="31" y="1578"/>
                  </a:cubicBezTo>
                  <a:cubicBezTo>
                    <a:pt x="69" y="1636"/>
                    <a:pt x="108" y="1657"/>
                    <a:pt x="154" y="1657"/>
                  </a:cubicBezTo>
                  <a:cubicBezTo>
                    <a:pt x="181" y="1657"/>
                    <a:pt x="210" y="1650"/>
                    <a:pt x="243" y="1639"/>
                  </a:cubicBezTo>
                  <a:cubicBezTo>
                    <a:pt x="243" y="1639"/>
                    <a:pt x="243" y="1639"/>
                    <a:pt x="274" y="1609"/>
                  </a:cubicBezTo>
                  <a:cubicBezTo>
                    <a:pt x="282" y="1600"/>
                    <a:pt x="289" y="1592"/>
                    <a:pt x="294" y="1583"/>
                  </a:cubicBezTo>
                  <a:lnTo>
                    <a:pt x="294" y="1583"/>
                  </a:lnTo>
                  <a:cubicBezTo>
                    <a:pt x="294" y="1583"/>
                    <a:pt x="295" y="1583"/>
                    <a:pt x="295" y="1583"/>
                  </a:cubicBezTo>
                  <a:cubicBezTo>
                    <a:pt x="298" y="1583"/>
                    <a:pt x="302" y="1577"/>
                    <a:pt x="303" y="1563"/>
                  </a:cubicBezTo>
                  <a:lnTo>
                    <a:pt x="303" y="1563"/>
                  </a:lnTo>
                  <a:cubicBezTo>
                    <a:pt x="301" y="1570"/>
                    <a:pt x="298" y="1576"/>
                    <a:pt x="294" y="1583"/>
                  </a:cubicBezTo>
                  <a:lnTo>
                    <a:pt x="294" y="1583"/>
                  </a:lnTo>
                  <a:cubicBezTo>
                    <a:pt x="289" y="1581"/>
                    <a:pt x="287" y="1565"/>
                    <a:pt x="304" y="1548"/>
                  </a:cubicBezTo>
                  <a:lnTo>
                    <a:pt x="304" y="1548"/>
                  </a:lnTo>
                  <a:cubicBezTo>
                    <a:pt x="304" y="1554"/>
                    <a:pt x="304" y="1559"/>
                    <a:pt x="303" y="1563"/>
                  </a:cubicBezTo>
                  <a:lnTo>
                    <a:pt x="303" y="1563"/>
                  </a:lnTo>
                  <a:cubicBezTo>
                    <a:pt x="306" y="1556"/>
                    <a:pt x="307" y="1550"/>
                    <a:pt x="309" y="1543"/>
                  </a:cubicBezTo>
                  <a:lnTo>
                    <a:pt x="309" y="1543"/>
                  </a:lnTo>
                  <a:cubicBezTo>
                    <a:pt x="317" y="1533"/>
                    <a:pt x="335" y="1510"/>
                    <a:pt x="335" y="1487"/>
                  </a:cubicBezTo>
                  <a:cubicBezTo>
                    <a:pt x="395" y="1426"/>
                    <a:pt x="426" y="1396"/>
                    <a:pt x="487" y="1305"/>
                  </a:cubicBezTo>
                  <a:cubicBezTo>
                    <a:pt x="639" y="1122"/>
                    <a:pt x="821" y="940"/>
                    <a:pt x="1034" y="788"/>
                  </a:cubicBezTo>
                  <a:cubicBezTo>
                    <a:pt x="1419" y="494"/>
                    <a:pt x="1871" y="284"/>
                    <a:pt x="2341" y="284"/>
                  </a:cubicBezTo>
                  <a:cubicBezTo>
                    <a:pt x="2501" y="284"/>
                    <a:pt x="2664" y="308"/>
                    <a:pt x="2827" y="362"/>
                  </a:cubicBezTo>
                  <a:cubicBezTo>
                    <a:pt x="2845" y="368"/>
                    <a:pt x="2862" y="371"/>
                    <a:pt x="2877" y="371"/>
                  </a:cubicBezTo>
                  <a:cubicBezTo>
                    <a:pt x="3019" y="371"/>
                    <a:pt x="3052" y="144"/>
                    <a:pt x="2888" y="89"/>
                  </a:cubicBezTo>
                  <a:cubicBezTo>
                    <a:pt x="2696" y="29"/>
                    <a:pt x="2506" y="1"/>
                    <a:pt x="23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592;p84"/>
            <p:cNvSpPr/>
            <p:nvPr/>
          </p:nvSpPr>
          <p:spPr>
            <a:xfrm>
              <a:off x="7111454" y="4234297"/>
              <a:ext cx="43518" cy="24455"/>
            </a:xfrm>
            <a:custGeom>
              <a:avLst/>
              <a:gdLst/>
              <a:ahLst/>
              <a:cxnLst/>
              <a:rect l="l" t="t" r="r" b="b"/>
              <a:pathLst>
                <a:path w="2413" h="1356" extrusionOk="0">
                  <a:moveTo>
                    <a:pt x="316" y="184"/>
                  </a:moveTo>
                  <a:cubicBezTo>
                    <a:pt x="321" y="192"/>
                    <a:pt x="327" y="200"/>
                    <a:pt x="335" y="208"/>
                  </a:cubicBezTo>
                  <a:cubicBezTo>
                    <a:pt x="335" y="219"/>
                    <a:pt x="327" y="234"/>
                    <a:pt x="317" y="250"/>
                  </a:cubicBezTo>
                  <a:lnTo>
                    <a:pt x="317" y="250"/>
                  </a:lnTo>
                  <a:cubicBezTo>
                    <a:pt x="321" y="228"/>
                    <a:pt x="320" y="206"/>
                    <a:pt x="316" y="184"/>
                  </a:cubicBezTo>
                  <a:close/>
                  <a:moveTo>
                    <a:pt x="633" y="1"/>
                  </a:moveTo>
                  <a:cubicBezTo>
                    <a:pt x="493" y="1"/>
                    <a:pt x="353" y="18"/>
                    <a:pt x="213" y="56"/>
                  </a:cubicBezTo>
                  <a:cubicBezTo>
                    <a:pt x="204" y="56"/>
                    <a:pt x="196" y="56"/>
                    <a:pt x="187" y="57"/>
                  </a:cubicBezTo>
                  <a:lnTo>
                    <a:pt x="187" y="57"/>
                  </a:lnTo>
                  <a:cubicBezTo>
                    <a:pt x="185" y="56"/>
                    <a:pt x="184" y="56"/>
                    <a:pt x="183" y="56"/>
                  </a:cubicBezTo>
                  <a:cubicBezTo>
                    <a:pt x="177" y="56"/>
                    <a:pt x="174" y="57"/>
                    <a:pt x="172" y="59"/>
                  </a:cubicBezTo>
                  <a:lnTo>
                    <a:pt x="172" y="59"/>
                  </a:lnTo>
                  <a:cubicBezTo>
                    <a:pt x="155" y="62"/>
                    <a:pt x="139" y="70"/>
                    <a:pt x="122" y="86"/>
                  </a:cubicBezTo>
                  <a:cubicBezTo>
                    <a:pt x="0" y="178"/>
                    <a:pt x="31" y="360"/>
                    <a:pt x="183" y="360"/>
                  </a:cubicBezTo>
                  <a:cubicBezTo>
                    <a:pt x="221" y="360"/>
                    <a:pt x="252" y="348"/>
                    <a:pt x="274" y="328"/>
                  </a:cubicBezTo>
                  <a:lnTo>
                    <a:pt x="274" y="328"/>
                  </a:lnTo>
                  <a:cubicBezTo>
                    <a:pt x="274" y="329"/>
                    <a:pt x="274" y="329"/>
                    <a:pt x="274" y="329"/>
                  </a:cubicBezTo>
                  <a:cubicBezTo>
                    <a:pt x="304" y="299"/>
                    <a:pt x="335" y="299"/>
                    <a:pt x="395" y="299"/>
                  </a:cubicBezTo>
                  <a:lnTo>
                    <a:pt x="426" y="299"/>
                  </a:lnTo>
                  <a:cubicBezTo>
                    <a:pt x="456" y="299"/>
                    <a:pt x="487" y="269"/>
                    <a:pt x="517" y="269"/>
                  </a:cubicBezTo>
                  <a:lnTo>
                    <a:pt x="699" y="269"/>
                  </a:lnTo>
                  <a:cubicBezTo>
                    <a:pt x="1034" y="299"/>
                    <a:pt x="1368" y="390"/>
                    <a:pt x="1642" y="633"/>
                  </a:cubicBezTo>
                  <a:cubicBezTo>
                    <a:pt x="1854" y="816"/>
                    <a:pt x="2006" y="1029"/>
                    <a:pt x="2128" y="1272"/>
                  </a:cubicBezTo>
                  <a:cubicBezTo>
                    <a:pt x="2148" y="1331"/>
                    <a:pt x="2187" y="1355"/>
                    <a:pt x="2229" y="1355"/>
                  </a:cubicBezTo>
                  <a:cubicBezTo>
                    <a:pt x="2315" y="1355"/>
                    <a:pt x="2412" y="1253"/>
                    <a:pt x="2371" y="1150"/>
                  </a:cubicBezTo>
                  <a:cubicBezTo>
                    <a:pt x="2128" y="633"/>
                    <a:pt x="1733" y="238"/>
                    <a:pt x="1216" y="86"/>
                  </a:cubicBezTo>
                  <a:cubicBezTo>
                    <a:pt x="1022" y="33"/>
                    <a:pt x="828" y="1"/>
                    <a:pt x="6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593;p84"/>
            <p:cNvSpPr/>
            <p:nvPr/>
          </p:nvSpPr>
          <p:spPr>
            <a:xfrm>
              <a:off x="7130084" y="4218083"/>
              <a:ext cx="43518" cy="24744"/>
            </a:xfrm>
            <a:custGeom>
              <a:avLst/>
              <a:gdLst/>
              <a:ahLst/>
              <a:cxnLst/>
              <a:rect l="l" t="t" r="r" b="b"/>
              <a:pathLst>
                <a:path w="2413" h="1372" extrusionOk="0">
                  <a:moveTo>
                    <a:pt x="319" y="205"/>
                  </a:moveTo>
                  <a:lnTo>
                    <a:pt x="319" y="205"/>
                  </a:lnTo>
                  <a:cubicBezTo>
                    <a:pt x="323" y="212"/>
                    <a:pt x="328" y="219"/>
                    <a:pt x="335" y="225"/>
                  </a:cubicBezTo>
                  <a:cubicBezTo>
                    <a:pt x="335" y="237"/>
                    <a:pt x="326" y="254"/>
                    <a:pt x="314" y="272"/>
                  </a:cubicBezTo>
                  <a:lnTo>
                    <a:pt x="314" y="272"/>
                  </a:lnTo>
                  <a:cubicBezTo>
                    <a:pt x="320" y="251"/>
                    <a:pt x="321" y="228"/>
                    <a:pt x="319" y="205"/>
                  </a:cubicBezTo>
                  <a:close/>
                  <a:moveTo>
                    <a:pt x="664" y="1"/>
                  </a:moveTo>
                  <a:cubicBezTo>
                    <a:pt x="514" y="1"/>
                    <a:pt x="364" y="16"/>
                    <a:pt x="214" y="43"/>
                  </a:cubicBezTo>
                  <a:cubicBezTo>
                    <a:pt x="183" y="73"/>
                    <a:pt x="153" y="73"/>
                    <a:pt x="122" y="104"/>
                  </a:cubicBezTo>
                  <a:cubicBezTo>
                    <a:pt x="1" y="165"/>
                    <a:pt x="31" y="377"/>
                    <a:pt x="183" y="377"/>
                  </a:cubicBezTo>
                  <a:cubicBezTo>
                    <a:pt x="219" y="377"/>
                    <a:pt x="248" y="366"/>
                    <a:pt x="269" y="347"/>
                  </a:cubicBezTo>
                  <a:lnTo>
                    <a:pt x="274" y="347"/>
                  </a:lnTo>
                  <a:cubicBezTo>
                    <a:pt x="274" y="345"/>
                    <a:pt x="274" y="344"/>
                    <a:pt x="274" y="343"/>
                  </a:cubicBezTo>
                  <a:lnTo>
                    <a:pt x="274" y="343"/>
                  </a:lnTo>
                  <a:cubicBezTo>
                    <a:pt x="274" y="342"/>
                    <a:pt x="275" y="342"/>
                    <a:pt x="275" y="342"/>
                  </a:cubicBezTo>
                  <a:lnTo>
                    <a:pt x="275" y="342"/>
                  </a:lnTo>
                  <a:cubicBezTo>
                    <a:pt x="274" y="344"/>
                    <a:pt x="274" y="345"/>
                    <a:pt x="274" y="347"/>
                  </a:cubicBezTo>
                  <a:cubicBezTo>
                    <a:pt x="305" y="317"/>
                    <a:pt x="335" y="317"/>
                    <a:pt x="396" y="317"/>
                  </a:cubicBezTo>
                  <a:lnTo>
                    <a:pt x="426" y="317"/>
                  </a:lnTo>
                  <a:cubicBezTo>
                    <a:pt x="457" y="286"/>
                    <a:pt x="487" y="286"/>
                    <a:pt x="517" y="286"/>
                  </a:cubicBezTo>
                  <a:lnTo>
                    <a:pt x="700" y="286"/>
                  </a:lnTo>
                  <a:cubicBezTo>
                    <a:pt x="1034" y="317"/>
                    <a:pt x="1369" y="408"/>
                    <a:pt x="1642" y="621"/>
                  </a:cubicBezTo>
                  <a:cubicBezTo>
                    <a:pt x="1855" y="803"/>
                    <a:pt x="2007" y="1046"/>
                    <a:pt x="2128" y="1289"/>
                  </a:cubicBezTo>
                  <a:cubicBezTo>
                    <a:pt x="2148" y="1347"/>
                    <a:pt x="2186" y="1372"/>
                    <a:pt x="2227" y="1372"/>
                  </a:cubicBezTo>
                  <a:cubicBezTo>
                    <a:pt x="2313" y="1372"/>
                    <a:pt x="2413" y="1262"/>
                    <a:pt x="2372" y="1137"/>
                  </a:cubicBezTo>
                  <a:cubicBezTo>
                    <a:pt x="2128" y="651"/>
                    <a:pt x="1733" y="256"/>
                    <a:pt x="1217" y="73"/>
                  </a:cubicBezTo>
                  <a:cubicBezTo>
                    <a:pt x="1033" y="23"/>
                    <a:pt x="848" y="1"/>
                    <a:pt x="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594;p84"/>
            <p:cNvSpPr/>
            <p:nvPr/>
          </p:nvSpPr>
          <p:spPr>
            <a:xfrm>
              <a:off x="7148732" y="4198118"/>
              <a:ext cx="43879" cy="24437"/>
            </a:xfrm>
            <a:custGeom>
              <a:avLst/>
              <a:gdLst/>
              <a:ahLst/>
              <a:cxnLst/>
              <a:rect l="l" t="t" r="r" b="b"/>
              <a:pathLst>
                <a:path w="2433" h="1355" extrusionOk="0">
                  <a:moveTo>
                    <a:pt x="281" y="110"/>
                  </a:moveTo>
                  <a:cubicBezTo>
                    <a:pt x="288" y="112"/>
                    <a:pt x="296" y="115"/>
                    <a:pt x="304" y="117"/>
                  </a:cubicBezTo>
                  <a:cubicBezTo>
                    <a:pt x="304" y="129"/>
                    <a:pt x="304" y="140"/>
                    <a:pt x="306" y="152"/>
                  </a:cubicBezTo>
                  <a:lnTo>
                    <a:pt x="306" y="152"/>
                  </a:lnTo>
                  <a:cubicBezTo>
                    <a:pt x="300" y="137"/>
                    <a:pt x="291" y="123"/>
                    <a:pt x="281" y="110"/>
                  </a:cubicBezTo>
                  <a:close/>
                  <a:moveTo>
                    <a:pt x="315" y="182"/>
                  </a:moveTo>
                  <a:cubicBezTo>
                    <a:pt x="320" y="190"/>
                    <a:pt x="326" y="199"/>
                    <a:pt x="335" y="208"/>
                  </a:cubicBezTo>
                  <a:cubicBezTo>
                    <a:pt x="335" y="219"/>
                    <a:pt x="327" y="234"/>
                    <a:pt x="317" y="250"/>
                  </a:cubicBezTo>
                  <a:lnTo>
                    <a:pt x="317" y="250"/>
                  </a:lnTo>
                  <a:cubicBezTo>
                    <a:pt x="321" y="228"/>
                    <a:pt x="320" y="204"/>
                    <a:pt x="315" y="182"/>
                  </a:cubicBezTo>
                  <a:close/>
                  <a:moveTo>
                    <a:pt x="642" y="1"/>
                  </a:moveTo>
                  <a:cubicBezTo>
                    <a:pt x="498" y="1"/>
                    <a:pt x="353" y="18"/>
                    <a:pt x="213" y="56"/>
                  </a:cubicBezTo>
                  <a:cubicBezTo>
                    <a:pt x="204" y="56"/>
                    <a:pt x="195" y="56"/>
                    <a:pt x="187" y="57"/>
                  </a:cubicBezTo>
                  <a:lnTo>
                    <a:pt x="187" y="57"/>
                  </a:lnTo>
                  <a:cubicBezTo>
                    <a:pt x="185" y="56"/>
                    <a:pt x="184" y="56"/>
                    <a:pt x="183" y="56"/>
                  </a:cubicBezTo>
                  <a:cubicBezTo>
                    <a:pt x="177" y="56"/>
                    <a:pt x="174" y="57"/>
                    <a:pt x="172" y="59"/>
                  </a:cubicBezTo>
                  <a:lnTo>
                    <a:pt x="172" y="59"/>
                  </a:lnTo>
                  <a:cubicBezTo>
                    <a:pt x="155" y="62"/>
                    <a:pt x="139" y="69"/>
                    <a:pt x="122" y="86"/>
                  </a:cubicBezTo>
                  <a:cubicBezTo>
                    <a:pt x="0" y="177"/>
                    <a:pt x="31" y="360"/>
                    <a:pt x="183" y="360"/>
                  </a:cubicBezTo>
                  <a:cubicBezTo>
                    <a:pt x="221" y="360"/>
                    <a:pt x="252" y="348"/>
                    <a:pt x="274" y="328"/>
                  </a:cubicBezTo>
                  <a:lnTo>
                    <a:pt x="274" y="328"/>
                  </a:lnTo>
                  <a:cubicBezTo>
                    <a:pt x="274" y="328"/>
                    <a:pt x="274" y="329"/>
                    <a:pt x="274" y="329"/>
                  </a:cubicBezTo>
                  <a:cubicBezTo>
                    <a:pt x="304" y="299"/>
                    <a:pt x="365" y="299"/>
                    <a:pt x="395" y="299"/>
                  </a:cubicBezTo>
                  <a:lnTo>
                    <a:pt x="426" y="299"/>
                  </a:lnTo>
                  <a:cubicBezTo>
                    <a:pt x="456" y="299"/>
                    <a:pt x="487" y="269"/>
                    <a:pt x="517" y="269"/>
                  </a:cubicBezTo>
                  <a:lnTo>
                    <a:pt x="730" y="269"/>
                  </a:lnTo>
                  <a:cubicBezTo>
                    <a:pt x="1034" y="299"/>
                    <a:pt x="1398" y="390"/>
                    <a:pt x="1642" y="633"/>
                  </a:cubicBezTo>
                  <a:cubicBezTo>
                    <a:pt x="1854" y="816"/>
                    <a:pt x="2006" y="1028"/>
                    <a:pt x="2128" y="1272"/>
                  </a:cubicBezTo>
                  <a:cubicBezTo>
                    <a:pt x="2148" y="1331"/>
                    <a:pt x="2190" y="1355"/>
                    <a:pt x="2235" y="1355"/>
                  </a:cubicBezTo>
                  <a:cubicBezTo>
                    <a:pt x="2328" y="1355"/>
                    <a:pt x="2433" y="1253"/>
                    <a:pt x="2371" y="1150"/>
                  </a:cubicBezTo>
                  <a:cubicBezTo>
                    <a:pt x="2128" y="633"/>
                    <a:pt x="1733" y="238"/>
                    <a:pt x="1216" y="86"/>
                  </a:cubicBezTo>
                  <a:cubicBezTo>
                    <a:pt x="1039" y="33"/>
                    <a:pt x="842" y="1"/>
                    <a:pt x="6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595;p84"/>
            <p:cNvSpPr/>
            <p:nvPr/>
          </p:nvSpPr>
          <p:spPr>
            <a:xfrm>
              <a:off x="7098847" y="3721093"/>
              <a:ext cx="155155" cy="464329"/>
            </a:xfrm>
            <a:custGeom>
              <a:avLst/>
              <a:gdLst/>
              <a:ahLst/>
              <a:cxnLst/>
              <a:rect l="l" t="t" r="r" b="b"/>
              <a:pathLst>
                <a:path w="8603" h="25746" extrusionOk="0">
                  <a:moveTo>
                    <a:pt x="0" y="1"/>
                  </a:moveTo>
                  <a:lnTo>
                    <a:pt x="4012" y="25746"/>
                  </a:lnTo>
                  <a:lnTo>
                    <a:pt x="8085" y="25746"/>
                  </a:lnTo>
                  <a:lnTo>
                    <a:pt x="86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596;p84"/>
            <p:cNvSpPr/>
            <p:nvPr/>
          </p:nvSpPr>
          <p:spPr>
            <a:xfrm>
              <a:off x="7296745" y="3709045"/>
              <a:ext cx="163920" cy="486801"/>
            </a:xfrm>
            <a:custGeom>
              <a:avLst/>
              <a:gdLst/>
              <a:ahLst/>
              <a:cxnLst/>
              <a:rect l="l" t="t" r="r" b="b"/>
              <a:pathLst>
                <a:path w="9089" h="26992" extrusionOk="0">
                  <a:moveTo>
                    <a:pt x="9088" y="0"/>
                  </a:moveTo>
                  <a:lnTo>
                    <a:pt x="0" y="669"/>
                  </a:lnTo>
                  <a:lnTo>
                    <a:pt x="2189" y="26414"/>
                  </a:lnTo>
                  <a:lnTo>
                    <a:pt x="6930" y="26991"/>
                  </a:lnTo>
                  <a:lnTo>
                    <a:pt x="908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597;p84"/>
            <p:cNvSpPr/>
            <p:nvPr/>
          </p:nvSpPr>
          <p:spPr>
            <a:xfrm>
              <a:off x="6978788" y="2886505"/>
              <a:ext cx="412803" cy="253338"/>
            </a:xfrm>
            <a:custGeom>
              <a:avLst/>
              <a:gdLst/>
              <a:ahLst/>
              <a:cxnLst/>
              <a:rect l="l" t="t" r="r" b="b"/>
              <a:pathLst>
                <a:path w="22889" h="14047" extrusionOk="0">
                  <a:moveTo>
                    <a:pt x="16229" y="1"/>
                  </a:moveTo>
                  <a:cubicBezTo>
                    <a:pt x="14082" y="1"/>
                    <a:pt x="11849" y="107"/>
                    <a:pt x="9666" y="197"/>
                  </a:cubicBezTo>
                  <a:cubicBezTo>
                    <a:pt x="1" y="592"/>
                    <a:pt x="305" y="9833"/>
                    <a:pt x="305" y="9833"/>
                  </a:cubicBezTo>
                  <a:cubicBezTo>
                    <a:pt x="305" y="9833"/>
                    <a:pt x="12397" y="14047"/>
                    <a:pt x="20964" y="14047"/>
                  </a:cubicBezTo>
                  <a:cubicBezTo>
                    <a:pt x="21629" y="14047"/>
                    <a:pt x="22273" y="14021"/>
                    <a:pt x="22889" y="13966"/>
                  </a:cubicBezTo>
                  <a:cubicBezTo>
                    <a:pt x="22250" y="9194"/>
                    <a:pt x="20730" y="4544"/>
                    <a:pt x="18420" y="319"/>
                  </a:cubicBezTo>
                  <a:cubicBezTo>
                    <a:pt x="18451" y="228"/>
                    <a:pt x="18451" y="136"/>
                    <a:pt x="18451" y="45"/>
                  </a:cubicBezTo>
                  <a:cubicBezTo>
                    <a:pt x="17725" y="14"/>
                    <a:pt x="16982" y="1"/>
                    <a:pt x="16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598;p84"/>
            <p:cNvSpPr/>
            <p:nvPr/>
          </p:nvSpPr>
          <p:spPr>
            <a:xfrm>
              <a:off x="7310993" y="2887316"/>
              <a:ext cx="207781" cy="251083"/>
            </a:xfrm>
            <a:custGeom>
              <a:avLst/>
              <a:gdLst/>
              <a:ahLst/>
              <a:cxnLst/>
              <a:rect l="l" t="t" r="r" b="b"/>
              <a:pathLst>
                <a:path w="11521" h="13922" extrusionOk="0">
                  <a:moveTo>
                    <a:pt x="31" y="0"/>
                  </a:moveTo>
                  <a:cubicBezTo>
                    <a:pt x="31" y="91"/>
                    <a:pt x="0" y="183"/>
                    <a:pt x="0" y="274"/>
                  </a:cubicBezTo>
                  <a:cubicBezTo>
                    <a:pt x="2310" y="4499"/>
                    <a:pt x="3830" y="9149"/>
                    <a:pt x="4469" y="13921"/>
                  </a:cubicBezTo>
                  <a:cubicBezTo>
                    <a:pt x="8025" y="13587"/>
                    <a:pt x="10639" y="12280"/>
                    <a:pt x="10882" y="9271"/>
                  </a:cubicBezTo>
                  <a:cubicBezTo>
                    <a:pt x="11520" y="2098"/>
                    <a:pt x="6444" y="304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599;p84"/>
            <p:cNvSpPr/>
            <p:nvPr/>
          </p:nvSpPr>
          <p:spPr>
            <a:xfrm>
              <a:off x="6756218" y="2228155"/>
              <a:ext cx="1034993" cy="623506"/>
            </a:xfrm>
            <a:custGeom>
              <a:avLst/>
              <a:gdLst/>
              <a:ahLst/>
              <a:cxnLst/>
              <a:rect l="l" t="t" r="r" b="b"/>
              <a:pathLst>
                <a:path w="57388" h="34572" extrusionOk="0">
                  <a:moveTo>
                    <a:pt x="29376" y="1"/>
                  </a:moveTo>
                  <a:cubicBezTo>
                    <a:pt x="22886" y="1"/>
                    <a:pt x="16687" y="2526"/>
                    <a:pt x="13527" y="11442"/>
                  </a:cubicBezTo>
                  <a:cubicBezTo>
                    <a:pt x="10092" y="21017"/>
                    <a:pt x="2189" y="18494"/>
                    <a:pt x="1" y="29133"/>
                  </a:cubicBezTo>
                  <a:cubicBezTo>
                    <a:pt x="1" y="29133"/>
                    <a:pt x="1521" y="29923"/>
                    <a:pt x="4256" y="30896"/>
                  </a:cubicBezTo>
                  <a:cubicBezTo>
                    <a:pt x="5198" y="28251"/>
                    <a:pt x="7174" y="27127"/>
                    <a:pt x="7174" y="27127"/>
                  </a:cubicBezTo>
                  <a:lnTo>
                    <a:pt x="7174" y="27127"/>
                  </a:lnTo>
                  <a:lnTo>
                    <a:pt x="6232" y="31564"/>
                  </a:lnTo>
                  <a:cubicBezTo>
                    <a:pt x="10809" y="33011"/>
                    <a:pt x="17616" y="34572"/>
                    <a:pt x="25926" y="34572"/>
                  </a:cubicBezTo>
                  <a:cubicBezTo>
                    <a:pt x="27219" y="34572"/>
                    <a:pt x="28548" y="34534"/>
                    <a:pt x="29910" y="34452"/>
                  </a:cubicBezTo>
                  <a:cubicBezTo>
                    <a:pt x="35716" y="34118"/>
                    <a:pt x="40366" y="33722"/>
                    <a:pt x="44014" y="33358"/>
                  </a:cubicBezTo>
                  <a:cubicBezTo>
                    <a:pt x="43983" y="31200"/>
                    <a:pt x="44075" y="27704"/>
                    <a:pt x="44075" y="27704"/>
                  </a:cubicBezTo>
                  <a:cubicBezTo>
                    <a:pt x="44075" y="27704"/>
                    <a:pt x="45746" y="30652"/>
                    <a:pt x="46537" y="33084"/>
                  </a:cubicBezTo>
                  <a:cubicBezTo>
                    <a:pt x="52312" y="32415"/>
                    <a:pt x="54804" y="31868"/>
                    <a:pt x="54804" y="31868"/>
                  </a:cubicBezTo>
                  <a:cubicBezTo>
                    <a:pt x="54804" y="31868"/>
                    <a:pt x="57388" y="25060"/>
                    <a:pt x="51309" y="21443"/>
                  </a:cubicBezTo>
                  <a:cubicBezTo>
                    <a:pt x="46506" y="18616"/>
                    <a:pt x="46901" y="12446"/>
                    <a:pt x="45473" y="7825"/>
                  </a:cubicBezTo>
                  <a:cubicBezTo>
                    <a:pt x="43467" y="1351"/>
                    <a:pt x="36810" y="348"/>
                    <a:pt x="30883" y="44"/>
                  </a:cubicBezTo>
                  <a:cubicBezTo>
                    <a:pt x="30380" y="16"/>
                    <a:pt x="29877" y="1"/>
                    <a:pt x="29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600;p84"/>
            <p:cNvSpPr/>
            <p:nvPr/>
          </p:nvSpPr>
          <p:spPr>
            <a:xfrm>
              <a:off x="7505591" y="2593003"/>
              <a:ext cx="79210" cy="97930"/>
            </a:xfrm>
            <a:custGeom>
              <a:avLst/>
              <a:gdLst/>
              <a:ahLst/>
              <a:cxnLst/>
              <a:rect l="l" t="t" r="r" b="b"/>
              <a:pathLst>
                <a:path w="4392" h="5430" extrusionOk="0">
                  <a:moveTo>
                    <a:pt x="1539" y="0"/>
                  </a:moveTo>
                  <a:cubicBezTo>
                    <a:pt x="911" y="0"/>
                    <a:pt x="426" y="118"/>
                    <a:pt x="426" y="118"/>
                  </a:cubicBezTo>
                  <a:lnTo>
                    <a:pt x="1" y="5377"/>
                  </a:lnTo>
                  <a:cubicBezTo>
                    <a:pt x="1" y="5377"/>
                    <a:pt x="347" y="5429"/>
                    <a:pt x="844" y="5429"/>
                  </a:cubicBezTo>
                  <a:cubicBezTo>
                    <a:pt x="2120" y="5429"/>
                    <a:pt x="4391" y="5083"/>
                    <a:pt x="4347" y="2611"/>
                  </a:cubicBezTo>
                  <a:cubicBezTo>
                    <a:pt x="4308" y="393"/>
                    <a:pt x="2685" y="0"/>
                    <a:pt x="1539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601;p84"/>
            <p:cNvSpPr/>
            <p:nvPr/>
          </p:nvSpPr>
          <p:spPr>
            <a:xfrm>
              <a:off x="6972205" y="2591579"/>
              <a:ext cx="121718" cy="108481"/>
            </a:xfrm>
            <a:custGeom>
              <a:avLst/>
              <a:gdLst/>
              <a:ahLst/>
              <a:cxnLst/>
              <a:rect l="l" t="t" r="r" b="b"/>
              <a:pathLst>
                <a:path w="6749" h="6015" extrusionOk="0">
                  <a:moveTo>
                    <a:pt x="3401" y="1"/>
                  </a:moveTo>
                  <a:cubicBezTo>
                    <a:pt x="2926" y="1"/>
                    <a:pt x="2439" y="105"/>
                    <a:pt x="1977" y="380"/>
                  </a:cubicBezTo>
                  <a:cubicBezTo>
                    <a:pt x="1" y="1535"/>
                    <a:pt x="244" y="4787"/>
                    <a:pt x="3071" y="5760"/>
                  </a:cubicBezTo>
                  <a:cubicBezTo>
                    <a:pt x="3591" y="5941"/>
                    <a:pt x="4045" y="6014"/>
                    <a:pt x="4439" y="6014"/>
                  </a:cubicBezTo>
                  <a:cubicBezTo>
                    <a:pt x="6165" y="6014"/>
                    <a:pt x="6749" y="4605"/>
                    <a:pt x="6749" y="4605"/>
                  </a:cubicBezTo>
                  <a:lnTo>
                    <a:pt x="6323" y="1079"/>
                  </a:lnTo>
                  <a:cubicBezTo>
                    <a:pt x="6323" y="1079"/>
                    <a:pt x="4927" y="1"/>
                    <a:pt x="340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602;p84"/>
            <p:cNvSpPr/>
            <p:nvPr/>
          </p:nvSpPr>
          <p:spPr>
            <a:xfrm>
              <a:off x="7057186" y="2259644"/>
              <a:ext cx="464870" cy="630431"/>
            </a:xfrm>
            <a:custGeom>
              <a:avLst/>
              <a:gdLst/>
              <a:ahLst/>
              <a:cxnLst/>
              <a:rect l="l" t="t" r="r" b="b"/>
              <a:pathLst>
                <a:path w="25776" h="34956" extrusionOk="0">
                  <a:moveTo>
                    <a:pt x="9848" y="0"/>
                  </a:moveTo>
                  <a:cubicBezTo>
                    <a:pt x="4438" y="0"/>
                    <a:pt x="0" y="4438"/>
                    <a:pt x="0" y="9848"/>
                  </a:cubicBezTo>
                  <a:lnTo>
                    <a:pt x="0" y="16991"/>
                  </a:lnTo>
                  <a:lnTo>
                    <a:pt x="21824" y="16991"/>
                  </a:lnTo>
                  <a:cubicBezTo>
                    <a:pt x="21824" y="16991"/>
                    <a:pt x="25107" y="27812"/>
                    <a:pt x="13861" y="29727"/>
                  </a:cubicBezTo>
                  <a:cubicBezTo>
                    <a:pt x="13590" y="33370"/>
                    <a:pt x="15048" y="34956"/>
                    <a:pt x="17617" y="34956"/>
                  </a:cubicBezTo>
                  <a:cubicBezTo>
                    <a:pt x="17641" y="34956"/>
                    <a:pt x="17666" y="34955"/>
                    <a:pt x="17690" y="34955"/>
                  </a:cubicBezTo>
                  <a:lnTo>
                    <a:pt x="17083" y="34682"/>
                  </a:lnTo>
                  <a:lnTo>
                    <a:pt x="16475" y="31034"/>
                  </a:lnTo>
                  <a:cubicBezTo>
                    <a:pt x="21642" y="30761"/>
                    <a:pt x="25745" y="26475"/>
                    <a:pt x="25745" y="21247"/>
                  </a:cubicBezTo>
                  <a:lnTo>
                    <a:pt x="25745" y="9848"/>
                  </a:lnTo>
                  <a:cubicBezTo>
                    <a:pt x="25776" y="4438"/>
                    <a:pt x="21338" y="0"/>
                    <a:pt x="15927" y="0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603;p84"/>
            <p:cNvSpPr/>
            <p:nvPr/>
          </p:nvSpPr>
          <p:spPr>
            <a:xfrm>
              <a:off x="7059936" y="2566077"/>
              <a:ext cx="452264" cy="460019"/>
            </a:xfrm>
            <a:custGeom>
              <a:avLst/>
              <a:gdLst/>
              <a:ahLst/>
              <a:cxnLst/>
              <a:rect l="l" t="t" r="r" b="b"/>
              <a:pathLst>
                <a:path w="25077" h="25507" extrusionOk="0">
                  <a:moveTo>
                    <a:pt x="1" y="0"/>
                  </a:moveTo>
                  <a:lnTo>
                    <a:pt x="1" y="4256"/>
                  </a:lnTo>
                  <a:cubicBezTo>
                    <a:pt x="1" y="9484"/>
                    <a:pt x="4134" y="13770"/>
                    <a:pt x="9332" y="14043"/>
                  </a:cubicBezTo>
                  <a:lnTo>
                    <a:pt x="9119" y="17691"/>
                  </a:lnTo>
                  <a:lnTo>
                    <a:pt x="2736" y="18207"/>
                  </a:lnTo>
                  <a:cubicBezTo>
                    <a:pt x="2736" y="18207"/>
                    <a:pt x="4421" y="25507"/>
                    <a:pt x="11490" y="25507"/>
                  </a:cubicBezTo>
                  <a:cubicBezTo>
                    <a:pt x="11590" y="25507"/>
                    <a:pt x="11692" y="25505"/>
                    <a:pt x="11794" y="25502"/>
                  </a:cubicBezTo>
                  <a:cubicBezTo>
                    <a:pt x="19089" y="25290"/>
                    <a:pt x="20670" y="18663"/>
                    <a:pt x="20670" y="18663"/>
                  </a:cubicBezTo>
                  <a:lnTo>
                    <a:pt x="17265" y="17721"/>
                  </a:lnTo>
                  <a:cubicBezTo>
                    <a:pt x="15259" y="17447"/>
                    <a:pt x="13557" y="16414"/>
                    <a:pt x="13831" y="12736"/>
                  </a:cubicBezTo>
                  <a:cubicBezTo>
                    <a:pt x="25077" y="10821"/>
                    <a:pt x="21794" y="0"/>
                    <a:pt x="21794" y="0"/>
                  </a:cubicBezTo>
                  <a:close/>
                </a:path>
              </a:pathLst>
            </a:custGeom>
            <a:solidFill>
              <a:srgbClr val="FFA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604;p84"/>
            <p:cNvSpPr/>
            <p:nvPr/>
          </p:nvSpPr>
          <p:spPr>
            <a:xfrm>
              <a:off x="7287998" y="2143968"/>
              <a:ext cx="86604" cy="101988"/>
            </a:xfrm>
            <a:custGeom>
              <a:avLst/>
              <a:gdLst/>
              <a:ahLst/>
              <a:cxnLst/>
              <a:rect l="l" t="t" r="r" b="b"/>
              <a:pathLst>
                <a:path w="4802" h="5655" extrusionOk="0">
                  <a:moveTo>
                    <a:pt x="1054" y="1"/>
                  </a:moveTo>
                  <a:cubicBezTo>
                    <a:pt x="1" y="1"/>
                    <a:pt x="333" y="5654"/>
                    <a:pt x="333" y="5654"/>
                  </a:cubicBezTo>
                  <a:cubicBezTo>
                    <a:pt x="2552" y="5350"/>
                    <a:pt x="4801" y="1733"/>
                    <a:pt x="3829" y="1369"/>
                  </a:cubicBezTo>
                  <a:cubicBezTo>
                    <a:pt x="3779" y="1350"/>
                    <a:pt x="3728" y="1341"/>
                    <a:pt x="3674" y="1341"/>
                  </a:cubicBezTo>
                  <a:cubicBezTo>
                    <a:pt x="2678" y="1341"/>
                    <a:pt x="1063" y="4408"/>
                    <a:pt x="1063" y="4408"/>
                  </a:cubicBezTo>
                  <a:cubicBezTo>
                    <a:pt x="1063" y="4408"/>
                    <a:pt x="2126" y="31"/>
                    <a:pt x="1063" y="1"/>
                  </a:cubicBezTo>
                  <a:cubicBezTo>
                    <a:pt x="1060" y="1"/>
                    <a:pt x="1057" y="1"/>
                    <a:pt x="10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605;p84"/>
            <p:cNvSpPr/>
            <p:nvPr/>
          </p:nvSpPr>
          <p:spPr>
            <a:xfrm>
              <a:off x="7036897" y="2228642"/>
              <a:ext cx="515801" cy="329770"/>
            </a:xfrm>
            <a:custGeom>
              <a:avLst/>
              <a:gdLst/>
              <a:ahLst/>
              <a:cxnLst/>
              <a:rect l="l" t="t" r="r" b="b"/>
              <a:pathLst>
                <a:path w="28600" h="18285" extrusionOk="0">
                  <a:moveTo>
                    <a:pt x="16396" y="1"/>
                  </a:moveTo>
                  <a:cubicBezTo>
                    <a:pt x="15944" y="1"/>
                    <a:pt x="15474" y="26"/>
                    <a:pt x="14986" y="78"/>
                  </a:cubicBezTo>
                  <a:cubicBezTo>
                    <a:pt x="1308" y="1567"/>
                    <a:pt x="0" y="6035"/>
                    <a:pt x="122" y="18285"/>
                  </a:cubicBezTo>
                  <a:lnTo>
                    <a:pt x="7387" y="18285"/>
                  </a:lnTo>
                  <a:lnTo>
                    <a:pt x="8785" y="13422"/>
                  </a:lnTo>
                  <a:lnTo>
                    <a:pt x="8785" y="18285"/>
                  </a:lnTo>
                  <a:lnTo>
                    <a:pt x="19363" y="18285"/>
                  </a:lnTo>
                  <a:lnTo>
                    <a:pt x="21825" y="14668"/>
                  </a:lnTo>
                  <a:lnTo>
                    <a:pt x="22493" y="18285"/>
                  </a:lnTo>
                  <a:lnTo>
                    <a:pt x="28147" y="18285"/>
                  </a:lnTo>
                  <a:cubicBezTo>
                    <a:pt x="28147" y="18285"/>
                    <a:pt x="28599" y="1"/>
                    <a:pt x="163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606;p84"/>
            <p:cNvSpPr/>
            <p:nvPr/>
          </p:nvSpPr>
          <p:spPr>
            <a:xfrm>
              <a:off x="7127343" y="2634592"/>
              <a:ext cx="23590" cy="45520"/>
            </a:xfrm>
            <a:custGeom>
              <a:avLst/>
              <a:gdLst/>
              <a:ahLst/>
              <a:cxnLst/>
              <a:rect l="l" t="t" r="r" b="b"/>
              <a:pathLst>
                <a:path w="1308" h="2524" extrusionOk="0">
                  <a:moveTo>
                    <a:pt x="669" y="1"/>
                  </a:moveTo>
                  <a:cubicBezTo>
                    <a:pt x="274" y="1"/>
                    <a:pt x="1" y="578"/>
                    <a:pt x="1" y="1247"/>
                  </a:cubicBezTo>
                  <a:cubicBezTo>
                    <a:pt x="1" y="1946"/>
                    <a:pt x="274" y="2524"/>
                    <a:pt x="669" y="2524"/>
                  </a:cubicBezTo>
                  <a:cubicBezTo>
                    <a:pt x="1034" y="2524"/>
                    <a:pt x="1308" y="1946"/>
                    <a:pt x="1308" y="1247"/>
                  </a:cubicBezTo>
                  <a:cubicBezTo>
                    <a:pt x="1308" y="578"/>
                    <a:pt x="1034" y="1"/>
                    <a:pt x="6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607;p84"/>
            <p:cNvSpPr/>
            <p:nvPr/>
          </p:nvSpPr>
          <p:spPr>
            <a:xfrm>
              <a:off x="7418427" y="2640075"/>
              <a:ext cx="24149" cy="45520"/>
            </a:xfrm>
            <a:custGeom>
              <a:avLst/>
              <a:gdLst/>
              <a:ahLst/>
              <a:cxnLst/>
              <a:rect l="l" t="t" r="r" b="b"/>
              <a:pathLst>
                <a:path w="1339" h="2524" extrusionOk="0">
                  <a:moveTo>
                    <a:pt x="670" y="1"/>
                  </a:moveTo>
                  <a:cubicBezTo>
                    <a:pt x="305" y="1"/>
                    <a:pt x="1" y="578"/>
                    <a:pt x="1" y="1277"/>
                  </a:cubicBezTo>
                  <a:cubicBezTo>
                    <a:pt x="1" y="1946"/>
                    <a:pt x="305" y="2524"/>
                    <a:pt x="670" y="2524"/>
                  </a:cubicBezTo>
                  <a:cubicBezTo>
                    <a:pt x="1034" y="2524"/>
                    <a:pt x="1338" y="1946"/>
                    <a:pt x="1338" y="1277"/>
                  </a:cubicBezTo>
                  <a:cubicBezTo>
                    <a:pt x="1338" y="578"/>
                    <a:pt x="1034" y="1"/>
                    <a:pt x="6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608;p84"/>
            <p:cNvSpPr/>
            <p:nvPr/>
          </p:nvSpPr>
          <p:spPr>
            <a:xfrm>
              <a:off x="7240278" y="2640742"/>
              <a:ext cx="73475" cy="89255"/>
            </a:xfrm>
            <a:custGeom>
              <a:avLst/>
              <a:gdLst/>
              <a:ahLst/>
              <a:cxnLst/>
              <a:rect l="l" t="t" r="r" b="b"/>
              <a:pathLst>
                <a:path w="4074" h="4949" extrusionOk="0">
                  <a:moveTo>
                    <a:pt x="2721" y="0"/>
                  </a:moveTo>
                  <a:cubicBezTo>
                    <a:pt x="2635" y="0"/>
                    <a:pt x="2549" y="43"/>
                    <a:pt x="2493" y="146"/>
                  </a:cubicBezTo>
                  <a:cubicBezTo>
                    <a:pt x="1794" y="1423"/>
                    <a:pt x="1095" y="2699"/>
                    <a:pt x="426" y="3976"/>
                  </a:cubicBezTo>
                  <a:cubicBezTo>
                    <a:pt x="304" y="4158"/>
                    <a:pt x="213" y="4341"/>
                    <a:pt x="122" y="4523"/>
                  </a:cubicBezTo>
                  <a:cubicBezTo>
                    <a:pt x="0" y="4736"/>
                    <a:pt x="122" y="4949"/>
                    <a:pt x="365" y="4949"/>
                  </a:cubicBezTo>
                  <a:lnTo>
                    <a:pt x="3709" y="4949"/>
                  </a:lnTo>
                  <a:cubicBezTo>
                    <a:pt x="4073" y="4949"/>
                    <a:pt x="4073" y="4402"/>
                    <a:pt x="3709" y="4402"/>
                  </a:cubicBezTo>
                  <a:lnTo>
                    <a:pt x="840" y="4402"/>
                  </a:lnTo>
                  <a:cubicBezTo>
                    <a:pt x="1456" y="3267"/>
                    <a:pt x="2054" y="2132"/>
                    <a:pt x="2675" y="997"/>
                  </a:cubicBezTo>
                  <a:cubicBezTo>
                    <a:pt x="2797" y="784"/>
                    <a:pt x="2888" y="602"/>
                    <a:pt x="2979" y="420"/>
                  </a:cubicBezTo>
                  <a:cubicBezTo>
                    <a:pt x="3105" y="210"/>
                    <a:pt x="2912" y="0"/>
                    <a:pt x="27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609;p84"/>
            <p:cNvSpPr/>
            <p:nvPr/>
          </p:nvSpPr>
          <p:spPr>
            <a:xfrm>
              <a:off x="7103254" y="2676477"/>
              <a:ext cx="86051" cy="85098"/>
            </a:xfrm>
            <a:custGeom>
              <a:avLst/>
              <a:gdLst/>
              <a:ahLst/>
              <a:cxnLst/>
              <a:rect l="l" t="t" r="r" b="b"/>
              <a:pathLst>
                <a:path w="2645" h="2615" extrusionOk="0">
                  <a:moveTo>
                    <a:pt x="1338" y="1"/>
                  </a:moveTo>
                  <a:cubicBezTo>
                    <a:pt x="608" y="1"/>
                    <a:pt x="0" y="578"/>
                    <a:pt x="0" y="1308"/>
                  </a:cubicBezTo>
                  <a:cubicBezTo>
                    <a:pt x="0" y="2037"/>
                    <a:pt x="608" y="2615"/>
                    <a:pt x="1338" y="2615"/>
                  </a:cubicBezTo>
                  <a:cubicBezTo>
                    <a:pt x="2037" y="2615"/>
                    <a:pt x="2645" y="2037"/>
                    <a:pt x="2645" y="1308"/>
                  </a:cubicBezTo>
                  <a:cubicBezTo>
                    <a:pt x="2645" y="578"/>
                    <a:pt x="2037" y="1"/>
                    <a:pt x="1338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610;p84"/>
            <p:cNvSpPr/>
            <p:nvPr/>
          </p:nvSpPr>
          <p:spPr>
            <a:xfrm>
              <a:off x="7388974" y="2683558"/>
              <a:ext cx="83051" cy="83051"/>
            </a:xfrm>
            <a:custGeom>
              <a:avLst/>
              <a:gdLst/>
              <a:ahLst/>
              <a:cxnLst/>
              <a:rect l="l" t="t" r="r" b="b"/>
              <a:pathLst>
                <a:path w="2615" h="2615" extrusionOk="0">
                  <a:moveTo>
                    <a:pt x="1308" y="0"/>
                  </a:moveTo>
                  <a:cubicBezTo>
                    <a:pt x="578" y="0"/>
                    <a:pt x="1" y="578"/>
                    <a:pt x="1" y="1307"/>
                  </a:cubicBezTo>
                  <a:cubicBezTo>
                    <a:pt x="1" y="2037"/>
                    <a:pt x="578" y="2614"/>
                    <a:pt x="1308" y="2614"/>
                  </a:cubicBezTo>
                  <a:cubicBezTo>
                    <a:pt x="2037" y="2614"/>
                    <a:pt x="2615" y="2037"/>
                    <a:pt x="2615" y="1307"/>
                  </a:cubicBezTo>
                  <a:cubicBezTo>
                    <a:pt x="2615" y="578"/>
                    <a:pt x="2037" y="0"/>
                    <a:pt x="1308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611;p84"/>
            <p:cNvSpPr/>
            <p:nvPr/>
          </p:nvSpPr>
          <p:spPr>
            <a:xfrm>
              <a:off x="7320858" y="2714541"/>
              <a:ext cx="102980" cy="56792"/>
            </a:xfrm>
            <a:custGeom>
              <a:avLst/>
              <a:gdLst/>
              <a:ahLst/>
              <a:cxnLst/>
              <a:rect l="l" t="t" r="r" b="b"/>
              <a:pathLst>
                <a:path w="5710" h="3149" extrusionOk="0">
                  <a:moveTo>
                    <a:pt x="5358" y="1"/>
                  </a:moveTo>
                  <a:cubicBezTo>
                    <a:pt x="5248" y="1"/>
                    <a:pt x="5143" y="57"/>
                    <a:pt x="5107" y="188"/>
                  </a:cubicBezTo>
                  <a:cubicBezTo>
                    <a:pt x="4712" y="2103"/>
                    <a:pt x="2554" y="2559"/>
                    <a:pt x="882" y="2559"/>
                  </a:cubicBezTo>
                  <a:lnTo>
                    <a:pt x="335" y="2559"/>
                  </a:lnTo>
                  <a:cubicBezTo>
                    <a:pt x="326" y="2558"/>
                    <a:pt x="317" y="2558"/>
                    <a:pt x="308" y="2558"/>
                  </a:cubicBezTo>
                  <a:cubicBezTo>
                    <a:pt x="1" y="2558"/>
                    <a:pt x="9" y="3077"/>
                    <a:pt x="335" y="3136"/>
                  </a:cubicBezTo>
                  <a:cubicBezTo>
                    <a:pt x="481" y="3144"/>
                    <a:pt x="628" y="3148"/>
                    <a:pt x="775" y="3148"/>
                  </a:cubicBezTo>
                  <a:cubicBezTo>
                    <a:pt x="1175" y="3148"/>
                    <a:pt x="1576" y="3120"/>
                    <a:pt x="1976" y="3076"/>
                  </a:cubicBezTo>
                  <a:cubicBezTo>
                    <a:pt x="2979" y="2954"/>
                    <a:pt x="4013" y="2650"/>
                    <a:pt x="4773" y="1951"/>
                  </a:cubicBezTo>
                  <a:cubicBezTo>
                    <a:pt x="5229" y="1525"/>
                    <a:pt x="5532" y="978"/>
                    <a:pt x="5654" y="340"/>
                  </a:cubicBezTo>
                  <a:cubicBezTo>
                    <a:pt x="5710" y="137"/>
                    <a:pt x="5529" y="1"/>
                    <a:pt x="53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612;p84"/>
            <p:cNvSpPr/>
            <p:nvPr/>
          </p:nvSpPr>
          <p:spPr>
            <a:xfrm>
              <a:off x="7398156" y="2578539"/>
              <a:ext cx="68533" cy="14410"/>
            </a:xfrm>
            <a:custGeom>
              <a:avLst/>
              <a:gdLst/>
              <a:ahLst/>
              <a:cxnLst/>
              <a:rect l="l" t="t" r="r" b="b"/>
              <a:pathLst>
                <a:path w="3800" h="799" extrusionOk="0">
                  <a:moveTo>
                    <a:pt x="2078" y="1"/>
                  </a:moveTo>
                  <a:cubicBezTo>
                    <a:pt x="2014" y="1"/>
                    <a:pt x="1949" y="3"/>
                    <a:pt x="1885" y="8"/>
                  </a:cubicBezTo>
                  <a:cubicBezTo>
                    <a:pt x="1550" y="39"/>
                    <a:pt x="1186" y="130"/>
                    <a:pt x="882" y="252"/>
                  </a:cubicBezTo>
                  <a:cubicBezTo>
                    <a:pt x="547" y="404"/>
                    <a:pt x="243" y="556"/>
                    <a:pt x="0" y="799"/>
                  </a:cubicBezTo>
                  <a:cubicBezTo>
                    <a:pt x="639" y="616"/>
                    <a:pt x="1277" y="434"/>
                    <a:pt x="1915" y="373"/>
                  </a:cubicBezTo>
                  <a:cubicBezTo>
                    <a:pt x="2250" y="373"/>
                    <a:pt x="2553" y="373"/>
                    <a:pt x="2857" y="434"/>
                  </a:cubicBezTo>
                  <a:cubicBezTo>
                    <a:pt x="3192" y="464"/>
                    <a:pt x="3496" y="586"/>
                    <a:pt x="3800" y="708"/>
                  </a:cubicBezTo>
                  <a:cubicBezTo>
                    <a:pt x="3587" y="464"/>
                    <a:pt x="3283" y="252"/>
                    <a:pt x="2949" y="130"/>
                  </a:cubicBezTo>
                  <a:cubicBezTo>
                    <a:pt x="2674" y="55"/>
                    <a:pt x="2378" y="1"/>
                    <a:pt x="20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613;p84"/>
            <p:cNvSpPr/>
            <p:nvPr/>
          </p:nvSpPr>
          <p:spPr>
            <a:xfrm>
              <a:off x="7093365" y="2578377"/>
              <a:ext cx="68533" cy="16773"/>
            </a:xfrm>
            <a:custGeom>
              <a:avLst/>
              <a:gdLst/>
              <a:ahLst/>
              <a:cxnLst/>
              <a:rect l="l" t="t" r="r" b="b"/>
              <a:pathLst>
                <a:path w="3800" h="930" extrusionOk="0">
                  <a:moveTo>
                    <a:pt x="2188" y="1"/>
                  </a:moveTo>
                  <a:cubicBezTo>
                    <a:pt x="2067" y="1"/>
                    <a:pt x="1946" y="7"/>
                    <a:pt x="1824" y="17"/>
                  </a:cubicBezTo>
                  <a:cubicBezTo>
                    <a:pt x="1490" y="78"/>
                    <a:pt x="1155" y="169"/>
                    <a:pt x="821" y="321"/>
                  </a:cubicBezTo>
                  <a:cubicBezTo>
                    <a:pt x="517" y="473"/>
                    <a:pt x="213" y="656"/>
                    <a:pt x="0" y="929"/>
                  </a:cubicBezTo>
                  <a:cubicBezTo>
                    <a:pt x="639" y="686"/>
                    <a:pt x="1246" y="473"/>
                    <a:pt x="1885" y="413"/>
                  </a:cubicBezTo>
                  <a:cubicBezTo>
                    <a:pt x="2063" y="377"/>
                    <a:pt x="2251" y="362"/>
                    <a:pt x="2438" y="362"/>
                  </a:cubicBezTo>
                  <a:cubicBezTo>
                    <a:pt x="2570" y="362"/>
                    <a:pt x="2701" y="370"/>
                    <a:pt x="2827" y="382"/>
                  </a:cubicBezTo>
                  <a:cubicBezTo>
                    <a:pt x="3161" y="413"/>
                    <a:pt x="3465" y="534"/>
                    <a:pt x="3800" y="625"/>
                  </a:cubicBezTo>
                  <a:cubicBezTo>
                    <a:pt x="3557" y="382"/>
                    <a:pt x="3253" y="200"/>
                    <a:pt x="2888" y="109"/>
                  </a:cubicBezTo>
                  <a:cubicBezTo>
                    <a:pt x="2665" y="28"/>
                    <a:pt x="2429" y="1"/>
                    <a:pt x="21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614;p84"/>
            <p:cNvSpPr/>
            <p:nvPr/>
          </p:nvSpPr>
          <p:spPr>
            <a:xfrm>
              <a:off x="7523680" y="2611543"/>
              <a:ext cx="54177" cy="65828"/>
            </a:xfrm>
            <a:custGeom>
              <a:avLst/>
              <a:gdLst/>
              <a:ahLst/>
              <a:cxnLst/>
              <a:rect l="l" t="t" r="r" b="b"/>
              <a:pathLst>
                <a:path w="3004" h="3650" extrusionOk="0">
                  <a:moveTo>
                    <a:pt x="2219" y="1"/>
                  </a:moveTo>
                  <a:cubicBezTo>
                    <a:pt x="2209" y="1"/>
                    <a:pt x="2199" y="1"/>
                    <a:pt x="2189" y="2"/>
                  </a:cubicBezTo>
                  <a:cubicBezTo>
                    <a:pt x="518" y="185"/>
                    <a:pt x="1" y="2008"/>
                    <a:pt x="92" y="3467"/>
                  </a:cubicBezTo>
                  <a:cubicBezTo>
                    <a:pt x="107" y="3589"/>
                    <a:pt x="214" y="3650"/>
                    <a:pt x="312" y="3650"/>
                  </a:cubicBezTo>
                  <a:cubicBezTo>
                    <a:pt x="411" y="3650"/>
                    <a:pt x="502" y="3589"/>
                    <a:pt x="487" y="3467"/>
                  </a:cubicBezTo>
                  <a:cubicBezTo>
                    <a:pt x="457" y="3011"/>
                    <a:pt x="487" y="2525"/>
                    <a:pt x="609" y="2039"/>
                  </a:cubicBezTo>
                  <a:cubicBezTo>
                    <a:pt x="990" y="1829"/>
                    <a:pt x="1432" y="1679"/>
                    <a:pt x="1865" y="1679"/>
                  </a:cubicBezTo>
                  <a:cubicBezTo>
                    <a:pt x="2122" y="1679"/>
                    <a:pt x="2377" y="1732"/>
                    <a:pt x="2615" y="1856"/>
                  </a:cubicBezTo>
                  <a:cubicBezTo>
                    <a:pt x="2647" y="1875"/>
                    <a:pt x="2679" y="1883"/>
                    <a:pt x="2709" y="1883"/>
                  </a:cubicBezTo>
                  <a:cubicBezTo>
                    <a:pt x="2881" y="1883"/>
                    <a:pt x="3004" y="1625"/>
                    <a:pt x="2797" y="1522"/>
                  </a:cubicBezTo>
                  <a:cubicBezTo>
                    <a:pt x="2508" y="1363"/>
                    <a:pt x="2185" y="1293"/>
                    <a:pt x="1857" y="1293"/>
                  </a:cubicBezTo>
                  <a:cubicBezTo>
                    <a:pt x="1495" y="1293"/>
                    <a:pt x="1126" y="1378"/>
                    <a:pt x="791" y="1522"/>
                  </a:cubicBezTo>
                  <a:cubicBezTo>
                    <a:pt x="1034" y="914"/>
                    <a:pt x="1490" y="458"/>
                    <a:pt x="2189" y="397"/>
                  </a:cubicBezTo>
                  <a:cubicBezTo>
                    <a:pt x="2453" y="368"/>
                    <a:pt x="2463" y="1"/>
                    <a:pt x="2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615;p84"/>
            <p:cNvSpPr/>
            <p:nvPr/>
          </p:nvSpPr>
          <p:spPr>
            <a:xfrm>
              <a:off x="6998555" y="2611543"/>
              <a:ext cx="53708" cy="65828"/>
            </a:xfrm>
            <a:custGeom>
              <a:avLst/>
              <a:gdLst/>
              <a:ahLst/>
              <a:cxnLst/>
              <a:rect l="l" t="t" r="r" b="b"/>
              <a:pathLst>
                <a:path w="2978" h="3650" extrusionOk="0">
                  <a:moveTo>
                    <a:pt x="760" y="1"/>
                  </a:moveTo>
                  <a:cubicBezTo>
                    <a:pt x="518" y="1"/>
                    <a:pt x="555" y="368"/>
                    <a:pt x="789" y="397"/>
                  </a:cubicBezTo>
                  <a:cubicBezTo>
                    <a:pt x="1488" y="458"/>
                    <a:pt x="1944" y="914"/>
                    <a:pt x="2187" y="1522"/>
                  </a:cubicBezTo>
                  <a:cubicBezTo>
                    <a:pt x="1852" y="1378"/>
                    <a:pt x="1492" y="1293"/>
                    <a:pt x="1133" y="1293"/>
                  </a:cubicBezTo>
                  <a:cubicBezTo>
                    <a:pt x="808" y="1293"/>
                    <a:pt x="484" y="1363"/>
                    <a:pt x="181" y="1522"/>
                  </a:cubicBezTo>
                  <a:cubicBezTo>
                    <a:pt x="0" y="1625"/>
                    <a:pt x="105" y="1883"/>
                    <a:pt x="271" y="1883"/>
                  </a:cubicBezTo>
                  <a:cubicBezTo>
                    <a:pt x="300" y="1883"/>
                    <a:pt x="332" y="1875"/>
                    <a:pt x="364" y="1856"/>
                  </a:cubicBezTo>
                  <a:cubicBezTo>
                    <a:pt x="601" y="1732"/>
                    <a:pt x="860" y="1679"/>
                    <a:pt x="1121" y="1679"/>
                  </a:cubicBezTo>
                  <a:cubicBezTo>
                    <a:pt x="1561" y="1679"/>
                    <a:pt x="2007" y="1829"/>
                    <a:pt x="2370" y="2039"/>
                  </a:cubicBezTo>
                  <a:cubicBezTo>
                    <a:pt x="2491" y="2525"/>
                    <a:pt x="2522" y="3011"/>
                    <a:pt x="2491" y="3467"/>
                  </a:cubicBezTo>
                  <a:cubicBezTo>
                    <a:pt x="2491" y="3589"/>
                    <a:pt x="2590" y="3650"/>
                    <a:pt x="2689" y="3650"/>
                  </a:cubicBezTo>
                  <a:cubicBezTo>
                    <a:pt x="2788" y="3650"/>
                    <a:pt x="2886" y="3589"/>
                    <a:pt x="2886" y="3467"/>
                  </a:cubicBezTo>
                  <a:cubicBezTo>
                    <a:pt x="2978" y="2008"/>
                    <a:pt x="2461" y="185"/>
                    <a:pt x="789" y="2"/>
                  </a:cubicBezTo>
                  <a:cubicBezTo>
                    <a:pt x="779" y="1"/>
                    <a:pt x="769" y="1"/>
                    <a:pt x="7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616;p84"/>
            <p:cNvSpPr/>
            <p:nvPr/>
          </p:nvSpPr>
          <p:spPr>
            <a:xfrm>
              <a:off x="7036356" y="2991469"/>
              <a:ext cx="347011" cy="32355"/>
            </a:xfrm>
            <a:custGeom>
              <a:avLst/>
              <a:gdLst/>
              <a:ahLst/>
              <a:cxnLst/>
              <a:rect l="l" t="t" r="r" b="b"/>
              <a:pathLst>
                <a:path w="19241" h="1794" extrusionOk="0">
                  <a:moveTo>
                    <a:pt x="0" y="0"/>
                  </a:moveTo>
                  <a:lnTo>
                    <a:pt x="0" y="1794"/>
                  </a:lnTo>
                  <a:lnTo>
                    <a:pt x="19241" y="1794"/>
                  </a:lnTo>
                  <a:lnTo>
                    <a:pt x="185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617;p84"/>
            <p:cNvSpPr/>
            <p:nvPr/>
          </p:nvSpPr>
          <p:spPr>
            <a:xfrm>
              <a:off x="7645380" y="3746865"/>
              <a:ext cx="144190" cy="614759"/>
            </a:xfrm>
            <a:custGeom>
              <a:avLst/>
              <a:gdLst/>
              <a:ahLst/>
              <a:cxnLst/>
              <a:rect l="l" t="t" r="r" b="b"/>
              <a:pathLst>
                <a:path w="7995" h="34087" extrusionOk="0">
                  <a:moveTo>
                    <a:pt x="62" y="0"/>
                  </a:moveTo>
                  <a:lnTo>
                    <a:pt x="4013" y="27995"/>
                  </a:lnTo>
                  <a:cubicBezTo>
                    <a:pt x="4013" y="27995"/>
                    <a:pt x="3040" y="31581"/>
                    <a:pt x="62" y="33162"/>
                  </a:cubicBezTo>
                  <a:cubicBezTo>
                    <a:pt x="31" y="33192"/>
                    <a:pt x="31" y="33192"/>
                    <a:pt x="1" y="33192"/>
                  </a:cubicBezTo>
                  <a:cubicBezTo>
                    <a:pt x="62" y="33405"/>
                    <a:pt x="153" y="33557"/>
                    <a:pt x="274" y="33709"/>
                  </a:cubicBezTo>
                  <a:cubicBezTo>
                    <a:pt x="576" y="33989"/>
                    <a:pt x="985" y="34086"/>
                    <a:pt x="1393" y="34086"/>
                  </a:cubicBezTo>
                  <a:cubicBezTo>
                    <a:pt x="1560" y="34086"/>
                    <a:pt x="1726" y="34070"/>
                    <a:pt x="1885" y="34044"/>
                  </a:cubicBezTo>
                  <a:cubicBezTo>
                    <a:pt x="2797" y="33861"/>
                    <a:pt x="3648" y="33375"/>
                    <a:pt x="4226" y="32676"/>
                  </a:cubicBezTo>
                  <a:cubicBezTo>
                    <a:pt x="4834" y="31977"/>
                    <a:pt x="5168" y="31065"/>
                    <a:pt x="5776" y="30305"/>
                  </a:cubicBezTo>
                  <a:cubicBezTo>
                    <a:pt x="5989" y="30031"/>
                    <a:pt x="6262" y="29788"/>
                    <a:pt x="6536" y="29575"/>
                  </a:cubicBezTo>
                  <a:cubicBezTo>
                    <a:pt x="7995" y="20305"/>
                    <a:pt x="5958" y="3496"/>
                    <a:pt x="5502" y="0"/>
                  </a:cubicBez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618;p84"/>
            <p:cNvSpPr/>
            <p:nvPr/>
          </p:nvSpPr>
          <p:spPr>
            <a:xfrm>
              <a:off x="7744608" y="3746324"/>
              <a:ext cx="57027" cy="533944"/>
            </a:xfrm>
            <a:custGeom>
              <a:avLst/>
              <a:gdLst/>
              <a:ahLst/>
              <a:cxnLst/>
              <a:rect l="l" t="t" r="r" b="b"/>
              <a:pathLst>
                <a:path w="3162" h="29606" extrusionOk="0">
                  <a:moveTo>
                    <a:pt x="0" y="0"/>
                  </a:moveTo>
                  <a:cubicBezTo>
                    <a:pt x="456" y="3526"/>
                    <a:pt x="2493" y="20335"/>
                    <a:pt x="1034" y="29605"/>
                  </a:cubicBezTo>
                  <a:cubicBezTo>
                    <a:pt x="1520" y="29241"/>
                    <a:pt x="2098" y="28967"/>
                    <a:pt x="2706" y="28845"/>
                  </a:cubicBezTo>
                  <a:cubicBezTo>
                    <a:pt x="2706" y="28572"/>
                    <a:pt x="2675" y="28298"/>
                    <a:pt x="2645" y="28025"/>
                  </a:cubicBezTo>
                  <a:lnTo>
                    <a:pt x="3162" y="0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619;p84"/>
            <p:cNvSpPr/>
            <p:nvPr/>
          </p:nvSpPr>
          <p:spPr>
            <a:xfrm>
              <a:off x="7844378" y="3737540"/>
              <a:ext cx="168862" cy="630305"/>
            </a:xfrm>
            <a:custGeom>
              <a:avLst/>
              <a:gdLst/>
              <a:ahLst/>
              <a:cxnLst/>
              <a:rect l="l" t="t" r="r" b="b"/>
              <a:pathLst>
                <a:path w="9363" h="34949" extrusionOk="0">
                  <a:moveTo>
                    <a:pt x="7265" y="1"/>
                  </a:moveTo>
                  <a:lnTo>
                    <a:pt x="0" y="578"/>
                  </a:lnTo>
                  <a:lnTo>
                    <a:pt x="2098" y="27873"/>
                  </a:lnTo>
                  <a:cubicBezTo>
                    <a:pt x="2098" y="28177"/>
                    <a:pt x="2128" y="28512"/>
                    <a:pt x="2158" y="28816"/>
                  </a:cubicBezTo>
                  <a:lnTo>
                    <a:pt x="2189" y="29150"/>
                  </a:lnTo>
                  <a:lnTo>
                    <a:pt x="2219" y="29150"/>
                  </a:lnTo>
                  <a:cubicBezTo>
                    <a:pt x="2219" y="29211"/>
                    <a:pt x="2219" y="29272"/>
                    <a:pt x="2250" y="29332"/>
                  </a:cubicBezTo>
                  <a:cubicBezTo>
                    <a:pt x="3861" y="29849"/>
                    <a:pt x="5259" y="31035"/>
                    <a:pt x="5988" y="32554"/>
                  </a:cubicBezTo>
                  <a:cubicBezTo>
                    <a:pt x="6231" y="33071"/>
                    <a:pt x="6414" y="33649"/>
                    <a:pt x="6779" y="34105"/>
                  </a:cubicBezTo>
                  <a:cubicBezTo>
                    <a:pt x="7143" y="34530"/>
                    <a:pt x="7660" y="34834"/>
                    <a:pt x="8238" y="34925"/>
                  </a:cubicBezTo>
                  <a:cubicBezTo>
                    <a:pt x="8332" y="34941"/>
                    <a:pt x="8428" y="34949"/>
                    <a:pt x="8525" y="34949"/>
                  </a:cubicBezTo>
                  <a:cubicBezTo>
                    <a:pt x="8804" y="34949"/>
                    <a:pt x="9092" y="34886"/>
                    <a:pt x="9362" y="34773"/>
                  </a:cubicBezTo>
                  <a:cubicBezTo>
                    <a:pt x="8359" y="32190"/>
                    <a:pt x="5928" y="29758"/>
                    <a:pt x="5928" y="29758"/>
                  </a:cubicBezTo>
                  <a:lnTo>
                    <a:pt x="7265" y="1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620;p84"/>
            <p:cNvSpPr/>
            <p:nvPr/>
          </p:nvSpPr>
          <p:spPr>
            <a:xfrm>
              <a:off x="7951272" y="3734799"/>
              <a:ext cx="57027" cy="649080"/>
            </a:xfrm>
            <a:custGeom>
              <a:avLst/>
              <a:gdLst/>
              <a:ahLst/>
              <a:cxnLst/>
              <a:rect l="l" t="t" r="r" b="b"/>
              <a:pathLst>
                <a:path w="3162" h="35990" extrusionOk="0">
                  <a:moveTo>
                    <a:pt x="3162" y="1"/>
                  </a:moveTo>
                  <a:lnTo>
                    <a:pt x="1338" y="153"/>
                  </a:lnTo>
                  <a:lnTo>
                    <a:pt x="1" y="29910"/>
                  </a:lnTo>
                  <a:cubicBezTo>
                    <a:pt x="1" y="29910"/>
                    <a:pt x="1429" y="33406"/>
                    <a:pt x="2402" y="35989"/>
                  </a:cubicBezTo>
                  <a:cubicBezTo>
                    <a:pt x="2584" y="35898"/>
                    <a:pt x="2493" y="35260"/>
                    <a:pt x="2615" y="35108"/>
                  </a:cubicBezTo>
                  <a:cubicBezTo>
                    <a:pt x="2858" y="34773"/>
                    <a:pt x="2554" y="34895"/>
                    <a:pt x="2554" y="34469"/>
                  </a:cubicBezTo>
                  <a:cubicBezTo>
                    <a:pt x="2371" y="34196"/>
                    <a:pt x="2463" y="33709"/>
                    <a:pt x="2280" y="33466"/>
                  </a:cubicBezTo>
                  <a:cubicBezTo>
                    <a:pt x="1460" y="32433"/>
                    <a:pt x="1824" y="30731"/>
                    <a:pt x="1064" y="29636"/>
                  </a:cubicBezTo>
                  <a:cubicBezTo>
                    <a:pt x="1064" y="29636"/>
                    <a:pt x="1034" y="29606"/>
                    <a:pt x="1034" y="29606"/>
                  </a:cubicBezTo>
                  <a:lnTo>
                    <a:pt x="3162" y="1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621;p84"/>
            <p:cNvSpPr/>
            <p:nvPr/>
          </p:nvSpPr>
          <p:spPr>
            <a:xfrm>
              <a:off x="7495725" y="2684783"/>
              <a:ext cx="497766" cy="416338"/>
            </a:xfrm>
            <a:custGeom>
              <a:avLst/>
              <a:gdLst/>
              <a:ahLst/>
              <a:cxnLst/>
              <a:rect l="l" t="t" r="r" b="b"/>
              <a:pathLst>
                <a:path w="27600" h="23085" extrusionOk="0">
                  <a:moveTo>
                    <a:pt x="16874" y="1"/>
                  </a:moveTo>
                  <a:cubicBezTo>
                    <a:pt x="488" y="1"/>
                    <a:pt x="1" y="20484"/>
                    <a:pt x="1" y="20714"/>
                  </a:cubicBezTo>
                  <a:lnTo>
                    <a:pt x="27205" y="23084"/>
                  </a:lnTo>
                  <a:cubicBezTo>
                    <a:pt x="27600" y="18373"/>
                    <a:pt x="26627" y="13601"/>
                    <a:pt x="24956" y="9194"/>
                  </a:cubicBezTo>
                  <a:cubicBezTo>
                    <a:pt x="23831" y="6124"/>
                    <a:pt x="22342" y="3206"/>
                    <a:pt x="20761" y="349"/>
                  </a:cubicBezTo>
                  <a:cubicBezTo>
                    <a:pt x="20518" y="318"/>
                    <a:pt x="20244" y="257"/>
                    <a:pt x="19971" y="227"/>
                  </a:cubicBezTo>
                  <a:cubicBezTo>
                    <a:pt x="18880" y="73"/>
                    <a:pt x="17849" y="1"/>
                    <a:pt x="16874" y="1"/>
                  </a:cubicBezTo>
                  <a:close/>
                </a:path>
              </a:pathLst>
            </a:custGeom>
            <a:solidFill>
              <a:srgbClr val="82E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622;p84"/>
            <p:cNvSpPr/>
            <p:nvPr/>
          </p:nvSpPr>
          <p:spPr>
            <a:xfrm>
              <a:off x="7870132" y="2691060"/>
              <a:ext cx="333864" cy="423209"/>
            </a:xfrm>
            <a:custGeom>
              <a:avLst/>
              <a:gdLst/>
              <a:ahLst/>
              <a:cxnLst/>
              <a:rect l="l" t="t" r="r" b="b"/>
              <a:pathLst>
                <a:path w="18512" h="23466" extrusionOk="0">
                  <a:moveTo>
                    <a:pt x="1" y="1"/>
                  </a:moveTo>
                  <a:cubicBezTo>
                    <a:pt x="1582" y="2858"/>
                    <a:pt x="3071" y="5776"/>
                    <a:pt x="4196" y="8846"/>
                  </a:cubicBezTo>
                  <a:cubicBezTo>
                    <a:pt x="5867" y="13253"/>
                    <a:pt x="6840" y="18025"/>
                    <a:pt x="6445" y="22736"/>
                  </a:cubicBezTo>
                  <a:lnTo>
                    <a:pt x="14986" y="23466"/>
                  </a:lnTo>
                  <a:cubicBezTo>
                    <a:pt x="14986" y="23466"/>
                    <a:pt x="18512" y="3192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623;p84"/>
            <p:cNvSpPr/>
            <p:nvPr/>
          </p:nvSpPr>
          <p:spPr>
            <a:xfrm>
              <a:off x="7594179" y="1901072"/>
              <a:ext cx="649837" cy="615066"/>
            </a:xfrm>
            <a:custGeom>
              <a:avLst/>
              <a:gdLst/>
              <a:ahLst/>
              <a:cxnLst/>
              <a:rect l="l" t="t" r="r" b="b"/>
              <a:pathLst>
                <a:path w="36032" h="34104" extrusionOk="0">
                  <a:moveTo>
                    <a:pt x="14913" y="0"/>
                  </a:moveTo>
                  <a:cubicBezTo>
                    <a:pt x="12895" y="0"/>
                    <a:pt x="10869" y="617"/>
                    <a:pt x="9253" y="1797"/>
                  </a:cubicBezTo>
                  <a:cubicBezTo>
                    <a:pt x="7308" y="3165"/>
                    <a:pt x="5910" y="5323"/>
                    <a:pt x="5423" y="7663"/>
                  </a:cubicBezTo>
                  <a:cubicBezTo>
                    <a:pt x="5241" y="8666"/>
                    <a:pt x="5241" y="9821"/>
                    <a:pt x="5970" y="10551"/>
                  </a:cubicBezTo>
                  <a:cubicBezTo>
                    <a:pt x="3569" y="11098"/>
                    <a:pt x="1533" y="12982"/>
                    <a:pt x="803" y="15323"/>
                  </a:cubicBezTo>
                  <a:cubicBezTo>
                    <a:pt x="1" y="17938"/>
                    <a:pt x="942" y="23082"/>
                    <a:pt x="4309" y="23082"/>
                  </a:cubicBezTo>
                  <a:cubicBezTo>
                    <a:pt x="4385" y="23082"/>
                    <a:pt x="4463" y="23079"/>
                    <a:pt x="4542" y="23074"/>
                  </a:cubicBezTo>
                  <a:cubicBezTo>
                    <a:pt x="5454" y="23013"/>
                    <a:pt x="6335" y="22739"/>
                    <a:pt x="7247" y="22527"/>
                  </a:cubicBezTo>
                  <a:cubicBezTo>
                    <a:pt x="8180" y="22313"/>
                    <a:pt x="9136" y="22217"/>
                    <a:pt x="10095" y="22217"/>
                  </a:cubicBezTo>
                  <a:cubicBezTo>
                    <a:pt x="10230" y="22217"/>
                    <a:pt x="10365" y="22219"/>
                    <a:pt x="10499" y="22223"/>
                  </a:cubicBezTo>
                  <a:cubicBezTo>
                    <a:pt x="11472" y="22284"/>
                    <a:pt x="12506" y="22436"/>
                    <a:pt x="13205" y="23135"/>
                  </a:cubicBezTo>
                  <a:cubicBezTo>
                    <a:pt x="13782" y="23682"/>
                    <a:pt x="14025" y="24502"/>
                    <a:pt x="14360" y="25232"/>
                  </a:cubicBezTo>
                  <a:cubicBezTo>
                    <a:pt x="15545" y="27967"/>
                    <a:pt x="17855" y="30126"/>
                    <a:pt x="20469" y="31524"/>
                  </a:cubicBezTo>
                  <a:cubicBezTo>
                    <a:pt x="23114" y="32922"/>
                    <a:pt x="26062" y="33591"/>
                    <a:pt x="29010" y="34016"/>
                  </a:cubicBezTo>
                  <a:cubicBezTo>
                    <a:pt x="29347" y="34064"/>
                    <a:pt x="29683" y="34104"/>
                    <a:pt x="30011" y="34104"/>
                  </a:cubicBezTo>
                  <a:cubicBezTo>
                    <a:pt x="30305" y="34104"/>
                    <a:pt x="30592" y="34072"/>
                    <a:pt x="30865" y="33986"/>
                  </a:cubicBezTo>
                  <a:cubicBezTo>
                    <a:pt x="31746" y="33682"/>
                    <a:pt x="32324" y="32800"/>
                    <a:pt x="32628" y="31919"/>
                  </a:cubicBezTo>
                  <a:cubicBezTo>
                    <a:pt x="32901" y="31037"/>
                    <a:pt x="32931" y="30095"/>
                    <a:pt x="33083" y="29183"/>
                  </a:cubicBezTo>
                  <a:cubicBezTo>
                    <a:pt x="33327" y="27967"/>
                    <a:pt x="33752" y="26752"/>
                    <a:pt x="34421" y="25688"/>
                  </a:cubicBezTo>
                  <a:cubicBezTo>
                    <a:pt x="34877" y="24958"/>
                    <a:pt x="35424" y="24259"/>
                    <a:pt x="35697" y="23408"/>
                  </a:cubicBezTo>
                  <a:cubicBezTo>
                    <a:pt x="36032" y="22466"/>
                    <a:pt x="35910" y="21402"/>
                    <a:pt x="35789" y="20399"/>
                  </a:cubicBezTo>
                  <a:cubicBezTo>
                    <a:pt x="35606" y="18970"/>
                    <a:pt x="35394" y="17511"/>
                    <a:pt x="34877" y="16144"/>
                  </a:cubicBezTo>
                  <a:cubicBezTo>
                    <a:pt x="34056" y="13986"/>
                    <a:pt x="32567" y="12192"/>
                    <a:pt x="31108" y="10429"/>
                  </a:cubicBezTo>
                  <a:cubicBezTo>
                    <a:pt x="29527" y="8514"/>
                    <a:pt x="27916" y="6599"/>
                    <a:pt x="26001" y="5019"/>
                  </a:cubicBezTo>
                  <a:cubicBezTo>
                    <a:pt x="24603" y="3864"/>
                    <a:pt x="23022" y="2891"/>
                    <a:pt x="21412" y="2040"/>
                  </a:cubicBezTo>
                  <a:cubicBezTo>
                    <a:pt x="19709" y="1128"/>
                    <a:pt x="17916" y="308"/>
                    <a:pt x="16031" y="64"/>
                  </a:cubicBezTo>
                  <a:cubicBezTo>
                    <a:pt x="15661" y="22"/>
                    <a:pt x="15287" y="0"/>
                    <a:pt x="149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624;p84"/>
            <p:cNvSpPr/>
            <p:nvPr/>
          </p:nvSpPr>
          <p:spPr>
            <a:xfrm>
              <a:off x="7608733" y="2263630"/>
              <a:ext cx="100257" cy="113440"/>
            </a:xfrm>
            <a:custGeom>
              <a:avLst/>
              <a:gdLst/>
              <a:ahLst/>
              <a:cxnLst/>
              <a:rect l="l" t="t" r="r" b="b"/>
              <a:pathLst>
                <a:path w="5559" h="6290" extrusionOk="0">
                  <a:moveTo>
                    <a:pt x="3145" y="1"/>
                  </a:moveTo>
                  <a:cubicBezTo>
                    <a:pt x="2696" y="1"/>
                    <a:pt x="2223" y="131"/>
                    <a:pt x="1759" y="478"/>
                  </a:cubicBezTo>
                  <a:cubicBezTo>
                    <a:pt x="0" y="1790"/>
                    <a:pt x="1282" y="6289"/>
                    <a:pt x="4372" y="6289"/>
                  </a:cubicBezTo>
                  <a:cubicBezTo>
                    <a:pt x="4433" y="6289"/>
                    <a:pt x="4494" y="6287"/>
                    <a:pt x="4556" y="6284"/>
                  </a:cubicBezTo>
                  <a:cubicBezTo>
                    <a:pt x="4981" y="4399"/>
                    <a:pt x="5559" y="1117"/>
                    <a:pt x="5559" y="1117"/>
                  </a:cubicBezTo>
                  <a:cubicBezTo>
                    <a:pt x="5559" y="1117"/>
                    <a:pt x="4460" y="1"/>
                    <a:pt x="3145" y="1"/>
                  </a:cubicBezTo>
                  <a:close/>
                </a:path>
              </a:pathLst>
            </a:custGeom>
            <a:solidFill>
              <a:srgbClr val="FB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625;p84"/>
            <p:cNvSpPr/>
            <p:nvPr/>
          </p:nvSpPr>
          <p:spPr>
            <a:xfrm>
              <a:off x="8114633" y="2423691"/>
              <a:ext cx="91077" cy="97389"/>
            </a:xfrm>
            <a:custGeom>
              <a:avLst/>
              <a:gdLst/>
              <a:ahLst/>
              <a:cxnLst/>
              <a:rect l="l" t="t" r="r" b="b"/>
              <a:pathLst>
                <a:path w="5050" h="5400" extrusionOk="0">
                  <a:moveTo>
                    <a:pt x="2240" y="0"/>
                  </a:moveTo>
                  <a:cubicBezTo>
                    <a:pt x="1662" y="0"/>
                    <a:pt x="1216" y="84"/>
                    <a:pt x="1216" y="84"/>
                  </a:cubicBezTo>
                  <a:cubicBezTo>
                    <a:pt x="1216" y="84"/>
                    <a:pt x="973" y="2667"/>
                    <a:pt x="0" y="5099"/>
                  </a:cubicBezTo>
                  <a:cubicBezTo>
                    <a:pt x="765" y="5307"/>
                    <a:pt x="1417" y="5399"/>
                    <a:pt x="1972" y="5399"/>
                  </a:cubicBezTo>
                  <a:cubicBezTo>
                    <a:pt x="4659" y="5399"/>
                    <a:pt x="5050" y="3231"/>
                    <a:pt x="4773" y="1543"/>
                  </a:cubicBezTo>
                  <a:cubicBezTo>
                    <a:pt x="4581" y="241"/>
                    <a:pt x="3221" y="0"/>
                    <a:pt x="2240" y="0"/>
                  </a:cubicBezTo>
                  <a:close/>
                </a:path>
              </a:pathLst>
            </a:custGeom>
            <a:solidFill>
              <a:srgbClr val="FB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626;p84"/>
            <p:cNvSpPr/>
            <p:nvPr/>
          </p:nvSpPr>
          <p:spPr>
            <a:xfrm>
              <a:off x="8145545" y="2443583"/>
              <a:ext cx="48586" cy="54141"/>
            </a:xfrm>
            <a:custGeom>
              <a:avLst/>
              <a:gdLst/>
              <a:ahLst/>
              <a:cxnLst/>
              <a:rect l="l" t="t" r="r" b="b"/>
              <a:pathLst>
                <a:path w="2694" h="3002" extrusionOk="0">
                  <a:moveTo>
                    <a:pt x="2291" y="0"/>
                  </a:moveTo>
                  <a:cubicBezTo>
                    <a:pt x="969" y="0"/>
                    <a:pt x="221" y="1542"/>
                    <a:pt x="19" y="2811"/>
                  </a:cubicBezTo>
                  <a:cubicBezTo>
                    <a:pt x="0" y="2923"/>
                    <a:pt x="98" y="3001"/>
                    <a:pt x="182" y="3001"/>
                  </a:cubicBezTo>
                  <a:cubicBezTo>
                    <a:pt x="234" y="3001"/>
                    <a:pt x="281" y="2971"/>
                    <a:pt x="293" y="2902"/>
                  </a:cubicBezTo>
                  <a:cubicBezTo>
                    <a:pt x="353" y="2476"/>
                    <a:pt x="505" y="2051"/>
                    <a:pt x="688" y="1625"/>
                  </a:cubicBezTo>
                  <a:cubicBezTo>
                    <a:pt x="960" y="1497"/>
                    <a:pt x="1267" y="1419"/>
                    <a:pt x="1567" y="1419"/>
                  </a:cubicBezTo>
                  <a:cubicBezTo>
                    <a:pt x="1836" y="1419"/>
                    <a:pt x="2099" y="1482"/>
                    <a:pt x="2329" y="1625"/>
                  </a:cubicBezTo>
                  <a:cubicBezTo>
                    <a:pt x="2356" y="1646"/>
                    <a:pt x="2382" y="1656"/>
                    <a:pt x="2407" y="1656"/>
                  </a:cubicBezTo>
                  <a:cubicBezTo>
                    <a:pt x="2525" y="1656"/>
                    <a:pt x="2606" y="1452"/>
                    <a:pt x="2481" y="1352"/>
                  </a:cubicBezTo>
                  <a:cubicBezTo>
                    <a:pt x="2207" y="1180"/>
                    <a:pt x="1904" y="1106"/>
                    <a:pt x="1599" y="1106"/>
                  </a:cubicBezTo>
                  <a:cubicBezTo>
                    <a:pt x="1363" y="1106"/>
                    <a:pt x="1126" y="1150"/>
                    <a:pt x="900" y="1230"/>
                  </a:cubicBezTo>
                  <a:cubicBezTo>
                    <a:pt x="1240" y="692"/>
                    <a:pt x="1739" y="312"/>
                    <a:pt x="2371" y="312"/>
                  </a:cubicBezTo>
                  <a:cubicBezTo>
                    <a:pt x="2417" y="312"/>
                    <a:pt x="2464" y="314"/>
                    <a:pt x="2511" y="318"/>
                  </a:cubicBezTo>
                  <a:cubicBezTo>
                    <a:pt x="2519" y="319"/>
                    <a:pt x="2527" y="320"/>
                    <a:pt x="2534" y="320"/>
                  </a:cubicBezTo>
                  <a:cubicBezTo>
                    <a:pt x="2693" y="320"/>
                    <a:pt x="2686" y="14"/>
                    <a:pt x="2511" y="14"/>
                  </a:cubicBezTo>
                  <a:cubicBezTo>
                    <a:pt x="2436" y="5"/>
                    <a:pt x="2363" y="0"/>
                    <a:pt x="22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627;p84"/>
            <p:cNvSpPr/>
            <p:nvPr/>
          </p:nvSpPr>
          <p:spPr>
            <a:xfrm>
              <a:off x="7645686" y="2279880"/>
              <a:ext cx="43573" cy="62221"/>
            </a:xfrm>
            <a:custGeom>
              <a:avLst/>
              <a:gdLst/>
              <a:ahLst/>
              <a:cxnLst/>
              <a:rect l="l" t="t" r="r" b="b"/>
              <a:pathLst>
                <a:path w="2416" h="3450" extrusionOk="0">
                  <a:moveTo>
                    <a:pt x="414" y="1"/>
                  </a:moveTo>
                  <a:cubicBezTo>
                    <a:pt x="249" y="1"/>
                    <a:pt x="176" y="278"/>
                    <a:pt x="379" y="307"/>
                  </a:cubicBezTo>
                  <a:cubicBezTo>
                    <a:pt x="1108" y="398"/>
                    <a:pt x="1564" y="915"/>
                    <a:pt x="1807" y="1553"/>
                  </a:cubicBezTo>
                  <a:cubicBezTo>
                    <a:pt x="1468" y="1362"/>
                    <a:pt x="1069" y="1230"/>
                    <a:pt x="673" y="1230"/>
                  </a:cubicBezTo>
                  <a:cubicBezTo>
                    <a:pt x="502" y="1230"/>
                    <a:pt x="331" y="1255"/>
                    <a:pt x="166" y="1310"/>
                  </a:cubicBezTo>
                  <a:cubicBezTo>
                    <a:pt x="0" y="1365"/>
                    <a:pt x="61" y="1622"/>
                    <a:pt x="210" y="1622"/>
                  </a:cubicBezTo>
                  <a:cubicBezTo>
                    <a:pt x="225" y="1622"/>
                    <a:pt x="241" y="1619"/>
                    <a:pt x="257" y="1614"/>
                  </a:cubicBezTo>
                  <a:cubicBezTo>
                    <a:pt x="402" y="1568"/>
                    <a:pt x="550" y="1547"/>
                    <a:pt x="698" y="1547"/>
                  </a:cubicBezTo>
                  <a:cubicBezTo>
                    <a:pt x="1143" y="1547"/>
                    <a:pt x="1587" y="1735"/>
                    <a:pt x="1929" y="2009"/>
                  </a:cubicBezTo>
                  <a:cubicBezTo>
                    <a:pt x="2020" y="2435"/>
                    <a:pt x="2051" y="2890"/>
                    <a:pt x="2020" y="3316"/>
                  </a:cubicBezTo>
                  <a:cubicBezTo>
                    <a:pt x="2020" y="3404"/>
                    <a:pt x="2090" y="3449"/>
                    <a:pt x="2167" y="3449"/>
                  </a:cubicBezTo>
                  <a:cubicBezTo>
                    <a:pt x="2249" y="3449"/>
                    <a:pt x="2339" y="3396"/>
                    <a:pt x="2355" y="3286"/>
                  </a:cubicBezTo>
                  <a:cubicBezTo>
                    <a:pt x="2415" y="1948"/>
                    <a:pt x="1990" y="216"/>
                    <a:pt x="440" y="3"/>
                  </a:cubicBezTo>
                  <a:cubicBezTo>
                    <a:pt x="431" y="1"/>
                    <a:pt x="423" y="1"/>
                    <a:pt x="4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628;p84"/>
            <p:cNvSpPr/>
            <p:nvPr/>
          </p:nvSpPr>
          <p:spPr>
            <a:xfrm>
              <a:off x="8214402" y="2073794"/>
              <a:ext cx="83881" cy="145290"/>
            </a:xfrm>
            <a:custGeom>
              <a:avLst/>
              <a:gdLst/>
              <a:ahLst/>
              <a:cxnLst/>
              <a:rect l="l" t="t" r="r" b="b"/>
              <a:pathLst>
                <a:path w="4651" h="8056" extrusionOk="0">
                  <a:moveTo>
                    <a:pt x="2951" y="0"/>
                  </a:moveTo>
                  <a:cubicBezTo>
                    <a:pt x="1293" y="0"/>
                    <a:pt x="0" y="8056"/>
                    <a:pt x="0" y="8056"/>
                  </a:cubicBezTo>
                  <a:cubicBezTo>
                    <a:pt x="0" y="8056"/>
                    <a:pt x="4651" y="62"/>
                    <a:pt x="2979" y="1"/>
                  </a:cubicBezTo>
                  <a:cubicBezTo>
                    <a:pt x="2970" y="1"/>
                    <a:pt x="2961" y="0"/>
                    <a:pt x="2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629;p84"/>
            <p:cNvSpPr/>
            <p:nvPr/>
          </p:nvSpPr>
          <p:spPr>
            <a:xfrm>
              <a:off x="8209461" y="2162021"/>
              <a:ext cx="109112" cy="36791"/>
            </a:xfrm>
            <a:custGeom>
              <a:avLst/>
              <a:gdLst/>
              <a:ahLst/>
              <a:cxnLst/>
              <a:rect l="l" t="t" r="r" b="b"/>
              <a:pathLst>
                <a:path w="6050" h="2040" extrusionOk="0">
                  <a:moveTo>
                    <a:pt x="4994" y="1"/>
                  </a:moveTo>
                  <a:cubicBezTo>
                    <a:pt x="3608" y="1"/>
                    <a:pt x="1" y="2039"/>
                    <a:pt x="1" y="2039"/>
                  </a:cubicBezTo>
                  <a:cubicBezTo>
                    <a:pt x="1" y="2039"/>
                    <a:pt x="6050" y="1097"/>
                    <a:pt x="5472" y="185"/>
                  </a:cubicBezTo>
                  <a:cubicBezTo>
                    <a:pt x="5390" y="56"/>
                    <a:pt x="5222" y="1"/>
                    <a:pt x="49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630;p84"/>
            <p:cNvSpPr/>
            <p:nvPr/>
          </p:nvSpPr>
          <p:spPr>
            <a:xfrm>
              <a:off x="7660763" y="2056336"/>
              <a:ext cx="438016" cy="716873"/>
            </a:xfrm>
            <a:custGeom>
              <a:avLst/>
              <a:gdLst/>
              <a:ahLst/>
              <a:cxnLst/>
              <a:rect l="l" t="t" r="r" b="b"/>
              <a:pathLst>
                <a:path w="24287" h="39749" extrusionOk="0">
                  <a:moveTo>
                    <a:pt x="12109" y="1"/>
                  </a:moveTo>
                  <a:cubicBezTo>
                    <a:pt x="7558" y="1"/>
                    <a:pt x="3551" y="3079"/>
                    <a:pt x="2858" y="7322"/>
                  </a:cubicBezTo>
                  <a:lnTo>
                    <a:pt x="2037" y="12641"/>
                  </a:lnTo>
                  <a:lnTo>
                    <a:pt x="700" y="20878"/>
                  </a:lnTo>
                  <a:cubicBezTo>
                    <a:pt x="1" y="25438"/>
                    <a:pt x="3344" y="29663"/>
                    <a:pt x="8207" y="30514"/>
                  </a:cubicBezTo>
                  <a:lnTo>
                    <a:pt x="7113" y="34465"/>
                  </a:lnTo>
                  <a:lnTo>
                    <a:pt x="3800" y="34951"/>
                  </a:lnTo>
                  <a:cubicBezTo>
                    <a:pt x="3800" y="34951"/>
                    <a:pt x="5259" y="38265"/>
                    <a:pt x="10730" y="39420"/>
                  </a:cubicBezTo>
                  <a:cubicBezTo>
                    <a:pt x="11813" y="39654"/>
                    <a:pt x="12798" y="39748"/>
                    <a:pt x="13680" y="39748"/>
                  </a:cubicBezTo>
                  <a:cubicBezTo>
                    <a:pt x="17253" y="39748"/>
                    <a:pt x="19150" y="38204"/>
                    <a:pt x="19150" y="38204"/>
                  </a:cubicBezTo>
                  <a:lnTo>
                    <a:pt x="16718" y="36471"/>
                  </a:lnTo>
                  <a:lnTo>
                    <a:pt x="15746" y="35772"/>
                  </a:lnTo>
                  <a:cubicBezTo>
                    <a:pt x="13861" y="35164"/>
                    <a:pt x="12554" y="32885"/>
                    <a:pt x="13253" y="29359"/>
                  </a:cubicBezTo>
                  <a:cubicBezTo>
                    <a:pt x="24287" y="28508"/>
                    <a:pt x="22828" y="19055"/>
                    <a:pt x="23952" y="11152"/>
                  </a:cubicBezTo>
                  <a:cubicBezTo>
                    <a:pt x="21217" y="7717"/>
                    <a:pt x="22524" y="4404"/>
                    <a:pt x="24226" y="2155"/>
                  </a:cubicBezTo>
                  <a:cubicBezTo>
                    <a:pt x="23223" y="1638"/>
                    <a:pt x="22129" y="1273"/>
                    <a:pt x="20974" y="1121"/>
                  </a:cubicBezTo>
                  <a:lnTo>
                    <a:pt x="13436" y="88"/>
                  </a:lnTo>
                  <a:cubicBezTo>
                    <a:pt x="12990" y="29"/>
                    <a:pt x="12547" y="1"/>
                    <a:pt x="12109" y="1"/>
                  </a:cubicBezTo>
                  <a:close/>
                </a:path>
              </a:pathLst>
            </a:custGeom>
            <a:solidFill>
              <a:srgbClr val="E88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631;p84"/>
            <p:cNvSpPr/>
            <p:nvPr/>
          </p:nvSpPr>
          <p:spPr>
            <a:xfrm>
              <a:off x="7882757" y="2095183"/>
              <a:ext cx="303709" cy="606319"/>
            </a:xfrm>
            <a:custGeom>
              <a:avLst/>
              <a:gdLst/>
              <a:ahLst/>
              <a:cxnLst/>
              <a:rect l="l" t="t" r="r" b="b"/>
              <a:pathLst>
                <a:path w="16840" h="33619" extrusionOk="0">
                  <a:moveTo>
                    <a:pt x="11672" y="1"/>
                  </a:moveTo>
                  <a:cubicBezTo>
                    <a:pt x="9970" y="2250"/>
                    <a:pt x="8663" y="5563"/>
                    <a:pt x="11398" y="8998"/>
                  </a:cubicBezTo>
                  <a:cubicBezTo>
                    <a:pt x="10274" y="16901"/>
                    <a:pt x="11733" y="26354"/>
                    <a:pt x="699" y="27205"/>
                  </a:cubicBezTo>
                  <a:cubicBezTo>
                    <a:pt x="0" y="30731"/>
                    <a:pt x="1337" y="33010"/>
                    <a:pt x="3192" y="33618"/>
                  </a:cubicBezTo>
                  <a:lnTo>
                    <a:pt x="2918" y="33436"/>
                  </a:lnTo>
                  <a:lnTo>
                    <a:pt x="4043" y="29515"/>
                  </a:lnTo>
                  <a:cubicBezTo>
                    <a:pt x="4479" y="29573"/>
                    <a:pt x="4909" y="29601"/>
                    <a:pt x="5332" y="29601"/>
                  </a:cubicBezTo>
                  <a:cubicBezTo>
                    <a:pt x="9803" y="29601"/>
                    <a:pt x="13437" y="26468"/>
                    <a:pt x="14104" y="22220"/>
                  </a:cubicBezTo>
                  <a:lnTo>
                    <a:pt x="14499" y="19849"/>
                  </a:lnTo>
                  <a:lnTo>
                    <a:pt x="16262" y="8663"/>
                  </a:lnTo>
                  <a:cubicBezTo>
                    <a:pt x="16839" y="5107"/>
                    <a:pt x="14894" y="1703"/>
                    <a:pt x="11672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632;p84"/>
            <p:cNvSpPr/>
            <p:nvPr/>
          </p:nvSpPr>
          <p:spPr>
            <a:xfrm>
              <a:off x="7752832" y="2354382"/>
              <a:ext cx="28513" cy="45250"/>
            </a:xfrm>
            <a:custGeom>
              <a:avLst/>
              <a:gdLst/>
              <a:ahLst/>
              <a:cxnLst/>
              <a:rect l="l" t="t" r="r" b="b"/>
              <a:pathLst>
                <a:path w="1581" h="2509" extrusionOk="0">
                  <a:moveTo>
                    <a:pt x="975" y="1"/>
                  </a:moveTo>
                  <a:cubicBezTo>
                    <a:pt x="627" y="1"/>
                    <a:pt x="267" y="498"/>
                    <a:pt x="152" y="1130"/>
                  </a:cubicBezTo>
                  <a:cubicBezTo>
                    <a:pt x="0" y="1829"/>
                    <a:pt x="183" y="2437"/>
                    <a:pt x="547" y="2498"/>
                  </a:cubicBezTo>
                  <a:cubicBezTo>
                    <a:pt x="576" y="2505"/>
                    <a:pt x="604" y="2509"/>
                    <a:pt x="633" y="2509"/>
                  </a:cubicBezTo>
                  <a:cubicBezTo>
                    <a:pt x="976" y="2509"/>
                    <a:pt x="1347" y="2021"/>
                    <a:pt x="1459" y="1404"/>
                  </a:cubicBezTo>
                  <a:cubicBezTo>
                    <a:pt x="1581" y="705"/>
                    <a:pt x="1398" y="97"/>
                    <a:pt x="1034" y="6"/>
                  </a:cubicBezTo>
                  <a:cubicBezTo>
                    <a:pt x="1014" y="2"/>
                    <a:pt x="994" y="1"/>
                    <a:pt x="9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633;p84"/>
            <p:cNvSpPr/>
            <p:nvPr/>
          </p:nvSpPr>
          <p:spPr>
            <a:xfrm>
              <a:off x="8041176" y="2404267"/>
              <a:ext cx="28513" cy="45250"/>
            </a:xfrm>
            <a:custGeom>
              <a:avLst/>
              <a:gdLst/>
              <a:ahLst/>
              <a:cxnLst/>
              <a:rect l="l" t="t" r="r" b="b"/>
              <a:pathLst>
                <a:path w="1581" h="2509" extrusionOk="0">
                  <a:moveTo>
                    <a:pt x="975" y="1"/>
                  </a:moveTo>
                  <a:cubicBezTo>
                    <a:pt x="627" y="1"/>
                    <a:pt x="266" y="498"/>
                    <a:pt x="122" y="1130"/>
                  </a:cubicBezTo>
                  <a:cubicBezTo>
                    <a:pt x="0" y="1829"/>
                    <a:pt x="183" y="2437"/>
                    <a:pt x="548" y="2498"/>
                  </a:cubicBezTo>
                  <a:cubicBezTo>
                    <a:pt x="576" y="2505"/>
                    <a:pt x="604" y="2509"/>
                    <a:pt x="632" y="2509"/>
                  </a:cubicBezTo>
                  <a:cubicBezTo>
                    <a:pt x="972" y="2509"/>
                    <a:pt x="1319" y="2021"/>
                    <a:pt x="1459" y="1404"/>
                  </a:cubicBezTo>
                  <a:cubicBezTo>
                    <a:pt x="1581" y="705"/>
                    <a:pt x="1399" y="97"/>
                    <a:pt x="1034" y="6"/>
                  </a:cubicBezTo>
                  <a:cubicBezTo>
                    <a:pt x="1014" y="2"/>
                    <a:pt x="995" y="1"/>
                    <a:pt x="9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634;p84"/>
            <p:cNvSpPr/>
            <p:nvPr/>
          </p:nvSpPr>
          <p:spPr>
            <a:xfrm>
              <a:off x="7807100" y="2378567"/>
              <a:ext cx="80256" cy="96613"/>
            </a:xfrm>
            <a:custGeom>
              <a:avLst/>
              <a:gdLst/>
              <a:ahLst/>
              <a:cxnLst/>
              <a:rect l="l" t="t" r="r" b="b"/>
              <a:pathLst>
                <a:path w="4450" h="5357" extrusionOk="0">
                  <a:moveTo>
                    <a:pt x="3611" y="1"/>
                  </a:moveTo>
                  <a:cubicBezTo>
                    <a:pt x="3549" y="1"/>
                    <a:pt x="3486" y="28"/>
                    <a:pt x="3435" y="93"/>
                  </a:cubicBezTo>
                  <a:cubicBezTo>
                    <a:pt x="2463" y="1279"/>
                    <a:pt x="1490" y="2464"/>
                    <a:pt x="517" y="3619"/>
                  </a:cubicBezTo>
                  <a:cubicBezTo>
                    <a:pt x="396" y="3802"/>
                    <a:pt x="244" y="3954"/>
                    <a:pt x="122" y="4106"/>
                  </a:cubicBezTo>
                  <a:cubicBezTo>
                    <a:pt x="0" y="4257"/>
                    <a:pt x="0" y="4561"/>
                    <a:pt x="244" y="4592"/>
                  </a:cubicBezTo>
                  <a:cubicBezTo>
                    <a:pt x="1490" y="4835"/>
                    <a:pt x="2706" y="5109"/>
                    <a:pt x="3952" y="5352"/>
                  </a:cubicBezTo>
                  <a:cubicBezTo>
                    <a:pt x="3971" y="5355"/>
                    <a:pt x="3990" y="5356"/>
                    <a:pt x="4008" y="5356"/>
                  </a:cubicBezTo>
                  <a:cubicBezTo>
                    <a:pt x="4331" y="5356"/>
                    <a:pt x="4449" y="4862"/>
                    <a:pt x="4104" y="4805"/>
                  </a:cubicBezTo>
                  <a:cubicBezTo>
                    <a:pt x="3007" y="4591"/>
                    <a:pt x="1934" y="4353"/>
                    <a:pt x="843" y="4134"/>
                  </a:cubicBezTo>
                  <a:lnTo>
                    <a:pt x="843" y="4134"/>
                  </a:lnTo>
                  <a:cubicBezTo>
                    <a:pt x="1707" y="3081"/>
                    <a:pt x="2568" y="2031"/>
                    <a:pt x="3405" y="1005"/>
                  </a:cubicBezTo>
                  <a:cubicBezTo>
                    <a:pt x="3557" y="823"/>
                    <a:pt x="3678" y="671"/>
                    <a:pt x="3830" y="488"/>
                  </a:cubicBezTo>
                  <a:cubicBezTo>
                    <a:pt x="4016" y="280"/>
                    <a:pt x="3813" y="1"/>
                    <a:pt x="36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635;p84"/>
            <p:cNvSpPr/>
            <p:nvPr/>
          </p:nvSpPr>
          <p:spPr>
            <a:xfrm>
              <a:off x="7994025" y="2458475"/>
              <a:ext cx="115496" cy="104122"/>
            </a:xfrm>
            <a:custGeom>
              <a:avLst/>
              <a:gdLst/>
              <a:ahLst/>
              <a:cxnLst/>
              <a:rect l="l" t="t" r="r" b="b"/>
              <a:pathLst>
                <a:path w="3223" h="2905" extrusionOk="0">
                  <a:moveTo>
                    <a:pt x="1611" y="1"/>
                  </a:moveTo>
                  <a:cubicBezTo>
                    <a:pt x="943" y="1"/>
                    <a:pt x="339" y="455"/>
                    <a:pt x="183" y="1134"/>
                  </a:cubicBezTo>
                  <a:cubicBezTo>
                    <a:pt x="0" y="1924"/>
                    <a:pt x="487" y="2684"/>
                    <a:pt x="1277" y="2866"/>
                  </a:cubicBezTo>
                  <a:cubicBezTo>
                    <a:pt x="1389" y="2892"/>
                    <a:pt x="1501" y="2904"/>
                    <a:pt x="1612" y="2904"/>
                  </a:cubicBezTo>
                  <a:cubicBezTo>
                    <a:pt x="2279" y="2904"/>
                    <a:pt x="2883" y="2450"/>
                    <a:pt x="3040" y="1772"/>
                  </a:cubicBezTo>
                  <a:cubicBezTo>
                    <a:pt x="3222" y="1012"/>
                    <a:pt x="2736" y="222"/>
                    <a:pt x="1946" y="39"/>
                  </a:cubicBezTo>
                  <a:cubicBezTo>
                    <a:pt x="1834" y="13"/>
                    <a:pt x="1722" y="1"/>
                    <a:pt x="1611" y="1"/>
                  </a:cubicBezTo>
                  <a:close/>
                </a:path>
              </a:pathLst>
            </a:custGeom>
            <a:solidFill>
              <a:srgbClr val="FB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636;p84"/>
            <p:cNvSpPr/>
            <p:nvPr/>
          </p:nvSpPr>
          <p:spPr>
            <a:xfrm>
              <a:off x="7710590" y="2413034"/>
              <a:ext cx="102999" cy="93658"/>
            </a:xfrm>
            <a:custGeom>
              <a:avLst/>
              <a:gdLst/>
              <a:ahLst/>
              <a:cxnLst/>
              <a:rect l="l" t="t" r="r" b="b"/>
              <a:pathLst>
                <a:path w="3223" h="2933" extrusionOk="0">
                  <a:moveTo>
                    <a:pt x="1624" y="1"/>
                  </a:moveTo>
                  <a:cubicBezTo>
                    <a:pt x="951" y="1"/>
                    <a:pt x="341" y="476"/>
                    <a:pt x="183" y="1132"/>
                  </a:cubicBezTo>
                  <a:cubicBezTo>
                    <a:pt x="1" y="1922"/>
                    <a:pt x="487" y="2712"/>
                    <a:pt x="1277" y="2895"/>
                  </a:cubicBezTo>
                  <a:cubicBezTo>
                    <a:pt x="1390" y="2920"/>
                    <a:pt x="1502" y="2933"/>
                    <a:pt x="1612" y="2933"/>
                  </a:cubicBezTo>
                  <a:cubicBezTo>
                    <a:pt x="2280" y="2933"/>
                    <a:pt x="2884" y="2479"/>
                    <a:pt x="3040" y="1800"/>
                  </a:cubicBezTo>
                  <a:cubicBezTo>
                    <a:pt x="3223" y="1010"/>
                    <a:pt x="2706" y="220"/>
                    <a:pt x="1946" y="37"/>
                  </a:cubicBezTo>
                  <a:cubicBezTo>
                    <a:pt x="1838" y="13"/>
                    <a:pt x="1730" y="1"/>
                    <a:pt x="1624" y="1"/>
                  </a:cubicBezTo>
                  <a:close/>
                </a:path>
              </a:pathLst>
            </a:custGeom>
            <a:solidFill>
              <a:srgbClr val="FB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637;p84"/>
            <p:cNvSpPr/>
            <p:nvPr/>
          </p:nvSpPr>
          <p:spPr>
            <a:xfrm>
              <a:off x="7907771" y="2485948"/>
              <a:ext cx="121592" cy="50191"/>
            </a:xfrm>
            <a:custGeom>
              <a:avLst/>
              <a:gdLst/>
              <a:ahLst/>
              <a:cxnLst/>
              <a:rect l="l" t="t" r="r" b="b"/>
              <a:pathLst>
                <a:path w="6742" h="2783" extrusionOk="0">
                  <a:moveTo>
                    <a:pt x="6394" y="1"/>
                  </a:moveTo>
                  <a:cubicBezTo>
                    <a:pt x="6281" y="1"/>
                    <a:pt x="6168" y="57"/>
                    <a:pt x="6121" y="188"/>
                  </a:cubicBezTo>
                  <a:cubicBezTo>
                    <a:pt x="5488" y="1808"/>
                    <a:pt x="3633" y="2205"/>
                    <a:pt x="1995" y="2205"/>
                  </a:cubicBezTo>
                  <a:cubicBezTo>
                    <a:pt x="1666" y="2205"/>
                    <a:pt x="1345" y="2189"/>
                    <a:pt x="1045" y="2164"/>
                  </a:cubicBezTo>
                  <a:cubicBezTo>
                    <a:pt x="954" y="2164"/>
                    <a:pt x="862" y="2164"/>
                    <a:pt x="802" y="2133"/>
                  </a:cubicBezTo>
                  <a:lnTo>
                    <a:pt x="650" y="2133"/>
                  </a:lnTo>
                  <a:lnTo>
                    <a:pt x="498" y="2103"/>
                  </a:lnTo>
                  <a:cubicBezTo>
                    <a:pt x="480" y="2100"/>
                    <a:pt x="463" y="2098"/>
                    <a:pt x="446" y="2098"/>
                  </a:cubicBezTo>
                  <a:cubicBezTo>
                    <a:pt x="146" y="2098"/>
                    <a:pt x="0" y="2592"/>
                    <a:pt x="346" y="2650"/>
                  </a:cubicBezTo>
                  <a:cubicBezTo>
                    <a:pt x="810" y="2743"/>
                    <a:pt x="1292" y="2783"/>
                    <a:pt x="1765" y="2783"/>
                  </a:cubicBezTo>
                  <a:cubicBezTo>
                    <a:pt x="1911" y="2783"/>
                    <a:pt x="2056" y="2779"/>
                    <a:pt x="2200" y="2772"/>
                  </a:cubicBezTo>
                  <a:cubicBezTo>
                    <a:pt x="3294" y="2741"/>
                    <a:pt x="4479" y="2559"/>
                    <a:pt x="5422" y="1921"/>
                  </a:cubicBezTo>
                  <a:cubicBezTo>
                    <a:pt x="5999" y="1525"/>
                    <a:pt x="6394" y="978"/>
                    <a:pt x="6668" y="340"/>
                  </a:cubicBezTo>
                  <a:cubicBezTo>
                    <a:pt x="6742" y="137"/>
                    <a:pt x="6568" y="1"/>
                    <a:pt x="6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638;p84"/>
            <p:cNvSpPr/>
            <p:nvPr/>
          </p:nvSpPr>
          <p:spPr>
            <a:xfrm>
              <a:off x="7681558" y="2035018"/>
              <a:ext cx="525179" cy="222444"/>
            </a:xfrm>
            <a:custGeom>
              <a:avLst/>
              <a:gdLst/>
              <a:ahLst/>
              <a:cxnLst/>
              <a:rect l="l" t="t" r="r" b="b"/>
              <a:pathLst>
                <a:path w="29120" h="12334" extrusionOk="0">
                  <a:moveTo>
                    <a:pt x="6002" y="1"/>
                  </a:moveTo>
                  <a:cubicBezTo>
                    <a:pt x="5203" y="1"/>
                    <a:pt x="4402" y="85"/>
                    <a:pt x="3709" y="540"/>
                  </a:cubicBezTo>
                  <a:cubicBezTo>
                    <a:pt x="1673" y="1938"/>
                    <a:pt x="1" y="4887"/>
                    <a:pt x="426" y="7379"/>
                  </a:cubicBezTo>
                  <a:cubicBezTo>
                    <a:pt x="548" y="8018"/>
                    <a:pt x="791" y="8625"/>
                    <a:pt x="1186" y="9112"/>
                  </a:cubicBezTo>
                  <a:cubicBezTo>
                    <a:pt x="2007" y="10069"/>
                    <a:pt x="3343" y="10337"/>
                    <a:pt x="4621" y="10337"/>
                  </a:cubicBezTo>
                  <a:cubicBezTo>
                    <a:pt x="4764" y="10337"/>
                    <a:pt x="4906" y="10334"/>
                    <a:pt x="5047" y="10328"/>
                  </a:cubicBezTo>
                  <a:cubicBezTo>
                    <a:pt x="11369" y="10054"/>
                    <a:pt x="16901" y="6042"/>
                    <a:pt x="22919" y="4096"/>
                  </a:cubicBezTo>
                  <a:lnTo>
                    <a:pt x="22919" y="4096"/>
                  </a:lnTo>
                  <a:cubicBezTo>
                    <a:pt x="22311" y="6163"/>
                    <a:pt x="22372" y="8321"/>
                    <a:pt x="23345" y="9872"/>
                  </a:cubicBezTo>
                  <a:cubicBezTo>
                    <a:pt x="24317" y="11422"/>
                    <a:pt x="26749" y="12121"/>
                    <a:pt x="28573" y="12334"/>
                  </a:cubicBezTo>
                  <a:cubicBezTo>
                    <a:pt x="29120" y="10753"/>
                    <a:pt x="28238" y="9051"/>
                    <a:pt x="27327" y="7622"/>
                  </a:cubicBezTo>
                  <a:cubicBezTo>
                    <a:pt x="26020" y="5555"/>
                    <a:pt x="24500" y="3489"/>
                    <a:pt x="22433" y="2182"/>
                  </a:cubicBezTo>
                  <a:cubicBezTo>
                    <a:pt x="19515" y="358"/>
                    <a:pt x="15867" y="236"/>
                    <a:pt x="12402" y="145"/>
                  </a:cubicBezTo>
                  <a:cubicBezTo>
                    <a:pt x="10579" y="115"/>
                    <a:pt x="8785" y="54"/>
                    <a:pt x="6961" y="23"/>
                  </a:cubicBezTo>
                  <a:cubicBezTo>
                    <a:pt x="6647" y="15"/>
                    <a:pt x="6325" y="1"/>
                    <a:pt x="60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639;p84"/>
            <p:cNvSpPr/>
            <p:nvPr/>
          </p:nvSpPr>
          <p:spPr>
            <a:xfrm>
              <a:off x="7730902" y="1939397"/>
              <a:ext cx="213264" cy="111925"/>
            </a:xfrm>
            <a:custGeom>
              <a:avLst/>
              <a:gdLst/>
              <a:ahLst/>
              <a:cxnLst/>
              <a:rect l="l" t="t" r="r" b="b"/>
              <a:pathLst>
                <a:path w="11825" h="6206" extrusionOk="0">
                  <a:moveTo>
                    <a:pt x="7923" y="1"/>
                  </a:moveTo>
                  <a:cubicBezTo>
                    <a:pt x="5311" y="1"/>
                    <a:pt x="2576" y="1085"/>
                    <a:pt x="852" y="2955"/>
                  </a:cubicBezTo>
                  <a:cubicBezTo>
                    <a:pt x="426" y="3441"/>
                    <a:pt x="0" y="4018"/>
                    <a:pt x="61" y="4657"/>
                  </a:cubicBezTo>
                  <a:cubicBezTo>
                    <a:pt x="92" y="5447"/>
                    <a:pt x="852" y="6055"/>
                    <a:pt x="1611" y="6177"/>
                  </a:cubicBezTo>
                  <a:cubicBezTo>
                    <a:pt x="1741" y="6197"/>
                    <a:pt x="1871" y="6206"/>
                    <a:pt x="2000" y="6206"/>
                  </a:cubicBezTo>
                  <a:cubicBezTo>
                    <a:pt x="2659" y="6206"/>
                    <a:pt x="3307" y="5965"/>
                    <a:pt x="3891" y="5660"/>
                  </a:cubicBezTo>
                  <a:cubicBezTo>
                    <a:pt x="4560" y="5265"/>
                    <a:pt x="5229" y="4809"/>
                    <a:pt x="5928" y="4505"/>
                  </a:cubicBezTo>
                  <a:cubicBezTo>
                    <a:pt x="7599" y="3806"/>
                    <a:pt x="9879" y="4170"/>
                    <a:pt x="11308" y="2894"/>
                  </a:cubicBezTo>
                  <a:cubicBezTo>
                    <a:pt x="11581" y="2620"/>
                    <a:pt x="11824" y="2256"/>
                    <a:pt x="11824" y="1830"/>
                  </a:cubicBezTo>
                  <a:cubicBezTo>
                    <a:pt x="11824" y="1404"/>
                    <a:pt x="11551" y="1009"/>
                    <a:pt x="11216" y="736"/>
                  </a:cubicBezTo>
                  <a:cubicBezTo>
                    <a:pt x="10882" y="462"/>
                    <a:pt x="10457" y="310"/>
                    <a:pt x="10031" y="219"/>
                  </a:cubicBezTo>
                  <a:cubicBezTo>
                    <a:pt x="9454" y="97"/>
                    <a:pt x="8846" y="37"/>
                    <a:pt x="8238" y="6"/>
                  </a:cubicBezTo>
                  <a:cubicBezTo>
                    <a:pt x="8133" y="3"/>
                    <a:pt x="8028" y="1"/>
                    <a:pt x="7923" y="1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640;p84"/>
            <p:cNvSpPr/>
            <p:nvPr/>
          </p:nvSpPr>
          <p:spPr>
            <a:xfrm>
              <a:off x="8036234" y="2353877"/>
              <a:ext cx="77316" cy="30227"/>
            </a:xfrm>
            <a:custGeom>
              <a:avLst/>
              <a:gdLst/>
              <a:ahLst/>
              <a:cxnLst/>
              <a:rect l="l" t="t" r="r" b="b"/>
              <a:pathLst>
                <a:path w="4287" h="1676" extrusionOk="0">
                  <a:moveTo>
                    <a:pt x="1997" y="1"/>
                  </a:moveTo>
                  <a:cubicBezTo>
                    <a:pt x="1728" y="1"/>
                    <a:pt x="1461" y="27"/>
                    <a:pt x="1217" y="64"/>
                  </a:cubicBezTo>
                  <a:cubicBezTo>
                    <a:pt x="791" y="155"/>
                    <a:pt x="366" y="277"/>
                    <a:pt x="1" y="490"/>
                  </a:cubicBezTo>
                  <a:cubicBezTo>
                    <a:pt x="603" y="425"/>
                    <a:pt x="1189" y="361"/>
                    <a:pt x="1750" y="361"/>
                  </a:cubicBezTo>
                  <a:cubicBezTo>
                    <a:pt x="1982" y="361"/>
                    <a:pt x="2210" y="372"/>
                    <a:pt x="2433" y="398"/>
                  </a:cubicBezTo>
                  <a:cubicBezTo>
                    <a:pt x="2828" y="459"/>
                    <a:pt x="3223" y="550"/>
                    <a:pt x="3527" y="763"/>
                  </a:cubicBezTo>
                  <a:cubicBezTo>
                    <a:pt x="3861" y="976"/>
                    <a:pt x="4104" y="1280"/>
                    <a:pt x="4287" y="1675"/>
                  </a:cubicBezTo>
                  <a:cubicBezTo>
                    <a:pt x="4256" y="1250"/>
                    <a:pt x="4074" y="824"/>
                    <a:pt x="3709" y="520"/>
                  </a:cubicBezTo>
                  <a:cubicBezTo>
                    <a:pt x="3375" y="216"/>
                    <a:pt x="2919" y="95"/>
                    <a:pt x="2493" y="34"/>
                  </a:cubicBezTo>
                  <a:cubicBezTo>
                    <a:pt x="2331" y="10"/>
                    <a:pt x="2164" y="1"/>
                    <a:pt x="19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641;p84"/>
            <p:cNvSpPr/>
            <p:nvPr/>
          </p:nvSpPr>
          <p:spPr>
            <a:xfrm>
              <a:off x="7748991" y="2300728"/>
              <a:ext cx="63609" cy="19784"/>
            </a:xfrm>
            <a:custGeom>
              <a:avLst/>
              <a:gdLst/>
              <a:ahLst/>
              <a:cxnLst/>
              <a:rect l="l" t="t" r="r" b="b"/>
              <a:pathLst>
                <a:path w="3527" h="1097" extrusionOk="0">
                  <a:moveTo>
                    <a:pt x="2035" y="1"/>
                  </a:moveTo>
                  <a:cubicBezTo>
                    <a:pt x="1913" y="1"/>
                    <a:pt x="1791" y="11"/>
                    <a:pt x="1672" y="32"/>
                  </a:cubicBezTo>
                  <a:cubicBezTo>
                    <a:pt x="1338" y="124"/>
                    <a:pt x="1004" y="245"/>
                    <a:pt x="730" y="427"/>
                  </a:cubicBezTo>
                  <a:cubicBezTo>
                    <a:pt x="426" y="610"/>
                    <a:pt x="183" y="823"/>
                    <a:pt x="1" y="1096"/>
                  </a:cubicBezTo>
                  <a:cubicBezTo>
                    <a:pt x="578" y="792"/>
                    <a:pt x="1125" y="519"/>
                    <a:pt x="1733" y="427"/>
                  </a:cubicBezTo>
                  <a:cubicBezTo>
                    <a:pt x="1911" y="392"/>
                    <a:pt x="2079" y="377"/>
                    <a:pt x="2248" y="377"/>
                  </a:cubicBezTo>
                  <a:cubicBezTo>
                    <a:pt x="2368" y="377"/>
                    <a:pt x="2489" y="384"/>
                    <a:pt x="2615" y="397"/>
                  </a:cubicBezTo>
                  <a:cubicBezTo>
                    <a:pt x="2919" y="427"/>
                    <a:pt x="3222" y="519"/>
                    <a:pt x="3526" y="640"/>
                  </a:cubicBezTo>
                  <a:cubicBezTo>
                    <a:pt x="3314" y="397"/>
                    <a:pt x="3010" y="184"/>
                    <a:pt x="2675" y="93"/>
                  </a:cubicBezTo>
                  <a:cubicBezTo>
                    <a:pt x="2479" y="34"/>
                    <a:pt x="2257" y="1"/>
                    <a:pt x="20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642;p84"/>
            <p:cNvSpPr/>
            <p:nvPr/>
          </p:nvSpPr>
          <p:spPr>
            <a:xfrm>
              <a:off x="7503949" y="2991469"/>
              <a:ext cx="519156" cy="32355"/>
            </a:xfrm>
            <a:custGeom>
              <a:avLst/>
              <a:gdLst/>
              <a:ahLst/>
              <a:cxnLst/>
              <a:rect l="l" t="t" r="r" b="b"/>
              <a:pathLst>
                <a:path w="28786" h="1794" extrusionOk="0">
                  <a:moveTo>
                    <a:pt x="28573" y="0"/>
                  </a:moveTo>
                  <a:lnTo>
                    <a:pt x="1" y="61"/>
                  </a:lnTo>
                  <a:lnTo>
                    <a:pt x="1" y="1794"/>
                  </a:lnTo>
                  <a:lnTo>
                    <a:pt x="28785" y="1794"/>
                  </a:lnTo>
                  <a:lnTo>
                    <a:pt x="28573" y="0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643;p84"/>
            <p:cNvSpPr/>
            <p:nvPr/>
          </p:nvSpPr>
          <p:spPr>
            <a:xfrm>
              <a:off x="7508332" y="2956391"/>
              <a:ext cx="649080" cy="40020"/>
            </a:xfrm>
            <a:custGeom>
              <a:avLst/>
              <a:gdLst/>
              <a:ahLst/>
              <a:cxnLst/>
              <a:rect l="l" t="t" r="r" b="b"/>
              <a:pathLst>
                <a:path w="35990" h="2219" extrusionOk="0">
                  <a:moveTo>
                    <a:pt x="62" y="0"/>
                  </a:moveTo>
                  <a:lnTo>
                    <a:pt x="1" y="395"/>
                  </a:lnTo>
                  <a:lnTo>
                    <a:pt x="35989" y="2219"/>
                  </a:lnTo>
                  <a:lnTo>
                    <a:pt x="35989" y="1793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644;p84"/>
            <p:cNvSpPr/>
            <p:nvPr/>
          </p:nvSpPr>
          <p:spPr>
            <a:xfrm>
              <a:off x="7520938" y="2907047"/>
              <a:ext cx="614543" cy="37837"/>
            </a:xfrm>
            <a:custGeom>
              <a:avLst/>
              <a:gdLst/>
              <a:ahLst/>
              <a:cxnLst/>
              <a:rect l="l" t="t" r="r" b="b"/>
              <a:pathLst>
                <a:path w="34075" h="2098" extrusionOk="0">
                  <a:moveTo>
                    <a:pt x="122" y="0"/>
                  </a:moveTo>
                  <a:lnTo>
                    <a:pt x="1" y="396"/>
                  </a:lnTo>
                  <a:lnTo>
                    <a:pt x="34074" y="2098"/>
                  </a:lnTo>
                  <a:lnTo>
                    <a:pt x="34074" y="2098"/>
                  </a:lnTo>
                  <a:lnTo>
                    <a:pt x="33983" y="167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645;p84"/>
            <p:cNvSpPr/>
            <p:nvPr/>
          </p:nvSpPr>
          <p:spPr>
            <a:xfrm>
              <a:off x="7539587" y="2857703"/>
              <a:ext cx="581647" cy="36196"/>
            </a:xfrm>
            <a:custGeom>
              <a:avLst/>
              <a:gdLst/>
              <a:ahLst/>
              <a:cxnLst/>
              <a:rect l="l" t="t" r="r" b="b"/>
              <a:pathLst>
                <a:path w="32251" h="2007" extrusionOk="0">
                  <a:moveTo>
                    <a:pt x="152" y="1"/>
                  </a:moveTo>
                  <a:lnTo>
                    <a:pt x="0" y="396"/>
                  </a:lnTo>
                  <a:lnTo>
                    <a:pt x="32250" y="2007"/>
                  </a:lnTo>
                  <a:lnTo>
                    <a:pt x="32250" y="2007"/>
                  </a:lnTo>
                  <a:lnTo>
                    <a:pt x="32098" y="1581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646;p84"/>
            <p:cNvSpPr/>
            <p:nvPr/>
          </p:nvSpPr>
          <p:spPr>
            <a:xfrm>
              <a:off x="7548352" y="2807277"/>
              <a:ext cx="549851" cy="35096"/>
            </a:xfrm>
            <a:custGeom>
              <a:avLst/>
              <a:gdLst/>
              <a:ahLst/>
              <a:cxnLst/>
              <a:rect l="l" t="t" r="r" b="b"/>
              <a:pathLst>
                <a:path w="30488" h="1946" extrusionOk="0">
                  <a:moveTo>
                    <a:pt x="31" y="0"/>
                  </a:moveTo>
                  <a:lnTo>
                    <a:pt x="1" y="426"/>
                  </a:lnTo>
                  <a:lnTo>
                    <a:pt x="30488" y="1946"/>
                  </a:lnTo>
                  <a:lnTo>
                    <a:pt x="30244" y="152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647;p84"/>
            <p:cNvSpPr/>
            <p:nvPr/>
          </p:nvSpPr>
          <p:spPr>
            <a:xfrm>
              <a:off x="7604278" y="2760134"/>
              <a:ext cx="456105" cy="28513"/>
            </a:xfrm>
            <a:custGeom>
              <a:avLst/>
              <a:gdLst/>
              <a:ahLst/>
              <a:cxnLst/>
              <a:rect l="l" t="t" r="r" b="b"/>
              <a:pathLst>
                <a:path w="25290" h="1581" extrusionOk="0">
                  <a:moveTo>
                    <a:pt x="0" y="0"/>
                  </a:moveTo>
                  <a:lnTo>
                    <a:pt x="0" y="396"/>
                  </a:lnTo>
                  <a:lnTo>
                    <a:pt x="25289" y="1581"/>
                  </a:lnTo>
                  <a:lnTo>
                    <a:pt x="25077" y="1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648;p84"/>
            <p:cNvSpPr/>
            <p:nvPr/>
          </p:nvSpPr>
          <p:spPr>
            <a:xfrm>
              <a:off x="7586171" y="4230365"/>
              <a:ext cx="206699" cy="165778"/>
            </a:xfrm>
            <a:custGeom>
              <a:avLst/>
              <a:gdLst/>
              <a:ahLst/>
              <a:cxnLst/>
              <a:rect l="l" t="t" r="r" b="b"/>
              <a:pathLst>
                <a:path w="11461" h="9192" extrusionOk="0">
                  <a:moveTo>
                    <a:pt x="11460" y="0"/>
                  </a:moveTo>
                  <a:lnTo>
                    <a:pt x="7296" y="1186"/>
                  </a:lnTo>
                  <a:cubicBezTo>
                    <a:pt x="6263" y="5228"/>
                    <a:pt x="1399" y="7083"/>
                    <a:pt x="1399" y="7083"/>
                  </a:cubicBezTo>
                  <a:cubicBezTo>
                    <a:pt x="1399" y="7083"/>
                    <a:pt x="1" y="8268"/>
                    <a:pt x="2980" y="9058"/>
                  </a:cubicBezTo>
                  <a:cubicBezTo>
                    <a:pt x="3343" y="9151"/>
                    <a:pt x="3744" y="9192"/>
                    <a:pt x="4168" y="9192"/>
                  </a:cubicBezTo>
                  <a:cubicBezTo>
                    <a:pt x="7219" y="9192"/>
                    <a:pt x="11460" y="7083"/>
                    <a:pt x="11460" y="7083"/>
                  </a:cubicBezTo>
                  <a:lnTo>
                    <a:pt x="114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649;p84"/>
            <p:cNvSpPr/>
            <p:nvPr/>
          </p:nvSpPr>
          <p:spPr>
            <a:xfrm>
              <a:off x="7880556" y="4220500"/>
              <a:ext cx="165561" cy="185851"/>
            </a:xfrm>
            <a:custGeom>
              <a:avLst/>
              <a:gdLst/>
              <a:ahLst/>
              <a:cxnLst/>
              <a:rect l="l" t="t" r="r" b="b"/>
              <a:pathLst>
                <a:path w="9180" h="10305" extrusionOk="0">
                  <a:moveTo>
                    <a:pt x="0" y="0"/>
                  </a:moveTo>
                  <a:lnTo>
                    <a:pt x="0" y="6535"/>
                  </a:lnTo>
                  <a:cubicBezTo>
                    <a:pt x="0" y="6535"/>
                    <a:pt x="3852" y="10304"/>
                    <a:pt x="6599" y="10304"/>
                  </a:cubicBezTo>
                  <a:cubicBezTo>
                    <a:pt x="7180" y="10304"/>
                    <a:pt x="7711" y="10135"/>
                    <a:pt x="8147" y="9727"/>
                  </a:cubicBezTo>
                  <a:cubicBezTo>
                    <a:pt x="9180" y="8511"/>
                    <a:pt x="4985" y="2705"/>
                    <a:pt x="4985" y="2705"/>
                  </a:cubicBezTo>
                  <a:lnTo>
                    <a:pt x="5107" y="5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650;p84"/>
            <p:cNvSpPr/>
            <p:nvPr/>
          </p:nvSpPr>
          <p:spPr>
            <a:xfrm>
              <a:off x="5834179" y="3023805"/>
              <a:ext cx="2323233" cy="853542"/>
            </a:xfrm>
            <a:custGeom>
              <a:avLst/>
              <a:gdLst/>
              <a:ahLst/>
              <a:cxnLst/>
              <a:rect l="l" t="t" r="r" b="b"/>
              <a:pathLst>
                <a:path w="128818" h="47327" extrusionOk="0">
                  <a:moveTo>
                    <a:pt x="0" y="1"/>
                  </a:moveTo>
                  <a:lnTo>
                    <a:pt x="0" y="47327"/>
                  </a:lnTo>
                  <a:lnTo>
                    <a:pt x="128817" y="47327"/>
                  </a:lnTo>
                  <a:lnTo>
                    <a:pt x="1288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4651;p84"/>
            <p:cNvSpPr/>
            <p:nvPr/>
          </p:nvSpPr>
          <p:spPr>
            <a:xfrm>
              <a:off x="5792518" y="3084619"/>
              <a:ext cx="191874" cy="147689"/>
            </a:xfrm>
            <a:custGeom>
              <a:avLst/>
              <a:gdLst/>
              <a:ahLst/>
              <a:cxnLst/>
              <a:rect l="l" t="t" r="r" b="b"/>
              <a:pathLst>
                <a:path w="10639" h="8189" extrusionOk="0">
                  <a:moveTo>
                    <a:pt x="7945" y="0"/>
                  </a:moveTo>
                  <a:cubicBezTo>
                    <a:pt x="6346" y="0"/>
                    <a:pt x="3872" y="547"/>
                    <a:pt x="1398" y="3194"/>
                  </a:cubicBezTo>
                  <a:cubicBezTo>
                    <a:pt x="1125" y="3498"/>
                    <a:pt x="912" y="3863"/>
                    <a:pt x="791" y="4288"/>
                  </a:cubicBezTo>
                  <a:cubicBezTo>
                    <a:pt x="426" y="5474"/>
                    <a:pt x="0" y="7966"/>
                    <a:pt x="2553" y="8179"/>
                  </a:cubicBezTo>
                  <a:cubicBezTo>
                    <a:pt x="2641" y="8185"/>
                    <a:pt x="2728" y="8189"/>
                    <a:pt x="2814" y="8189"/>
                  </a:cubicBezTo>
                  <a:cubicBezTo>
                    <a:pt x="5993" y="8189"/>
                    <a:pt x="7751" y="3924"/>
                    <a:pt x="7751" y="3924"/>
                  </a:cubicBezTo>
                  <a:cubicBezTo>
                    <a:pt x="7751" y="3924"/>
                    <a:pt x="9940" y="3589"/>
                    <a:pt x="10244" y="3042"/>
                  </a:cubicBezTo>
                  <a:cubicBezTo>
                    <a:pt x="10578" y="2495"/>
                    <a:pt x="8967" y="2191"/>
                    <a:pt x="8967" y="2191"/>
                  </a:cubicBezTo>
                  <a:cubicBezTo>
                    <a:pt x="8967" y="2191"/>
                    <a:pt x="10639" y="1918"/>
                    <a:pt x="10639" y="1614"/>
                  </a:cubicBezTo>
                  <a:cubicBezTo>
                    <a:pt x="10639" y="1331"/>
                    <a:pt x="9159" y="1309"/>
                    <a:pt x="8704" y="1309"/>
                  </a:cubicBezTo>
                  <a:cubicBezTo>
                    <a:pt x="8621" y="1309"/>
                    <a:pt x="8572" y="1310"/>
                    <a:pt x="8572" y="1310"/>
                  </a:cubicBezTo>
                  <a:cubicBezTo>
                    <a:pt x="8572" y="1310"/>
                    <a:pt x="10183" y="459"/>
                    <a:pt x="9666" y="246"/>
                  </a:cubicBezTo>
                  <a:cubicBezTo>
                    <a:pt x="9489" y="179"/>
                    <a:pt x="8860" y="0"/>
                    <a:pt x="7945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652;p84"/>
            <p:cNvSpPr/>
            <p:nvPr/>
          </p:nvSpPr>
          <p:spPr>
            <a:xfrm>
              <a:off x="5926825" y="3121790"/>
              <a:ext cx="54826" cy="33599"/>
            </a:xfrm>
            <a:custGeom>
              <a:avLst/>
              <a:gdLst/>
              <a:ahLst/>
              <a:cxnLst/>
              <a:rect l="l" t="t" r="r" b="b"/>
              <a:pathLst>
                <a:path w="3040" h="1863" extrusionOk="0">
                  <a:moveTo>
                    <a:pt x="1596" y="0"/>
                  </a:moveTo>
                  <a:cubicBezTo>
                    <a:pt x="1549" y="0"/>
                    <a:pt x="1504" y="3"/>
                    <a:pt x="1459" y="9"/>
                  </a:cubicBezTo>
                  <a:cubicBezTo>
                    <a:pt x="1421" y="6"/>
                    <a:pt x="1384" y="5"/>
                    <a:pt x="1346" y="5"/>
                  </a:cubicBezTo>
                  <a:cubicBezTo>
                    <a:pt x="868" y="5"/>
                    <a:pt x="395" y="180"/>
                    <a:pt x="0" y="434"/>
                  </a:cubicBezTo>
                  <a:cubicBezTo>
                    <a:pt x="377" y="316"/>
                    <a:pt x="754" y="271"/>
                    <a:pt x="1117" y="271"/>
                  </a:cubicBezTo>
                  <a:cubicBezTo>
                    <a:pt x="1222" y="271"/>
                    <a:pt x="1326" y="275"/>
                    <a:pt x="1429" y="282"/>
                  </a:cubicBezTo>
                  <a:cubicBezTo>
                    <a:pt x="1672" y="312"/>
                    <a:pt x="1915" y="373"/>
                    <a:pt x="2128" y="434"/>
                  </a:cubicBezTo>
                  <a:cubicBezTo>
                    <a:pt x="2341" y="525"/>
                    <a:pt x="2553" y="647"/>
                    <a:pt x="2645" y="768"/>
                  </a:cubicBezTo>
                  <a:cubicBezTo>
                    <a:pt x="2645" y="794"/>
                    <a:pt x="2645" y="819"/>
                    <a:pt x="2662" y="827"/>
                  </a:cubicBezTo>
                  <a:lnTo>
                    <a:pt x="2662" y="827"/>
                  </a:lnTo>
                  <a:cubicBezTo>
                    <a:pt x="2653" y="835"/>
                    <a:pt x="2639" y="847"/>
                    <a:pt x="2614" y="860"/>
                  </a:cubicBezTo>
                  <a:cubicBezTo>
                    <a:pt x="2553" y="920"/>
                    <a:pt x="2462" y="981"/>
                    <a:pt x="2371" y="1042"/>
                  </a:cubicBezTo>
                  <a:cubicBezTo>
                    <a:pt x="2158" y="1164"/>
                    <a:pt x="1946" y="1255"/>
                    <a:pt x="1702" y="1346"/>
                  </a:cubicBezTo>
                  <a:lnTo>
                    <a:pt x="304" y="1863"/>
                  </a:lnTo>
                  <a:cubicBezTo>
                    <a:pt x="790" y="1832"/>
                    <a:pt x="1307" y="1741"/>
                    <a:pt x="1794" y="1619"/>
                  </a:cubicBezTo>
                  <a:cubicBezTo>
                    <a:pt x="2037" y="1559"/>
                    <a:pt x="2280" y="1468"/>
                    <a:pt x="2523" y="1376"/>
                  </a:cubicBezTo>
                  <a:cubicBezTo>
                    <a:pt x="2645" y="1316"/>
                    <a:pt x="2766" y="1255"/>
                    <a:pt x="2888" y="1133"/>
                  </a:cubicBezTo>
                  <a:cubicBezTo>
                    <a:pt x="2949" y="1072"/>
                    <a:pt x="3009" y="1012"/>
                    <a:pt x="3040" y="860"/>
                  </a:cubicBezTo>
                  <a:cubicBezTo>
                    <a:pt x="3040" y="738"/>
                    <a:pt x="3009" y="647"/>
                    <a:pt x="2949" y="556"/>
                  </a:cubicBezTo>
                  <a:cubicBezTo>
                    <a:pt x="2766" y="282"/>
                    <a:pt x="2493" y="191"/>
                    <a:pt x="2249" y="100"/>
                  </a:cubicBezTo>
                  <a:cubicBezTo>
                    <a:pt x="2026" y="50"/>
                    <a:pt x="1803" y="0"/>
                    <a:pt x="1596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653;p84"/>
            <p:cNvSpPr/>
            <p:nvPr/>
          </p:nvSpPr>
          <p:spPr>
            <a:xfrm>
              <a:off x="5930107" y="3102149"/>
              <a:ext cx="58127" cy="22003"/>
            </a:xfrm>
            <a:custGeom>
              <a:avLst/>
              <a:gdLst/>
              <a:ahLst/>
              <a:cxnLst/>
              <a:rect l="l" t="t" r="r" b="b"/>
              <a:pathLst>
                <a:path w="3223" h="1220" extrusionOk="0">
                  <a:moveTo>
                    <a:pt x="1618" y="1"/>
                  </a:moveTo>
                  <a:cubicBezTo>
                    <a:pt x="1462" y="1"/>
                    <a:pt x="1307" y="10"/>
                    <a:pt x="1156" y="34"/>
                  </a:cubicBezTo>
                  <a:cubicBezTo>
                    <a:pt x="760" y="64"/>
                    <a:pt x="335" y="186"/>
                    <a:pt x="1" y="429"/>
                  </a:cubicBezTo>
                  <a:cubicBezTo>
                    <a:pt x="297" y="360"/>
                    <a:pt x="593" y="326"/>
                    <a:pt x="877" y="326"/>
                  </a:cubicBezTo>
                  <a:cubicBezTo>
                    <a:pt x="971" y="326"/>
                    <a:pt x="1064" y="330"/>
                    <a:pt x="1156" y="338"/>
                  </a:cubicBezTo>
                  <a:cubicBezTo>
                    <a:pt x="1551" y="338"/>
                    <a:pt x="1946" y="368"/>
                    <a:pt x="2311" y="459"/>
                  </a:cubicBezTo>
                  <a:cubicBezTo>
                    <a:pt x="2493" y="490"/>
                    <a:pt x="2675" y="520"/>
                    <a:pt x="2827" y="581"/>
                  </a:cubicBezTo>
                  <a:lnTo>
                    <a:pt x="2848" y="602"/>
                  </a:lnTo>
                  <a:lnTo>
                    <a:pt x="2848" y="602"/>
                  </a:lnTo>
                  <a:cubicBezTo>
                    <a:pt x="2823" y="635"/>
                    <a:pt x="2755" y="684"/>
                    <a:pt x="2706" y="733"/>
                  </a:cubicBezTo>
                  <a:cubicBezTo>
                    <a:pt x="2371" y="915"/>
                    <a:pt x="2007" y="1067"/>
                    <a:pt x="1642" y="1219"/>
                  </a:cubicBezTo>
                  <a:cubicBezTo>
                    <a:pt x="2037" y="1219"/>
                    <a:pt x="2432" y="1158"/>
                    <a:pt x="2827" y="976"/>
                  </a:cubicBezTo>
                  <a:cubicBezTo>
                    <a:pt x="2919" y="946"/>
                    <a:pt x="3040" y="915"/>
                    <a:pt x="3131" y="763"/>
                  </a:cubicBezTo>
                  <a:cubicBezTo>
                    <a:pt x="3162" y="763"/>
                    <a:pt x="3192" y="672"/>
                    <a:pt x="3192" y="642"/>
                  </a:cubicBezTo>
                  <a:cubicBezTo>
                    <a:pt x="3223" y="581"/>
                    <a:pt x="3192" y="520"/>
                    <a:pt x="3192" y="459"/>
                  </a:cubicBezTo>
                  <a:cubicBezTo>
                    <a:pt x="3162" y="429"/>
                    <a:pt x="3131" y="398"/>
                    <a:pt x="3101" y="338"/>
                  </a:cubicBezTo>
                  <a:cubicBezTo>
                    <a:pt x="3071" y="338"/>
                    <a:pt x="3040" y="307"/>
                    <a:pt x="3010" y="277"/>
                  </a:cubicBezTo>
                  <a:cubicBezTo>
                    <a:pt x="2797" y="155"/>
                    <a:pt x="2584" y="125"/>
                    <a:pt x="2371" y="64"/>
                  </a:cubicBezTo>
                  <a:cubicBezTo>
                    <a:pt x="2127" y="26"/>
                    <a:pt x="1871" y="1"/>
                    <a:pt x="1618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654;p84"/>
            <p:cNvSpPr/>
            <p:nvPr/>
          </p:nvSpPr>
          <p:spPr>
            <a:xfrm>
              <a:off x="5902694" y="3081373"/>
              <a:ext cx="68551" cy="23031"/>
            </a:xfrm>
            <a:custGeom>
              <a:avLst/>
              <a:gdLst/>
              <a:ahLst/>
              <a:cxnLst/>
              <a:rect l="l" t="t" r="r" b="b"/>
              <a:pathLst>
                <a:path w="3801" h="1277" extrusionOk="0">
                  <a:moveTo>
                    <a:pt x="2432" y="0"/>
                  </a:moveTo>
                  <a:cubicBezTo>
                    <a:pt x="2007" y="0"/>
                    <a:pt x="1581" y="0"/>
                    <a:pt x="1186" y="61"/>
                  </a:cubicBezTo>
                  <a:cubicBezTo>
                    <a:pt x="761" y="122"/>
                    <a:pt x="366" y="213"/>
                    <a:pt x="1" y="426"/>
                  </a:cubicBezTo>
                  <a:cubicBezTo>
                    <a:pt x="396" y="365"/>
                    <a:pt x="791" y="365"/>
                    <a:pt x="1217" y="365"/>
                  </a:cubicBezTo>
                  <a:cubicBezTo>
                    <a:pt x="1612" y="365"/>
                    <a:pt x="2007" y="365"/>
                    <a:pt x="2402" y="395"/>
                  </a:cubicBezTo>
                  <a:cubicBezTo>
                    <a:pt x="2615" y="395"/>
                    <a:pt x="2797" y="395"/>
                    <a:pt x="3010" y="426"/>
                  </a:cubicBezTo>
                  <a:cubicBezTo>
                    <a:pt x="3192" y="426"/>
                    <a:pt x="3405" y="487"/>
                    <a:pt x="3527" y="517"/>
                  </a:cubicBezTo>
                  <a:cubicBezTo>
                    <a:pt x="3527" y="547"/>
                    <a:pt x="3527" y="578"/>
                    <a:pt x="3496" y="608"/>
                  </a:cubicBezTo>
                  <a:cubicBezTo>
                    <a:pt x="3466" y="699"/>
                    <a:pt x="3405" y="791"/>
                    <a:pt x="3344" y="851"/>
                  </a:cubicBezTo>
                  <a:cubicBezTo>
                    <a:pt x="3223" y="1003"/>
                    <a:pt x="3071" y="1125"/>
                    <a:pt x="2919" y="1277"/>
                  </a:cubicBezTo>
                  <a:cubicBezTo>
                    <a:pt x="3132" y="1216"/>
                    <a:pt x="3314" y="1125"/>
                    <a:pt x="3466" y="973"/>
                  </a:cubicBezTo>
                  <a:cubicBezTo>
                    <a:pt x="3557" y="912"/>
                    <a:pt x="3648" y="851"/>
                    <a:pt x="3709" y="730"/>
                  </a:cubicBezTo>
                  <a:cubicBezTo>
                    <a:pt x="3739" y="699"/>
                    <a:pt x="3770" y="639"/>
                    <a:pt x="3800" y="547"/>
                  </a:cubicBezTo>
                  <a:cubicBezTo>
                    <a:pt x="3800" y="517"/>
                    <a:pt x="3800" y="487"/>
                    <a:pt x="3770" y="395"/>
                  </a:cubicBezTo>
                  <a:cubicBezTo>
                    <a:pt x="3770" y="335"/>
                    <a:pt x="3709" y="304"/>
                    <a:pt x="3679" y="304"/>
                  </a:cubicBezTo>
                  <a:cubicBezTo>
                    <a:pt x="3466" y="122"/>
                    <a:pt x="3253" y="122"/>
                    <a:pt x="3040" y="61"/>
                  </a:cubicBezTo>
                  <a:cubicBezTo>
                    <a:pt x="2828" y="31"/>
                    <a:pt x="2645" y="31"/>
                    <a:pt x="2432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655;p84"/>
            <p:cNvSpPr/>
            <p:nvPr/>
          </p:nvSpPr>
          <p:spPr>
            <a:xfrm>
              <a:off x="6174049" y="2955976"/>
              <a:ext cx="151314" cy="168212"/>
            </a:xfrm>
            <a:custGeom>
              <a:avLst/>
              <a:gdLst/>
              <a:ahLst/>
              <a:cxnLst/>
              <a:rect l="l" t="t" r="r" b="b"/>
              <a:pathLst>
                <a:path w="8390" h="9327" extrusionOk="0">
                  <a:moveTo>
                    <a:pt x="5226" y="1"/>
                  </a:moveTo>
                  <a:cubicBezTo>
                    <a:pt x="4626" y="1"/>
                    <a:pt x="3958" y="136"/>
                    <a:pt x="3253" y="509"/>
                  </a:cubicBezTo>
                  <a:cubicBezTo>
                    <a:pt x="669" y="1877"/>
                    <a:pt x="1" y="8412"/>
                    <a:pt x="1247" y="8990"/>
                  </a:cubicBezTo>
                  <a:cubicBezTo>
                    <a:pt x="1379" y="9050"/>
                    <a:pt x="1499" y="9077"/>
                    <a:pt x="1606" y="9077"/>
                  </a:cubicBezTo>
                  <a:cubicBezTo>
                    <a:pt x="2289" y="9077"/>
                    <a:pt x="2480" y="7981"/>
                    <a:pt x="2534" y="7411"/>
                  </a:cubicBezTo>
                  <a:lnTo>
                    <a:pt x="2534" y="7411"/>
                  </a:lnTo>
                  <a:cubicBezTo>
                    <a:pt x="2522" y="7950"/>
                    <a:pt x="2590" y="8976"/>
                    <a:pt x="3253" y="9263"/>
                  </a:cubicBezTo>
                  <a:cubicBezTo>
                    <a:pt x="3336" y="9302"/>
                    <a:pt x="3412" y="9320"/>
                    <a:pt x="3483" y="9320"/>
                  </a:cubicBezTo>
                  <a:cubicBezTo>
                    <a:pt x="4186" y="9320"/>
                    <a:pt x="4286" y="7561"/>
                    <a:pt x="4286" y="7561"/>
                  </a:cubicBezTo>
                  <a:cubicBezTo>
                    <a:pt x="4286" y="7561"/>
                    <a:pt x="4378" y="9203"/>
                    <a:pt x="5441" y="9324"/>
                  </a:cubicBezTo>
                  <a:cubicBezTo>
                    <a:pt x="5454" y="9326"/>
                    <a:pt x="5467" y="9326"/>
                    <a:pt x="5479" y="9326"/>
                  </a:cubicBezTo>
                  <a:cubicBezTo>
                    <a:pt x="6529" y="9326"/>
                    <a:pt x="6232" y="4248"/>
                    <a:pt x="6232" y="4248"/>
                  </a:cubicBezTo>
                  <a:cubicBezTo>
                    <a:pt x="6232" y="4248"/>
                    <a:pt x="8390" y="3154"/>
                    <a:pt x="7934" y="965"/>
                  </a:cubicBezTo>
                  <a:cubicBezTo>
                    <a:pt x="7934" y="965"/>
                    <a:pt x="6825" y="1"/>
                    <a:pt x="5226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656;p84"/>
            <p:cNvSpPr/>
            <p:nvPr/>
          </p:nvSpPr>
          <p:spPr>
            <a:xfrm>
              <a:off x="6217351" y="3060543"/>
              <a:ext cx="70192" cy="66802"/>
            </a:xfrm>
            <a:custGeom>
              <a:avLst/>
              <a:gdLst/>
              <a:ahLst/>
              <a:cxnLst/>
              <a:rect l="l" t="t" r="r" b="b"/>
              <a:pathLst>
                <a:path w="3892" h="3704" extrusionOk="0">
                  <a:moveTo>
                    <a:pt x="3861" y="0"/>
                  </a:moveTo>
                  <a:lnTo>
                    <a:pt x="3861" y="0"/>
                  </a:lnTo>
                  <a:cubicBezTo>
                    <a:pt x="3800" y="487"/>
                    <a:pt x="3740" y="973"/>
                    <a:pt x="3648" y="1429"/>
                  </a:cubicBezTo>
                  <a:cubicBezTo>
                    <a:pt x="3557" y="1915"/>
                    <a:pt x="3466" y="2401"/>
                    <a:pt x="3314" y="2857"/>
                  </a:cubicBezTo>
                  <a:cubicBezTo>
                    <a:pt x="3284" y="2949"/>
                    <a:pt x="3223" y="3070"/>
                    <a:pt x="3192" y="3161"/>
                  </a:cubicBezTo>
                  <a:cubicBezTo>
                    <a:pt x="3132" y="3253"/>
                    <a:pt x="3071" y="3344"/>
                    <a:pt x="3010" y="3344"/>
                  </a:cubicBezTo>
                  <a:cubicBezTo>
                    <a:pt x="3010" y="3356"/>
                    <a:pt x="2994" y="3364"/>
                    <a:pt x="2972" y="3364"/>
                  </a:cubicBezTo>
                  <a:cubicBezTo>
                    <a:pt x="2940" y="3364"/>
                    <a:pt x="2894" y="3349"/>
                    <a:pt x="2858" y="3313"/>
                  </a:cubicBezTo>
                  <a:cubicBezTo>
                    <a:pt x="2767" y="3253"/>
                    <a:pt x="2706" y="3161"/>
                    <a:pt x="2645" y="3070"/>
                  </a:cubicBezTo>
                  <a:cubicBezTo>
                    <a:pt x="2372" y="2736"/>
                    <a:pt x="2189" y="2249"/>
                    <a:pt x="2068" y="1824"/>
                  </a:cubicBezTo>
                  <a:lnTo>
                    <a:pt x="1825" y="1125"/>
                  </a:lnTo>
                  <a:lnTo>
                    <a:pt x="1673" y="1854"/>
                  </a:lnTo>
                  <a:cubicBezTo>
                    <a:pt x="1612" y="2280"/>
                    <a:pt x="1490" y="2705"/>
                    <a:pt x="1308" y="3070"/>
                  </a:cubicBezTo>
                  <a:cubicBezTo>
                    <a:pt x="1199" y="3234"/>
                    <a:pt x="1090" y="3348"/>
                    <a:pt x="981" y="3348"/>
                  </a:cubicBezTo>
                  <a:cubicBezTo>
                    <a:pt x="968" y="3348"/>
                    <a:pt x="956" y="3347"/>
                    <a:pt x="943" y="3344"/>
                  </a:cubicBezTo>
                  <a:cubicBezTo>
                    <a:pt x="822" y="3344"/>
                    <a:pt x="670" y="3161"/>
                    <a:pt x="578" y="2979"/>
                  </a:cubicBezTo>
                  <a:cubicBezTo>
                    <a:pt x="396" y="2584"/>
                    <a:pt x="274" y="2158"/>
                    <a:pt x="214" y="1702"/>
                  </a:cubicBezTo>
                  <a:cubicBezTo>
                    <a:pt x="122" y="1277"/>
                    <a:pt x="122" y="821"/>
                    <a:pt x="153" y="365"/>
                  </a:cubicBezTo>
                  <a:lnTo>
                    <a:pt x="153" y="365"/>
                  </a:lnTo>
                  <a:cubicBezTo>
                    <a:pt x="31" y="821"/>
                    <a:pt x="1" y="1277"/>
                    <a:pt x="31" y="1733"/>
                  </a:cubicBezTo>
                  <a:cubicBezTo>
                    <a:pt x="62" y="2189"/>
                    <a:pt x="153" y="2645"/>
                    <a:pt x="335" y="3101"/>
                  </a:cubicBezTo>
                  <a:cubicBezTo>
                    <a:pt x="396" y="3222"/>
                    <a:pt x="457" y="3313"/>
                    <a:pt x="518" y="3435"/>
                  </a:cubicBezTo>
                  <a:cubicBezTo>
                    <a:pt x="609" y="3526"/>
                    <a:pt x="700" y="3617"/>
                    <a:pt x="882" y="3678"/>
                  </a:cubicBezTo>
                  <a:cubicBezTo>
                    <a:pt x="915" y="3683"/>
                    <a:pt x="946" y="3686"/>
                    <a:pt x="976" y="3686"/>
                  </a:cubicBezTo>
                  <a:cubicBezTo>
                    <a:pt x="1118" y="3686"/>
                    <a:pt x="1238" y="3632"/>
                    <a:pt x="1338" y="3556"/>
                  </a:cubicBezTo>
                  <a:cubicBezTo>
                    <a:pt x="1460" y="3465"/>
                    <a:pt x="1521" y="3374"/>
                    <a:pt x="1612" y="3253"/>
                  </a:cubicBezTo>
                  <a:cubicBezTo>
                    <a:pt x="1744" y="3021"/>
                    <a:pt x="1840" y="2781"/>
                    <a:pt x="1915" y="2537"/>
                  </a:cubicBezTo>
                  <a:lnTo>
                    <a:pt x="1915" y="2537"/>
                  </a:lnTo>
                  <a:cubicBezTo>
                    <a:pt x="2028" y="2806"/>
                    <a:pt x="2164" y="3065"/>
                    <a:pt x="2341" y="3313"/>
                  </a:cubicBezTo>
                  <a:cubicBezTo>
                    <a:pt x="2433" y="3405"/>
                    <a:pt x="2524" y="3526"/>
                    <a:pt x="2645" y="3617"/>
                  </a:cubicBezTo>
                  <a:cubicBezTo>
                    <a:pt x="2753" y="3660"/>
                    <a:pt x="2875" y="3703"/>
                    <a:pt x="3003" y="3703"/>
                  </a:cubicBezTo>
                  <a:cubicBezTo>
                    <a:pt x="3055" y="3703"/>
                    <a:pt x="3109" y="3696"/>
                    <a:pt x="3162" y="3678"/>
                  </a:cubicBezTo>
                  <a:cubicBezTo>
                    <a:pt x="3344" y="3556"/>
                    <a:pt x="3405" y="3435"/>
                    <a:pt x="3466" y="3313"/>
                  </a:cubicBezTo>
                  <a:cubicBezTo>
                    <a:pt x="3527" y="3192"/>
                    <a:pt x="3557" y="3070"/>
                    <a:pt x="3588" y="2949"/>
                  </a:cubicBezTo>
                  <a:cubicBezTo>
                    <a:pt x="3709" y="2432"/>
                    <a:pt x="3770" y="1946"/>
                    <a:pt x="3831" y="1459"/>
                  </a:cubicBezTo>
                  <a:cubicBezTo>
                    <a:pt x="3861" y="973"/>
                    <a:pt x="3892" y="487"/>
                    <a:pt x="3861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657;p84"/>
            <p:cNvSpPr/>
            <p:nvPr/>
          </p:nvSpPr>
          <p:spPr>
            <a:xfrm>
              <a:off x="6181731" y="3051219"/>
              <a:ext cx="37296" cy="71563"/>
            </a:xfrm>
            <a:custGeom>
              <a:avLst/>
              <a:gdLst/>
              <a:ahLst/>
              <a:cxnLst/>
              <a:rect l="l" t="t" r="r" b="b"/>
              <a:pathLst>
                <a:path w="2068" h="3968" extrusionOk="0">
                  <a:moveTo>
                    <a:pt x="335" y="0"/>
                  </a:moveTo>
                  <a:lnTo>
                    <a:pt x="335" y="0"/>
                  </a:lnTo>
                  <a:cubicBezTo>
                    <a:pt x="183" y="456"/>
                    <a:pt x="61" y="943"/>
                    <a:pt x="31" y="1459"/>
                  </a:cubicBezTo>
                  <a:cubicBezTo>
                    <a:pt x="0" y="1946"/>
                    <a:pt x="31" y="2463"/>
                    <a:pt x="213" y="2949"/>
                  </a:cubicBezTo>
                  <a:cubicBezTo>
                    <a:pt x="274" y="3192"/>
                    <a:pt x="395" y="3435"/>
                    <a:pt x="578" y="3648"/>
                  </a:cubicBezTo>
                  <a:cubicBezTo>
                    <a:pt x="699" y="3739"/>
                    <a:pt x="790" y="3861"/>
                    <a:pt x="942" y="3922"/>
                  </a:cubicBezTo>
                  <a:cubicBezTo>
                    <a:pt x="1018" y="3952"/>
                    <a:pt x="1102" y="3967"/>
                    <a:pt x="1186" y="3967"/>
                  </a:cubicBezTo>
                  <a:cubicBezTo>
                    <a:pt x="1269" y="3967"/>
                    <a:pt x="1353" y="3952"/>
                    <a:pt x="1429" y="3922"/>
                  </a:cubicBezTo>
                  <a:cubicBezTo>
                    <a:pt x="1702" y="3739"/>
                    <a:pt x="1824" y="3496"/>
                    <a:pt x="1915" y="3253"/>
                  </a:cubicBezTo>
                  <a:cubicBezTo>
                    <a:pt x="1976" y="3010"/>
                    <a:pt x="2037" y="2766"/>
                    <a:pt x="2067" y="2523"/>
                  </a:cubicBezTo>
                  <a:lnTo>
                    <a:pt x="2067" y="2523"/>
                  </a:lnTo>
                  <a:cubicBezTo>
                    <a:pt x="1946" y="2766"/>
                    <a:pt x="1854" y="2979"/>
                    <a:pt x="1733" y="3192"/>
                  </a:cubicBezTo>
                  <a:cubicBezTo>
                    <a:pt x="1611" y="3374"/>
                    <a:pt x="1459" y="3587"/>
                    <a:pt x="1307" y="3648"/>
                  </a:cubicBezTo>
                  <a:cubicBezTo>
                    <a:pt x="1288" y="3652"/>
                    <a:pt x="1269" y="3654"/>
                    <a:pt x="1249" y="3654"/>
                  </a:cubicBezTo>
                  <a:cubicBezTo>
                    <a:pt x="1117" y="3654"/>
                    <a:pt x="984" y="3564"/>
                    <a:pt x="851" y="3405"/>
                  </a:cubicBezTo>
                  <a:cubicBezTo>
                    <a:pt x="730" y="3253"/>
                    <a:pt x="639" y="3040"/>
                    <a:pt x="547" y="2827"/>
                  </a:cubicBezTo>
                  <a:cubicBezTo>
                    <a:pt x="395" y="2402"/>
                    <a:pt x="365" y="1915"/>
                    <a:pt x="335" y="1459"/>
                  </a:cubicBezTo>
                  <a:cubicBezTo>
                    <a:pt x="304" y="973"/>
                    <a:pt x="335" y="487"/>
                    <a:pt x="335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658;p84"/>
            <p:cNvSpPr/>
            <p:nvPr/>
          </p:nvSpPr>
          <p:spPr>
            <a:xfrm>
              <a:off x="6318220" y="2962847"/>
              <a:ext cx="212164" cy="147166"/>
            </a:xfrm>
            <a:custGeom>
              <a:avLst/>
              <a:gdLst/>
              <a:ahLst/>
              <a:cxnLst/>
              <a:rect l="l" t="t" r="r" b="b"/>
              <a:pathLst>
                <a:path w="11764" h="8160" extrusionOk="0">
                  <a:moveTo>
                    <a:pt x="5246" y="0"/>
                  </a:moveTo>
                  <a:cubicBezTo>
                    <a:pt x="1712" y="0"/>
                    <a:pt x="1" y="3472"/>
                    <a:pt x="1" y="3472"/>
                  </a:cubicBezTo>
                  <a:cubicBezTo>
                    <a:pt x="942" y="4519"/>
                    <a:pt x="2557" y="4737"/>
                    <a:pt x="3738" y="4737"/>
                  </a:cubicBezTo>
                  <a:cubicBezTo>
                    <a:pt x="4578" y="4737"/>
                    <a:pt x="5198" y="4627"/>
                    <a:pt x="5198" y="4627"/>
                  </a:cubicBezTo>
                  <a:cubicBezTo>
                    <a:pt x="5198" y="4627"/>
                    <a:pt x="6588" y="8159"/>
                    <a:pt x="7757" y="8159"/>
                  </a:cubicBezTo>
                  <a:cubicBezTo>
                    <a:pt x="7786" y="8159"/>
                    <a:pt x="7814" y="8157"/>
                    <a:pt x="7843" y="8153"/>
                  </a:cubicBezTo>
                  <a:cubicBezTo>
                    <a:pt x="8668" y="8026"/>
                    <a:pt x="8182" y="6647"/>
                    <a:pt x="7811" y="5820"/>
                  </a:cubicBezTo>
                  <a:lnTo>
                    <a:pt x="7811" y="5820"/>
                  </a:lnTo>
                  <a:cubicBezTo>
                    <a:pt x="8185" y="6532"/>
                    <a:pt x="8837" y="7607"/>
                    <a:pt x="9364" y="7607"/>
                  </a:cubicBezTo>
                  <a:cubicBezTo>
                    <a:pt x="9374" y="7607"/>
                    <a:pt x="9383" y="7606"/>
                    <a:pt x="9393" y="7606"/>
                  </a:cubicBezTo>
                  <a:cubicBezTo>
                    <a:pt x="9952" y="7583"/>
                    <a:pt x="9459" y="6296"/>
                    <a:pt x="9159" y="5616"/>
                  </a:cubicBezTo>
                  <a:lnTo>
                    <a:pt x="9159" y="5616"/>
                  </a:lnTo>
                  <a:cubicBezTo>
                    <a:pt x="9420" y="6118"/>
                    <a:pt x="9929" y="6903"/>
                    <a:pt x="10561" y="6903"/>
                  </a:cubicBezTo>
                  <a:cubicBezTo>
                    <a:pt x="10626" y="6903"/>
                    <a:pt x="10693" y="6894"/>
                    <a:pt x="10761" y="6876"/>
                  </a:cubicBezTo>
                  <a:cubicBezTo>
                    <a:pt x="11764" y="6603"/>
                    <a:pt x="10761" y="1040"/>
                    <a:pt x="6445" y="128"/>
                  </a:cubicBezTo>
                  <a:cubicBezTo>
                    <a:pt x="6024" y="40"/>
                    <a:pt x="5624" y="0"/>
                    <a:pt x="5246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659;p84"/>
            <p:cNvSpPr/>
            <p:nvPr/>
          </p:nvSpPr>
          <p:spPr>
            <a:xfrm>
              <a:off x="6411407" y="3046277"/>
              <a:ext cx="58127" cy="67451"/>
            </a:xfrm>
            <a:custGeom>
              <a:avLst/>
              <a:gdLst/>
              <a:ahLst/>
              <a:cxnLst/>
              <a:rect l="l" t="t" r="r" b="b"/>
              <a:pathLst>
                <a:path w="3223" h="3740" extrusionOk="0">
                  <a:moveTo>
                    <a:pt x="1" y="1"/>
                  </a:moveTo>
                  <a:lnTo>
                    <a:pt x="1" y="1"/>
                  </a:lnTo>
                  <a:cubicBezTo>
                    <a:pt x="244" y="670"/>
                    <a:pt x="518" y="1338"/>
                    <a:pt x="822" y="1946"/>
                  </a:cubicBezTo>
                  <a:cubicBezTo>
                    <a:pt x="1004" y="2281"/>
                    <a:pt x="1186" y="2585"/>
                    <a:pt x="1399" y="2889"/>
                  </a:cubicBezTo>
                  <a:cubicBezTo>
                    <a:pt x="1612" y="3162"/>
                    <a:pt x="1825" y="3466"/>
                    <a:pt x="2220" y="3679"/>
                  </a:cubicBezTo>
                  <a:cubicBezTo>
                    <a:pt x="2311" y="3709"/>
                    <a:pt x="2402" y="3740"/>
                    <a:pt x="2554" y="3740"/>
                  </a:cubicBezTo>
                  <a:cubicBezTo>
                    <a:pt x="2676" y="3740"/>
                    <a:pt x="2797" y="3679"/>
                    <a:pt x="2889" y="3618"/>
                  </a:cubicBezTo>
                  <a:cubicBezTo>
                    <a:pt x="3101" y="3466"/>
                    <a:pt x="3162" y="3223"/>
                    <a:pt x="3193" y="3040"/>
                  </a:cubicBezTo>
                  <a:cubicBezTo>
                    <a:pt x="3223" y="2645"/>
                    <a:pt x="3162" y="2281"/>
                    <a:pt x="3041" y="1916"/>
                  </a:cubicBezTo>
                  <a:cubicBezTo>
                    <a:pt x="2858" y="1247"/>
                    <a:pt x="2585" y="578"/>
                    <a:pt x="2159" y="1"/>
                  </a:cubicBezTo>
                  <a:lnTo>
                    <a:pt x="2159" y="1"/>
                  </a:lnTo>
                  <a:cubicBezTo>
                    <a:pt x="2311" y="305"/>
                    <a:pt x="2402" y="639"/>
                    <a:pt x="2524" y="974"/>
                  </a:cubicBezTo>
                  <a:cubicBezTo>
                    <a:pt x="2615" y="1308"/>
                    <a:pt x="2706" y="1642"/>
                    <a:pt x="2767" y="2007"/>
                  </a:cubicBezTo>
                  <a:cubicBezTo>
                    <a:pt x="2828" y="2341"/>
                    <a:pt x="2889" y="2676"/>
                    <a:pt x="2828" y="2980"/>
                  </a:cubicBezTo>
                  <a:cubicBezTo>
                    <a:pt x="2805" y="3226"/>
                    <a:pt x="2701" y="3373"/>
                    <a:pt x="2550" y="3373"/>
                  </a:cubicBezTo>
                  <a:cubicBezTo>
                    <a:pt x="2496" y="3373"/>
                    <a:pt x="2436" y="3354"/>
                    <a:pt x="2372" y="3314"/>
                  </a:cubicBezTo>
                  <a:cubicBezTo>
                    <a:pt x="2129" y="3192"/>
                    <a:pt x="1886" y="2919"/>
                    <a:pt x="1673" y="2676"/>
                  </a:cubicBezTo>
                  <a:cubicBezTo>
                    <a:pt x="1460" y="2402"/>
                    <a:pt x="1278" y="2098"/>
                    <a:pt x="1095" y="1825"/>
                  </a:cubicBezTo>
                  <a:cubicBezTo>
                    <a:pt x="730" y="1217"/>
                    <a:pt x="366" y="609"/>
                    <a:pt x="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660;p84"/>
            <p:cNvSpPr/>
            <p:nvPr/>
          </p:nvSpPr>
          <p:spPr>
            <a:xfrm>
              <a:off x="6463492" y="3036412"/>
              <a:ext cx="31273" cy="66044"/>
            </a:xfrm>
            <a:custGeom>
              <a:avLst/>
              <a:gdLst/>
              <a:ahLst/>
              <a:cxnLst/>
              <a:rect l="l" t="t" r="r" b="b"/>
              <a:pathLst>
                <a:path w="1734" h="3662" extrusionOk="0">
                  <a:moveTo>
                    <a:pt x="1395" y="3329"/>
                  </a:moveTo>
                  <a:cubicBezTo>
                    <a:pt x="1391" y="3337"/>
                    <a:pt x="1384" y="3344"/>
                    <a:pt x="1368" y="3344"/>
                  </a:cubicBezTo>
                  <a:cubicBezTo>
                    <a:pt x="1368" y="3344"/>
                    <a:pt x="1384" y="3337"/>
                    <a:pt x="1395" y="3329"/>
                  </a:cubicBezTo>
                  <a:close/>
                  <a:moveTo>
                    <a:pt x="305" y="1"/>
                  </a:moveTo>
                  <a:lnTo>
                    <a:pt x="305" y="1"/>
                  </a:lnTo>
                  <a:cubicBezTo>
                    <a:pt x="457" y="183"/>
                    <a:pt x="517" y="426"/>
                    <a:pt x="608" y="639"/>
                  </a:cubicBezTo>
                  <a:cubicBezTo>
                    <a:pt x="700" y="852"/>
                    <a:pt x="760" y="1065"/>
                    <a:pt x="852" y="1308"/>
                  </a:cubicBezTo>
                  <a:cubicBezTo>
                    <a:pt x="1004" y="1733"/>
                    <a:pt x="1156" y="2189"/>
                    <a:pt x="1277" y="2615"/>
                  </a:cubicBezTo>
                  <a:cubicBezTo>
                    <a:pt x="1338" y="2828"/>
                    <a:pt x="1368" y="3071"/>
                    <a:pt x="1399" y="3253"/>
                  </a:cubicBezTo>
                  <a:cubicBezTo>
                    <a:pt x="1399" y="3314"/>
                    <a:pt x="1368" y="3344"/>
                    <a:pt x="1368" y="3344"/>
                  </a:cubicBezTo>
                  <a:cubicBezTo>
                    <a:pt x="1308" y="3344"/>
                    <a:pt x="1216" y="3284"/>
                    <a:pt x="1125" y="3253"/>
                  </a:cubicBezTo>
                  <a:cubicBezTo>
                    <a:pt x="730" y="3040"/>
                    <a:pt x="396" y="2706"/>
                    <a:pt x="1" y="2402"/>
                  </a:cubicBezTo>
                  <a:lnTo>
                    <a:pt x="1" y="2402"/>
                  </a:lnTo>
                  <a:cubicBezTo>
                    <a:pt x="274" y="2828"/>
                    <a:pt x="548" y="3192"/>
                    <a:pt x="973" y="3496"/>
                  </a:cubicBezTo>
                  <a:cubicBezTo>
                    <a:pt x="1064" y="3557"/>
                    <a:pt x="1186" y="3648"/>
                    <a:pt x="1368" y="3648"/>
                  </a:cubicBezTo>
                  <a:cubicBezTo>
                    <a:pt x="1379" y="3658"/>
                    <a:pt x="1392" y="3662"/>
                    <a:pt x="1407" y="3662"/>
                  </a:cubicBezTo>
                  <a:cubicBezTo>
                    <a:pt x="1436" y="3662"/>
                    <a:pt x="1470" y="3648"/>
                    <a:pt x="1490" y="3648"/>
                  </a:cubicBezTo>
                  <a:cubicBezTo>
                    <a:pt x="1520" y="3648"/>
                    <a:pt x="1551" y="3618"/>
                    <a:pt x="1581" y="3618"/>
                  </a:cubicBezTo>
                  <a:cubicBezTo>
                    <a:pt x="1642" y="3587"/>
                    <a:pt x="1642" y="3557"/>
                    <a:pt x="1672" y="3527"/>
                  </a:cubicBezTo>
                  <a:cubicBezTo>
                    <a:pt x="1733" y="3436"/>
                    <a:pt x="1733" y="3344"/>
                    <a:pt x="1733" y="3284"/>
                  </a:cubicBezTo>
                  <a:cubicBezTo>
                    <a:pt x="1733" y="2980"/>
                    <a:pt x="1672" y="2767"/>
                    <a:pt x="1642" y="2524"/>
                  </a:cubicBezTo>
                  <a:cubicBezTo>
                    <a:pt x="1490" y="2068"/>
                    <a:pt x="1338" y="1612"/>
                    <a:pt x="1125" y="1186"/>
                  </a:cubicBezTo>
                  <a:cubicBezTo>
                    <a:pt x="1004" y="973"/>
                    <a:pt x="912" y="761"/>
                    <a:pt x="791" y="548"/>
                  </a:cubicBezTo>
                  <a:cubicBezTo>
                    <a:pt x="639" y="366"/>
                    <a:pt x="517" y="153"/>
                    <a:pt x="305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661;p84"/>
            <p:cNvSpPr/>
            <p:nvPr/>
          </p:nvSpPr>
          <p:spPr>
            <a:xfrm>
              <a:off x="6487064" y="3011758"/>
              <a:ext cx="34555" cy="77857"/>
            </a:xfrm>
            <a:custGeom>
              <a:avLst/>
              <a:gdLst/>
              <a:ahLst/>
              <a:cxnLst/>
              <a:rect l="l" t="t" r="r" b="b"/>
              <a:pathLst>
                <a:path w="1916" h="4317" extrusionOk="0">
                  <a:moveTo>
                    <a:pt x="700" y="0"/>
                  </a:moveTo>
                  <a:lnTo>
                    <a:pt x="700" y="0"/>
                  </a:lnTo>
                  <a:cubicBezTo>
                    <a:pt x="973" y="426"/>
                    <a:pt x="1156" y="912"/>
                    <a:pt x="1308" y="1368"/>
                  </a:cubicBezTo>
                  <a:cubicBezTo>
                    <a:pt x="1429" y="1854"/>
                    <a:pt x="1520" y="2340"/>
                    <a:pt x="1551" y="2827"/>
                  </a:cubicBezTo>
                  <a:cubicBezTo>
                    <a:pt x="1551" y="3070"/>
                    <a:pt x="1551" y="3344"/>
                    <a:pt x="1490" y="3556"/>
                  </a:cubicBezTo>
                  <a:cubicBezTo>
                    <a:pt x="1490" y="3678"/>
                    <a:pt x="1460" y="3799"/>
                    <a:pt x="1429" y="3891"/>
                  </a:cubicBezTo>
                  <a:cubicBezTo>
                    <a:pt x="1399" y="3921"/>
                    <a:pt x="1368" y="3982"/>
                    <a:pt x="1368" y="3982"/>
                  </a:cubicBezTo>
                  <a:cubicBezTo>
                    <a:pt x="1338" y="4012"/>
                    <a:pt x="1308" y="4012"/>
                    <a:pt x="1277" y="4043"/>
                  </a:cubicBezTo>
                  <a:cubicBezTo>
                    <a:pt x="1258" y="4046"/>
                    <a:pt x="1238" y="4047"/>
                    <a:pt x="1218" y="4047"/>
                  </a:cubicBezTo>
                  <a:cubicBezTo>
                    <a:pt x="1044" y="4047"/>
                    <a:pt x="829" y="3939"/>
                    <a:pt x="639" y="3830"/>
                  </a:cubicBezTo>
                  <a:cubicBezTo>
                    <a:pt x="396" y="3739"/>
                    <a:pt x="213" y="3587"/>
                    <a:pt x="1" y="3435"/>
                  </a:cubicBezTo>
                  <a:lnTo>
                    <a:pt x="1" y="3435"/>
                  </a:lnTo>
                  <a:cubicBezTo>
                    <a:pt x="122" y="3647"/>
                    <a:pt x="335" y="3830"/>
                    <a:pt x="517" y="3982"/>
                  </a:cubicBezTo>
                  <a:cubicBezTo>
                    <a:pt x="730" y="4134"/>
                    <a:pt x="973" y="4316"/>
                    <a:pt x="1308" y="4316"/>
                  </a:cubicBezTo>
                  <a:cubicBezTo>
                    <a:pt x="1368" y="4316"/>
                    <a:pt x="1460" y="4316"/>
                    <a:pt x="1551" y="4225"/>
                  </a:cubicBezTo>
                  <a:cubicBezTo>
                    <a:pt x="1642" y="4164"/>
                    <a:pt x="1672" y="4103"/>
                    <a:pt x="1733" y="4043"/>
                  </a:cubicBezTo>
                  <a:cubicBezTo>
                    <a:pt x="1794" y="3891"/>
                    <a:pt x="1824" y="3769"/>
                    <a:pt x="1855" y="3617"/>
                  </a:cubicBezTo>
                  <a:cubicBezTo>
                    <a:pt x="1916" y="3344"/>
                    <a:pt x="1916" y="3100"/>
                    <a:pt x="1916" y="2827"/>
                  </a:cubicBezTo>
                  <a:cubicBezTo>
                    <a:pt x="1885" y="2280"/>
                    <a:pt x="1794" y="1763"/>
                    <a:pt x="1581" y="1277"/>
                  </a:cubicBezTo>
                  <a:cubicBezTo>
                    <a:pt x="1399" y="790"/>
                    <a:pt x="1095" y="334"/>
                    <a:pt x="700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662;p84"/>
            <p:cNvSpPr/>
            <p:nvPr/>
          </p:nvSpPr>
          <p:spPr>
            <a:xfrm>
              <a:off x="6876277" y="2955723"/>
              <a:ext cx="212723" cy="147166"/>
            </a:xfrm>
            <a:custGeom>
              <a:avLst/>
              <a:gdLst/>
              <a:ahLst/>
              <a:cxnLst/>
              <a:rect l="l" t="t" r="r" b="b"/>
              <a:pathLst>
                <a:path w="11795" h="8160" extrusionOk="0">
                  <a:moveTo>
                    <a:pt x="5289" y="1"/>
                  </a:moveTo>
                  <a:cubicBezTo>
                    <a:pt x="1726" y="1"/>
                    <a:pt x="1" y="3776"/>
                    <a:pt x="1" y="3776"/>
                  </a:cubicBezTo>
                  <a:cubicBezTo>
                    <a:pt x="773" y="4636"/>
                    <a:pt x="2001" y="4860"/>
                    <a:pt x="3069" y="4860"/>
                  </a:cubicBezTo>
                  <a:cubicBezTo>
                    <a:pt x="4227" y="4860"/>
                    <a:pt x="5198" y="4596"/>
                    <a:pt x="5198" y="4596"/>
                  </a:cubicBezTo>
                  <a:cubicBezTo>
                    <a:pt x="5198" y="4596"/>
                    <a:pt x="6589" y="8159"/>
                    <a:pt x="7758" y="8159"/>
                  </a:cubicBezTo>
                  <a:cubicBezTo>
                    <a:pt x="7786" y="8159"/>
                    <a:pt x="7814" y="8157"/>
                    <a:pt x="7843" y="8153"/>
                  </a:cubicBezTo>
                  <a:cubicBezTo>
                    <a:pt x="8708" y="8023"/>
                    <a:pt x="8172" y="6583"/>
                    <a:pt x="7791" y="5764"/>
                  </a:cubicBezTo>
                  <a:lnTo>
                    <a:pt x="7791" y="5764"/>
                  </a:lnTo>
                  <a:cubicBezTo>
                    <a:pt x="8170" y="6474"/>
                    <a:pt x="8857" y="7606"/>
                    <a:pt x="9379" y="7606"/>
                  </a:cubicBezTo>
                  <a:cubicBezTo>
                    <a:pt x="9383" y="7606"/>
                    <a:pt x="9388" y="7606"/>
                    <a:pt x="9393" y="7606"/>
                  </a:cubicBezTo>
                  <a:cubicBezTo>
                    <a:pt x="9953" y="7561"/>
                    <a:pt x="9457" y="6263"/>
                    <a:pt x="9157" y="5582"/>
                  </a:cubicBezTo>
                  <a:lnTo>
                    <a:pt x="9157" y="5582"/>
                  </a:lnTo>
                  <a:cubicBezTo>
                    <a:pt x="9418" y="6084"/>
                    <a:pt x="9927" y="6872"/>
                    <a:pt x="10561" y="6872"/>
                  </a:cubicBezTo>
                  <a:cubicBezTo>
                    <a:pt x="10626" y="6872"/>
                    <a:pt x="10693" y="6864"/>
                    <a:pt x="10761" y="6846"/>
                  </a:cubicBezTo>
                  <a:cubicBezTo>
                    <a:pt x="11794" y="6572"/>
                    <a:pt x="10761" y="1040"/>
                    <a:pt x="6444" y="128"/>
                  </a:cubicBezTo>
                  <a:cubicBezTo>
                    <a:pt x="6040" y="41"/>
                    <a:pt x="5655" y="1"/>
                    <a:pt x="5289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663;p84"/>
            <p:cNvSpPr/>
            <p:nvPr/>
          </p:nvSpPr>
          <p:spPr>
            <a:xfrm>
              <a:off x="6970023" y="3038612"/>
              <a:ext cx="58668" cy="67992"/>
            </a:xfrm>
            <a:custGeom>
              <a:avLst/>
              <a:gdLst/>
              <a:ahLst/>
              <a:cxnLst/>
              <a:rect l="l" t="t" r="r" b="b"/>
              <a:pathLst>
                <a:path w="3253" h="3770" extrusionOk="0">
                  <a:moveTo>
                    <a:pt x="2037" y="0"/>
                  </a:moveTo>
                  <a:cubicBezTo>
                    <a:pt x="2280" y="669"/>
                    <a:pt x="2553" y="1338"/>
                    <a:pt x="2736" y="2006"/>
                  </a:cubicBezTo>
                  <a:cubicBezTo>
                    <a:pt x="2827" y="2341"/>
                    <a:pt x="2918" y="2706"/>
                    <a:pt x="2888" y="3010"/>
                  </a:cubicBezTo>
                  <a:cubicBezTo>
                    <a:pt x="2865" y="3256"/>
                    <a:pt x="2777" y="3403"/>
                    <a:pt x="2635" y="3403"/>
                  </a:cubicBezTo>
                  <a:cubicBezTo>
                    <a:pt x="2584" y="3403"/>
                    <a:pt x="2526" y="3384"/>
                    <a:pt x="2462" y="3344"/>
                  </a:cubicBezTo>
                  <a:cubicBezTo>
                    <a:pt x="2189" y="3222"/>
                    <a:pt x="1946" y="2949"/>
                    <a:pt x="1733" y="2675"/>
                  </a:cubicBezTo>
                  <a:cubicBezTo>
                    <a:pt x="1520" y="2402"/>
                    <a:pt x="1307" y="2128"/>
                    <a:pt x="1125" y="1824"/>
                  </a:cubicBezTo>
                  <a:cubicBezTo>
                    <a:pt x="730" y="1247"/>
                    <a:pt x="365" y="639"/>
                    <a:pt x="0" y="0"/>
                  </a:cubicBezTo>
                  <a:lnTo>
                    <a:pt x="0" y="0"/>
                  </a:lnTo>
                  <a:cubicBezTo>
                    <a:pt x="213" y="699"/>
                    <a:pt x="517" y="1338"/>
                    <a:pt x="851" y="1976"/>
                  </a:cubicBezTo>
                  <a:cubicBezTo>
                    <a:pt x="1034" y="2280"/>
                    <a:pt x="1246" y="2584"/>
                    <a:pt x="1459" y="2888"/>
                  </a:cubicBezTo>
                  <a:cubicBezTo>
                    <a:pt x="1672" y="3162"/>
                    <a:pt x="1915" y="3465"/>
                    <a:pt x="2280" y="3678"/>
                  </a:cubicBezTo>
                  <a:cubicBezTo>
                    <a:pt x="2371" y="3739"/>
                    <a:pt x="2493" y="3769"/>
                    <a:pt x="2614" y="3769"/>
                  </a:cubicBezTo>
                  <a:cubicBezTo>
                    <a:pt x="2766" y="3769"/>
                    <a:pt x="2888" y="3709"/>
                    <a:pt x="2979" y="3648"/>
                  </a:cubicBezTo>
                  <a:cubicBezTo>
                    <a:pt x="3192" y="3465"/>
                    <a:pt x="3253" y="3222"/>
                    <a:pt x="3253" y="3010"/>
                  </a:cubicBezTo>
                  <a:cubicBezTo>
                    <a:pt x="3253" y="2614"/>
                    <a:pt x="3161" y="2250"/>
                    <a:pt x="3009" y="1915"/>
                  </a:cubicBezTo>
                  <a:cubicBezTo>
                    <a:pt x="2766" y="1247"/>
                    <a:pt x="2432" y="608"/>
                    <a:pt x="2037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664;p84"/>
            <p:cNvSpPr/>
            <p:nvPr/>
          </p:nvSpPr>
          <p:spPr>
            <a:xfrm>
              <a:off x="7023190" y="3029288"/>
              <a:ext cx="30173" cy="66351"/>
            </a:xfrm>
            <a:custGeom>
              <a:avLst/>
              <a:gdLst/>
              <a:ahLst/>
              <a:cxnLst/>
              <a:rect l="l" t="t" r="r" b="b"/>
              <a:pathLst>
                <a:path w="1673" h="3679" extrusionOk="0">
                  <a:moveTo>
                    <a:pt x="244" y="1"/>
                  </a:moveTo>
                  <a:cubicBezTo>
                    <a:pt x="426" y="122"/>
                    <a:pt x="487" y="365"/>
                    <a:pt x="578" y="578"/>
                  </a:cubicBezTo>
                  <a:cubicBezTo>
                    <a:pt x="669" y="821"/>
                    <a:pt x="760" y="1034"/>
                    <a:pt x="821" y="1247"/>
                  </a:cubicBezTo>
                  <a:cubicBezTo>
                    <a:pt x="973" y="1703"/>
                    <a:pt x="1125" y="2159"/>
                    <a:pt x="1216" y="2615"/>
                  </a:cubicBezTo>
                  <a:cubicBezTo>
                    <a:pt x="1277" y="2827"/>
                    <a:pt x="1308" y="3071"/>
                    <a:pt x="1308" y="3253"/>
                  </a:cubicBezTo>
                  <a:cubicBezTo>
                    <a:pt x="1277" y="3283"/>
                    <a:pt x="1277" y="3344"/>
                    <a:pt x="1277" y="3344"/>
                  </a:cubicBezTo>
                  <a:lnTo>
                    <a:pt x="1247" y="3344"/>
                  </a:lnTo>
                  <a:cubicBezTo>
                    <a:pt x="1231" y="3352"/>
                    <a:pt x="1212" y="3356"/>
                    <a:pt x="1192" y="3356"/>
                  </a:cubicBezTo>
                  <a:cubicBezTo>
                    <a:pt x="1137" y="3356"/>
                    <a:pt x="1070" y="3328"/>
                    <a:pt x="1004" y="3283"/>
                  </a:cubicBezTo>
                  <a:cubicBezTo>
                    <a:pt x="639" y="3040"/>
                    <a:pt x="305" y="2675"/>
                    <a:pt x="1" y="2311"/>
                  </a:cubicBezTo>
                  <a:lnTo>
                    <a:pt x="1" y="2311"/>
                  </a:lnTo>
                  <a:cubicBezTo>
                    <a:pt x="213" y="2767"/>
                    <a:pt x="426" y="3192"/>
                    <a:pt x="852" y="3496"/>
                  </a:cubicBezTo>
                  <a:cubicBezTo>
                    <a:pt x="943" y="3587"/>
                    <a:pt x="1064" y="3679"/>
                    <a:pt x="1277" y="3679"/>
                  </a:cubicBezTo>
                  <a:cubicBezTo>
                    <a:pt x="1338" y="3648"/>
                    <a:pt x="1460" y="3648"/>
                    <a:pt x="1551" y="3527"/>
                  </a:cubicBezTo>
                  <a:cubicBezTo>
                    <a:pt x="1612" y="3435"/>
                    <a:pt x="1642" y="3375"/>
                    <a:pt x="1642" y="3283"/>
                  </a:cubicBezTo>
                  <a:cubicBezTo>
                    <a:pt x="1672" y="3010"/>
                    <a:pt x="1642" y="2767"/>
                    <a:pt x="1581" y="2523"/>
                  </a:cubicBezTo>
                  <a:cubicBezTo>
                    <a:pt x="1490" y="2037"/>
                    <a:pt x="1308" y="1581"/>
                    <a:pt x="1095" y="1125"/>
                  </a:cubicBezTo>
                  <a:cubicBezTo>
                    <a:pt x="1004" y="913"/>
                    <a:pt x="882" y="700"/>
                    <a:pt x="760" y="487"/>
                  </a:cubicBezTo>
                  <a:cubicBezTo>
                    <a:pt x="669" y="396"/>
                    <a:pt x="609" y="305"/>
                    <a:pt x="517" y="213"/>
                  </a:cubicBezTo>
                  <a:cubicBezTo>
                    <a:pt x="457" y="122"/>
                    <a:pt x="365" y="1"/>
                    <a:pt x="244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665;p84"/>
            <p:cNvSpPr/>
            <p:nvPr/>
          </p:nvSpPr>
          <p:spPr>
            <a:xfrm>
              <a:off x="7050045" y="3009017"/>
              <a:ext cx="29632" cy="73402"/>
            </a:xfrm>
            <a:custGeom>
              <a:avLst/>
              <a:gdLst/>
              <a:ahLst/>
              <a:cxnLst/>
              <a:rect l="l" t="t" r="r" b="b"/>
              <a:pathLst>
                <a:path w="1643" h="4070" extrusionOk="0">
                  <a:moveTo>
                    <a:pt x="579" y="0"/>
                  </a:moveTo>
                  <a:lnTo>
                    <a:pt x="579" y="0"/>
                  </a:lnTo>
                  <a:cubicBezTo>
                    <a:pt x="1034" y="821"/>
                    <a:pt x="1247" y="1672"/>
                    <a:pt x="1278" y="2553"/>
                  </a:cubicBezTo>
                  <a:cubicBezTo>
                    <a:pt x="1278" y="2766"/>
                    <a:pt x="1278" y="3009"/>
                    <a:pt x="1247" y="3222"/>
                  </a:cubicBezTo>
                  <a:cubicBezTo>
                    <a:pt x="1217" y="3404"/>
                    <a:pt x="1156" y="3647"/>
                    <a:pt x="1065" y="3739"/>
                  </a:cubicBezTo>
                  <a:cubicBezTo>
                    <a:pt x="1039" y="3777"/>
                    <a:pt x="982" y="3794"/>
                    <a:pt x="910" y="3794"/>
                  </a:cubicBezTo>
                  <a:cubicBezTo>
                    <a:pt x="811" y="3794"/>
                    <a:pt x="684" y="3761"/>
                    <a:pt x="579" y="3708"/>
                  </a:cubicBezTo>
                  <a:cubicBezTo>
                    <a:pt x="366" y="3617"/>
                    <a:pt x="183" y="3496"/>
                    <a:pt x="1" y="3374"/>
                  </a:cubicBezTo>
                  <a:lnTo>
                    <a:pt x="1" y="3374"/>
                  </a:lnTo>
                  <a:cubicBezTo>
                    <a:pt x="123" y="3556"/>
                    <a:pt x="305" y="3739"/>
                    <a:pt x="487" y="3860"/>
                  </a:cubicBezTo>
                  <a:cubicBezTo>
                    <a:pt x="579" y="3951"/>
                    <a:pt x="700" y="4012"/>
                    <a:pt x="822" y="4043"/>
                  </a:cubicBezTo>
                  <a:cubicBezTo>
                    <a:pt x="876" y="4056"/>
                    <a:pt x="936" y="4070"/>
                    <a:pt x="1003" y="4070"/>
                  </a:cubicBezTo>
                  <a:cubicBezTo>
                    <a:pt x="1085" y="4070"/>
                    <a:pt x="1177" y="4049"/>
                    <a:pt x="1278" y="3982"/>
                  </a:cubicBezTo>
                  <a:cubicBezTo>
                    <a:pt x="1399" y="3860"/>
                    <a:pt x="1430" y="3739"/>
                    <a:pt x="1490" y="3617"/>
                  </a:cubicBezTo>
                  <a:cubicBezTo>
                    <a:pt x="1521" y="3496"/>
                    <a:pt x="1582" y="3374"/>
                    <a:pt x="1582" y="3252"/>
                  </a:cubicBezTo>
                  <a:cubicBezTo>
                    <a:pt x="1642" y="3009"/>
                    <a:pt x="1642" y="2796"/>
                    <a:pt x="1642" y="2553"/>
                  </a:cubicBezTo>
                  <a:cubicBezTo>
                    <a:pt x="1612" y="2067"/>
                    <a:pt x="1521" y="1611"/>
                    <a:pt x="1369" y="1155"/>
                  </a:cubicBezTo>
                  <a:cubicBezTo>
                    <a:pt x="1186" y="730"/>
                    <a:pt x="913" y="304"/>
                    <a:pt x="579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666;p84"/>
            <p:cNvSpPr/>
            <p:nvPr/>
          </p:nvSpPr>
          <p:spPr>
            <a:xfrm>
              <a:off x="7349371" y="2964470"/>
              <a:ext cx="183849" cy="148338"/>
            </a:xfrm>
            <a:custGeom>
              <a:avLst/>
              <a:gdLst/>
              <a:ahLst/>
              <a:cxnLst/>
              <a:rect l="l" t="t" r="r" b="b"/>
              <a:pathLst>
                <a:path w="10194" h="8225" extrusionOk="0">
                  <a:moveTo>
                    <a:pt x="6906" y="1"/>
                  </a:moveTo>
                  <a:cubicBezTo>
                    <a:pt x="6797" y="1"/>
                    <a:pt x="6683" y="3"/>
                    <a:pt x="6566" y="8"/>
                  </a:cubicBezTo>
                  <a:cubicBezTo>
                    <a:pt x="2918" y="190"/>
                    <a:pt x="0" y="5631"/>
                    <a:pt x="1155" y="6817"/>
                  </a:cubicBezTo>
                  <a:cubicBezTo>
                    <a:pt x="1395" y="7063"/>
                    <a:pt x="1576" y="7160"/>
                    <a:pt x="1711" y="7160"/>
                  </a:cubicBezTo>
                  <a:cubicBezTo>
                    <a:pt x="2074" y="7160"/>
                    <a:pt x="2113" y="6464"/>
                    <a:pt x="2108" y="6084"/>
                  </a:cubicBezTo>
                  <a:lnTo>
                    <a:pt x="2108" y="6084"/>
                  </a:lnTo>
                  <a:cubicBezTo>
                    <a:pt x="2142" y="6566"/>
                    <a:pt x="2289" y="7631"/>
                    <a:pt x="2918" y="7911"/>
                  </a:cubicBezTo>
                  <a:cubicBezTo>
                    <a:pt x="2978" y="7937"/>
                    <a:pt x="3034" y="7949"/>
                    <a:pt x="3086" y="7949"/>
                  </a:cubicBezTo>
                  <a:cubicBezTo>
                    <a:pt x="3769" y="7949"/>
                    <a:pt x="3769" y="5874"/>
                    <a:pt x="3769" y="5874"/>
                  </a:cubicBezTo>
                  <a:cubicBezTo>
                    <a:pt x="3769" y="5874"/>
                    <a:pt x="3982" y="8002"/>
                    <a:pt x="4833" y="8215"/>
                  </a:cubicBezTo>
                  <a:cubicBezTo>
                    <a:pt x="4861" y="8222"/>
                    <a:pt x="4888" y="8225"/>
                    <a:pt x="4914" y="8225"/>
                  </a:cubicBezTo>
                  <a:cubicBezTo>
                    <a:pt x="5695" y="8225"/>
                    <a:pt x="5410" y="5206"/>
                    <a:pt x="5410" y="5206"/>
                  </a:cubicBezTo>
                  <a:cubicBezTo>
                    <a:pt x="5410" y="5206"/>
                    <a:pt x="9757" y="3868"/>
                    <a:pt x="9909" y="2136"/>
                  </a:cubicBezTo>
                  <a:cubicBezTo>
                    <a:pt x="9909" y="2136"/>
                    <a:pt x="10194" y="1"/>
                    <a:pt x="6906" y="1"/>
                  </a:cubicBezTo>
                  <a:close/>
                </a:path>
              </a:pathLst>
            </a:custGeom>
            <a:solidFill>
              <a:srgbClr val="FFA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667;p84"/>
            <p:cNvSpPr/>
            <p:nvPr/>
          </p:nvSpPr>
          <p:spPr>
            <a:xfrm>
              <a:off x="7387191" y="3040794"/>
              <a:ext cx="80057" cy="75152"/>
            </a:xfrm>
            <a:custGeom>
              <a:avLst/>
              <a:gdLst/>
              <a:ahLst/>
              <a:cxnLst/>
              <a:rect l="l" t="t" r="r" b="b"/>
              <a:pathLst>
                <a:path w="4439" h="4167" extrusionOk="0">
                  <a:moveTo>
                    <a:pt x="1551" y="1"/>
                  </a:moveTo>
                  <a:lnTo>
                    <a:pt x="1490" y="1612"/>
                  </a:lnTo>
                  <a:cubicBezTo>
                    <a:pt x="1459" y="2098"/>
                    <a:pt x="1399" y="2615"/>
                    <a:pt x="1247" y="3041"/>
                  </a:cubicBezTo>
                  <a:cubicBezTo>
                    <a:pt x="1186" y="3253"/>
                    <a:pt x="1064" y="3466"/>
                    <a:pt x="912" y="3527"/>
                  </a:cubicBezTo>
                  <a:cubicBezTo>
                    <a:pt x="851" y="3527"/>
                    <a:pt x="791" y="3527"/>
                    <a:pt x="699" y="3466"/>
                  </a:cubicBezTo>
                  <a:cubicBezTo>
                    <a:pt x="639" y="3405"/>
                    <a:pt x="578" y="3314"/>
                    <a:pt x="517" y="3223"/>
                  </a:cubicBezTo>
                  <a:cubicBezTo>
                    <a:pt x="304" y="2797"/>
                    <a:pt x="244" y="2311"/>
                    <a:pt x="183" y="1825"/>
                  </a:cubicBezTo>
                  <a:cubicBezTo>
                    <a:pt x="122" y="1308"/>
                    <a:pt x="122" y="822"/>
                    <a:pt x="244" y="335"/>
                  </a:cubicBezTo>
                  <a:lnTo>
                    <a:pt x="244" y="335"/>
                  </a:lnTo>
                  <a:cubicBezTo>
                    <a:pt x="122" y="548"/>
                    <a:pt x="92" y="822"/>
                    <a:pt x="61" y="1065"/>
                  </a:cubicBezTo>
                  <a:cubicBezTo>
                    <a:pt x="31" y="1308"/>
                    <a:pt x="0" y="1582"/>
                    <a:pt x="0" y="1825"/>
                  </a:cubicBezTo>
                  <a:cubicBezTo>
                    <a:pt x="0" y="2341"/>
                    <a:pt x="61" y="2858"/>
                    <a:pt x="274" y="3344"/>
                  </a:cubicBezTo>
                  <a:cubicBezTo>
                    <a:pt x="335" y="3466"/>
                    <a:pt x="395" y="3588"/>
                    <a:pt x="517" y="3709"/>
                  </a:cubicBezTo>
                  <a:cubicBezTo>
                    <a:pt x="617" y="3784"/>
                    <a:pt x="758" y="3839"/>
                    <a:pt x="907" y="3839"/>
                  </a:cubicBezTo>
                  <a:cubicBezTo>
                    <a:pt x="939" y="3839"/>
                    <a:pt x="971" y="3836"/>
                    <a:pt x="1003" y="3831"/>
                  </a:cubicBezTo>
                  <a:cubicBezTo>
                    <a:pt x="1186" y="3770"/>
                    <a:pt x="1307" y="3648"/>
                    <a:pt x="1399" y="3527"/>
                  </a:cubicBezTo>
                  <a:cubicBezTo>
                    <a:pt x="1459" y="3405"/>
                    <a:pt x="1520" y="3284"/>
                    <a:pt x="1581" y="3162"/>
                  </a:cubicBezTo>
                  <a:cubicBezTo>
                    <a:pt x="1635" y="3017"/>
                    <a:pt x="1679" y="2869"/>
                    <a:pt x="1714" y="2719"/>
                  </a:cubicBezTo>
                  <a:lnTo>
                    <a:pt x="1714" y="2719"/>
                  </a:lnTo>
                  <a:cubicBezTo>
                    <a:pt x="1756" y="2856"/>
                    <a:pt x="1803" y="2994"/>
                    <a:pt x="1854" y="3132"/>
                  </a:cubicBezTo>
                  <a:cubicBezTo>
                    <a:pt x="1946" y="3375"/>
                    <a:pt x="2037" y="3618"/>
                    <a:pt x="2189" y="3831"/>
                  </a:cubicBezTo>
                  <a:cubicBezTo>
                    <a:pt x="2250" y="3952"/>
                    <a:pt x="2341" y="4074"/>
                    <a:pt x="2523" y="4135"/>
                  </a:cubicBezTo>
                  <a:cubicBezTo>
                    <a:pt x="2575" y="4157"/>
                    <a:pt x="2627" y="4167"/>
                    <a:pt x="2677" y="4167"/>
                  </a:cubicBezTo>
                  <a:cubicBezTo>
                    <a:pt x="2833" y="4167"/>
                    <a:pt x="2971" y="4075"/>
                    <a:pt x="3040" y="3983"/>
                  </a:cubicBezTo>
                  <a:cubicBezTo>
                    <a:pt x="3253" y="3740"/>
                    <a:pt x="3283" y="3466"/>
                    <a:pt x="3313" y="3223"/>
                  </a:cubicBezTo>
                  <a:cubicBezTo>
                    <a:pt x="3374" y="2980"/>
                    <a:pt x="3374" y="2706"/>
                    <a:pt x="3405" y="2463"/>
                  </a:cubicBezTo>
                  <a:cubicBezTo>
                    <a:pt x="3405" y="1992"/>
                    <a:pt x="3405" y="1493"/>
                    <a:pt x="3377" y="1021"/>
                  </a:cubicBezTo>
                  <a:lnTo>
                    <a:pt x="3377" y="1021"/>
                  </a:lnTo>
                  <a:cubicBezTo>
                    <a:pt x="3731" y="873"/>
                    <a:pt x="4084" y="725"/>
                    <a:pt x="4438" y="548"/>
                  </a:cubicBezTo>
                  <a:lnTo>
                    <a:pt x="4438" y="548"/>
                  </a:lnTo>
                  <a:cubicBezTo>
                    <a:pt x="4043" y="670"/>
                    <a:pt x="3678" y="791"/>
                    <a:pt x="3283" y="913"/>
                  </a:cubicBezTo>
                  <a:lnTo>
                    <a:pt x="3253" y="913"/>
                  </a:lnTo>
                  <a:lnTo>
                    <a:pt x="3253" y="974"/>
                  </a:lnTo>
                  <a:cubicBezTo>
                    <a:pt x="3222" y="1460"/>
                    <a:pt x="3192" y="1946"/>
                    <a:pt x="3161" y="2433"/>
                  </a:cubicBezTo>
                  <a:cubicBezTo>
                    <a:pt x="3131" y="2676"/>
                    <a:pt x="3101" y="2919"/>
                    <a:pt x="3040" y="3162"/>
                  </a:cubicBezTo>
                  <a:cubicBezTo>
                    <a:pt x="2979" y="3375"/>
                    <a:pt x="2918" y="3618"/>
                    <a:pt x="2797" y="3770"/>
                  </a:cubicBezTo>
                  <a:cubicBezTo>
                    <a:pt x="2761" y="3806"/>
                    <a:pt x="2736" y="3820"/>
                    <a:pt x="2715" y="3820"/>
                  </a:cubicBezTo>
                  <a:cubicBezTo>
                    <a:pt x="2700" y="3820"/>
                    <a:pt x="2688" y="3813"/>
                    <a:pt x="2675" y="3800"/>
                  </a:cubicBezTo>
                  <a:cubicBezTo>
                    <a:pt x="2614" y="3800"/>
                    <a:pt x="2554" y="3709"/>
                    <a:pt x="2493" y="3618"/>
                  </a:cubicBezTo>
                  <a:cubicBezTo>
                    <a:pt x="2371" y="3436"/>
                    <a:pt x="2280" y="3223"/>
                    <a:pt x="2189" y="3010"/>
                  </a:cubicBezTo>
                  <a:cubicBezTo>
                    <a:pt x="2037" y="2554"/>
                    <a:pt x="1946" y="2068"/>
                    <a:pt x="1854" y="1582"/>
                  </a:cubicBezTo>
                  <a:lnTo>
                    <a:pt x="1551" y="1"/>
                  </a:ln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668;p84"/>
            <p:cNvSpPr/>
            <p:nvPr/>
          </p:nvSpPr>
          <p:spPr>
            <a:xfrm>
              <a:off x="7363619" y="3035330"/>
              <a:ext cx="25772" cy="60309"/>
            </a:xfrm>
            <a:custGeom>
              <a:avLst/>
              <a:gdLst/>
              <a:ahLst/>
              <a:cxnLst/>
              <a:rect l="l" t="t" r="r" b="b"/>
              <a:pathLst>
                <a:path w="1429" h="3344" extrusionOk="0">
                  <a:moveTo>
                    <a:pt x="730" y="0"/>
                  </a:moveTo>
                  <a:cubicBezTo>
                    <a:pt x="456" y="274"/>
                    <a:pt x="274" y="638"/>
                    <a:pt x="152" y="1003"/>
                  </a:cubicBezTo>
                  <a:cubicBezTo>
                    <a:pt x="31" y="1398"/>
                    <a:pt x="0" y="1793"/>
                    <a:pt x="31" y="2219"/>
                  </a:cubicBezTo>
                  <a:cubicBezTo>
                    <a:pt x="61" y="2401"/>
                    <a:pt x="92" y="2614"/>
                    <a:pt x="183" y="2827"/>
                  </a:cubicBezTo>
                  <a:cubicBezTo>
                    <a:pt x="274" y="3009"/>
                    <a:pt x="395" y="3222"/>
                    <a:pt x="669" y="3313"/>
                  </a:cubicBezTo>
                  <a:cubicBezTo>
                    <a:pt x="718" y="3334"/>
                    <a:pt x="771" y="3344"/>
                    <a:pt x="826" y="3344"/>
                  </a:cubicBezTo>
                  <a:cubicBezTo>
                    <a:pt x="1012" y="3344"/>
                    <a:pt x="1214" y="3234"/>
                    <a:pt x="1307" y="3070"/>
                  </a:cubicBezTo>
                  <a:cubicBezTo>
                    <a:pt x="1399" y="2857"/>
                    <a:pt x="1429" y="2675"/>
                    <a:pt x="1399" y="2462"/>
                  </a:cubicBezTo>
                  <a:lnTo>
                    <a:pt x="1399" y="2462"/>
                  </a:lnTo>
                  <a:cubicBezTo>
                    <a:pt x="1338" y="2644"/>
                    <a:pt x="1247" y="2827"/>
                    <a:pt x="1155" y="2948"/>
                  </a:cubicBezTo>
                  <a:cubicBezTo>
                    <a:pt x="1074" y="3029"/>
                    <a:pt x="980" y="3070"/>
                    <a:pt x="890" y="3070"/>
                  </a:cubicBezTo>
                  <a:cubicBezTo>
                    <a:pt x="845" y="3070"/>
                    <a:pt x="801" y="3060"/>
                    <a:pt x="760" y="3040"/>
                  </a:cubicBezTo>
                  <a:cubicBezTo>
                    <a:pt x="639" y="2979"/>
                    <a:pt x="578" y="2857"/>
                    <a:pt x="517" y="2675"/>
                  </a:cubicBezTo>
                  <a:cubicBezTo>
                    <a:pt x="456" y="2523"/>
                    <a:pt x="426" y="2340"/>
                    <a:pt x="395" y="2188"/>
                  </a:cubicBezTo>
                  <a:cubicBezTo>
                    <a:pt x="365" y="1824"/>
                    <a:pt x="395" y="1459"/>
                    <a:pt x="456" y="1094"/>
                  </a:cubicBezTo>
                  <a:cubicBezTo>
                    <a:pt x="487" y="730"/>
                    <a:pt x="608" y="365"/>
                    <a:pt x="730" y="0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669;p84"/>
            <p:cNvSpPr/>
            <p:nvPr/>
          </p:nvSpPr>
          <p:spPr>
            <a:xfrm>
              <a:off x="8037894" y="2967428"/>
              <a:ext cx="190269" cy="183218"/>
            </a:xfrm>
            <a:custGeom>
              <a:avLst/>
              <a:gdLst/>
              <a:ahLst/>
              <a:cxnLst/>
              <a:rect l="l" t="t" r="r" b="b"/>
              <a:pathLst>
                <a:path w="10550" h="10159" extrusionOk="0">
                  <a:moveTo>
                    <a:pt x="5608" y="1"/>
                  </a:moveTo>
                  <a:cubicBezTo>
                    <a:pt x="1906" y="1"/>
                    <a:pt x="0" y="4130"/>
                    <a:pt x="0" y="4130"/>
                  </a:cubicBezTo>
                  <a:cubicBezTo>
                    <a:pt x="433" y="4606"/>
                    <a:pt x="904" y="4788"/>
                    <a:pt x="1370" y="4788"/>
                  </a:cubicBezTo>
                  <a:cubicBezTo>
                    <a:pt x="2867" y="4788"/>
                    <a:pt x="4316" y="2915"/>
                    <a:pt x="4316" y="2914"/>
                  </a:cubicBezTo>
                  <a:lnTo>
                    <a:pt x="4316" y="2914"/>
                  </a:lnTo>
                  <a:cubicBezTo>
                    <a:pt x="4316" y="2915"/>
                    <a:pt x="1581" y="9540"/>
                    <a:pt x="3648" y="10087"/>
                  </a:cubicBezTo>
                  <a:cubicBezTo>
                    <a:pt x="3840" y="10135"/>
                    <a:pt x="4030" y="10158"/>
                    <a:pt x="4217" y="10158"/>
                  </a:cubicBezTo>
                  <a:cubicBezTo>
                    <a:pt x="7938" y="10158"/>
                    <a:pt x="10549" y="1104"/>
                    <a:pt x="6961" y="178"/>
                  </a:cubicBezTo>
                  <a:cubicBezTo>
                    <a:pt x="6486" y="56"/>
                    <a:pt x="6035" y="1"/>
                    <a:pt x="5608" y="1"/>
                  </a:cubicBezTo>
                  <a:close/>
                </a:path>
              </a:pathLst>
            </a:custGeom>
            <a:solidFill>
              <a:srgbClr val="E88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670;p84"/>
            <p:cNvSpPr/>
            <p:nvPr/>
          </p:nvSpPr>
          <p:spPr>
            <a:xfrm>
              <a:off x="8087219" y="3085756"/>
              <a:ext cx="45520" cy="60670"/>
            </a:xfrm>
            <a:custGeom>
              <a:avLst/>
              <a:gdLst/>
              <a:ahLst/>
              <a:cxnLst/>
              <a:rect l="l" t="t" r="r" b="b"/>
              <a:pathLst>
                <a:path w="2524" h="3364" extrusionOk="0">
                  <a:moveTo>
                    <a:pt x="426" y="0"/>
                  </a:moveTo>
                  <a:cubicBezTo>
                    <a:pt x="244" y="578"/>
                    <a:pt x="122" y="1155"/>
                    <a:pt x="31" y="1763"/>
                  </a:cubicBezTo>
                  <a:cubicBezTo>
                    <a:pt x="1" y="2067"/>
                    <a:pt x="1" y="2371"/>
                    <a:pt x="31" y="2706"/>
                  </a:cubicBezTo>
                  <a:cubicBezTo>
                    <a:pt x="61" y="2858"/>
                    <a:pt x="92" y="3010"/>
                    <a:pt x="183" y="3192"/>
                  </a:cubicBezTo>
                  <a:cubicBezTo>
                    <a:pt x="244" y="3253"/>
                    <a:pt x="244" y="3283"/>
                    <a:pt x="335" y="3314"/>
                  </a:cubicBezTo>
                  <a:cubicBezTo>
                    <a:pt x="371" y="3349"/>
                    <a:pt x="427" y="3364"/>
                    <a:pt x="480" y="3364"/>
                  </a:cubicBezTo>
                  <a:cubicBezTo>
                    <a:pt x="517" y="3364"/>
                    <a:pt x="553" y="3357"/>
                    <a:pt x="578" y="3344"/>
                  </a:cubicBezTo>
                  <a:cubicBezTo>
                    <a:pt x="700" y="3314"/>
                    <a:pt x="761" y="3253"/>
                    <a:pt x="852" y="3192"/>
                  </a:cubicBezTo>
                  <a:cubicBezTo>
                    <a:pt x="1308" y="2736"/>
                    <a:pt x="1581" y="2189"/>
                    <a:pt x="1855" y="1672"/>
                  </a:cubicBezTo>
                  <a:cubicBezTo>
                    <a:pt x="2128" y="1125"/>
                    <a:pt x="2341" y="578"/>
                    <a:pt x="2524" y="0"/>
                  </a:cubicBezTo>
                  <a:lnTo>
                    <a:pt x="2524" y="0"/>
                  </a:lnTo>
                  <a:cubicBezTo>
                    <a:pt x="2220" y="517"/>
                    <a:pt x="1885" y="1003"/>
                    <a:pt x="1581" y="1520"/>
                  </a:cubicBezTo>
                  <a:cubicBezTo>
                    <a:pt x="1429" y="1763"/>
                    <a:pt x="1277" y="2037"/>
                    <a:pt x="1125" y="2250"/>
                  </a:cubicBezTo>
                  <a:cubicBezTo>
                    <a:pt x="943" y="2493"/>
                    <a:pt x="791" y="2736"/>
                    <a:pt x="609" y="2918"/>
                  </a:cubicBezTo>
                  <a:cubicBezTo>
                    <a:pt x="548" y="2949"/>
                    <a:pt x="487" y="2979"/>
                    <a:pt x="487" y="2979"/>
                  </a:cubicBezTo>
                  <a:cubicBezTo>
                    <a:pt x="457" y="2918"/>
                    <a:pt x="396" y="2766"/>
                    <a:pt x="396" y="2645"/>
                  </a:cubicBezTo>
                  <a:cubicBezTo>
                    <a:pt x="335" y="2371"/>
                    <a:pt x="335" y="2067"/>
                    <a:pt x="335" y="1794"/>
                  </a:cubicBezTo>
                  <a:cubicBezTo>
                    <a:pt x="365" y="1186"/>
                    <a:pt x="396" y="608"/>
                    <a:pt x="426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671;p84"/>
            <p:cNvSpPr/>
            <p:nvPr/>
          </p:nvSpPr>
          <p:spPr>
            <a:xfrm>
              <a:off x="8100385" y="3096162"/>
              <a:ext cx="58668" cy="56846"/>
            </a:xfrm>
            <a:custGeom>
              <a:avLst/>
              <a:gdLst/>
              <a:ahLst/>
              <a:cxnLst/>
              <a:rect l="l" t="t" r="r" b="b"/>
              <a:pathLst>
                <a:path w="3253" h="3152" extrusionOk="0">
                  <a:moveTo>
                    <a:pt x="3253" y="1"/>
                  </a:moveTo>
                  <a:cubicBezTo>
                    <a:pt x="3070" y="366"/>
                    <a:pt x="2827" y="700"/>
                    <a:pt x="2584" y="1034"/>
                  </a:cubicBezTo>
                  <a:cubicBezTo>
                    <a:pt x="2341" y="1338"/>
                    <a:pt x="2097" y="1673"/>
                    <a:pt x="1824" y="1977"/>
                  </a:cubicBezTo>
                  <a:cubicBezTo>
                    <a:pt x="1550" y="2281"/>
                    <a:pt x="1277" y="2615"/>
                    <a:pt x="1003" y="2828"/>
                  </a:cubicBezTo>
                  <a:cubicBezTo>
                    <a:pt x="903" y="2895"/>
                    <a:pt x="774" y="2929"/>
                    <a:pt x="639" y="2929"/>
                  </a:cubicBezTo>
                  <a:cubicBezTo>
                    <a:pt x="406" y="2929"/>
                    <a:pt x="154" y="2827"/>
                    <a:pt x="0" y="2615"/>
                  </a:cubicBezTo>
                  <a:lnTo>
                    <a:pt x="0" y="2615"/>
                  </a:lnTo>
                  <a:cubicBezTo>
                    <a:pt x="61" y="2797"/>
                    <a:pt x="213" y="3010"/>
                    <a:pt x="426" y="3071"/>
                  </a:cubicBezTo>
                  <a:cubicBezTo>
                    <a:pt x="540" y="3120"/>
                    <a:pt x="662" y="3151"/>
                    <a:pt x="789" y="3151"/>
                  </a:cubicBezTo>
                  <a:cubicBezTo>
                    <a:pt x="899" y="3151"/>
                    <a:pt x="1012" y="3127"/>
                    <a:pt x="1125" y="3071"/>
                  </a:cubicBezTo>
                  <a:cubicBezTo>
                    <a:pt x="1550" y="2858"/>
                    <a:pt x="1824" y="2554"/>
                    <a:pt x="2097" y="2220"/>
                  </a:cubicBezTo>
                  <a:cubicBezTo>
                    <a:pt x="2371" y="1885"/>
                    <a:pt x="2614" y="1551"/>
                    <a:pt x="2827" y="1186"/>
                  </a:cubicBezTo>
                  <a:cubicBezTo>
                    <a:pt x="3040" y="822"/>
                    <a:pt x="3222" y="426"/>
                    <a:pt x="3253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672;p84"/>
            <p:cNvSpPr/>
            <p:nvPr/>
          </p:nvSpPr>
          <p:spPr>
            <a:xfrm>
              <a:off x="8033493" y="3004075"/>
              <a:ext cx="63068" cy="52843"/>
            </a:xfrm>
            <a:custGeom>
              <a:avLst/>
              <a:gdLst/>
              <a:ahLst/>
              <a:cxnLst/>
              <a:rect l="l" t="t" r="r" b="b"/>
              <a:pathLst>
                <a:path w="3497" h="2930" extrusionOk="0">
                  <a:moveTo>
                    <a:pt x="1825" y="0"/>
                  </a:moveTo>
                  <a:lnTo>
                    <a:pt x="1825" y="0"/>
                  </a:lnTo>
                  <a:cubicBezTo>
                    <a:pt x="1369" y="304"/>
                    <a:pt x="943" y="639"/>
                    <a:pt x="578" y="1064"/>
                  </a:cubicBezTo>
                  <a:cubicBezTo>
                    <a:pt x="396" y="1277"/>
                    <a:pt x="214" y="1490"/>
                    <a:pt x="92" y="1794"/>
                  </a:cubicBezTo>
                  <a:cubicBezTo>
                    <a:pt x="62" y="1946"/>
                    <a:pt x="1" y="2128"/>
                    <a:pt x="92" y="2311"/>
                  </a:cubicBezTo>
                  <a:cubicBezTo>
                    <a:pt x="153" y="2493"/>
                    <a:pt x="305" y="2614"/>
                    <a:pt x="426" y="2706"/>
                  </a:cubicBezTo>
                  <a:cubicBezTo>
                    <a:pt x="707" y="2868"/>
                    <a:pt x="994" y="2930"/>
                    <a:pt x="1279" y="2930"/>
                  </a:cubicBezTo>
                  <a:cubicBezTo>
                    <a:pt x="1580" y="2930"/>
                    <a:pt x="1877" y="2860"/>
                    <a:pt x="2159" y="2766"/>
                  </a:cubicBezTo>
                  <a:cubicBezTo>
                    <a:pt x="2676" y="2584"/>
                    <a:pt x="3162" y="2250"/>
                    <a:pt x="3496" y="1824"/>
                  </a:cubicBezTo>
                  <a:lnTo>
                    <a:pt x="3496" y="1824"/>
                  </a:lnTo>
                  <a:cubicBezTo>
                    <a:pt x="3040" y="2128"/>
                    <a:pt x="2554" y="2371"/>
                    <a:pt x="2068" y="2493"/>
                  </a:cubicBezTo>
                  <a:cubicBezTo>
                    <a:pt x="1866" y="2543"/>
                    <a:pt x="1649" y="2573"/>
                    <a:pt x="1438" y="2573"/>
                  </a:cubicBezTo>
                  <a:cubicBezTo>
                    <a:pt x="1140" y="2573"/>
                    <a:pt x="853" y="2514"/>
                    <a:pt x="639" y="2371"/>
                  </a:cubicBezTo>
                  <a:cubicBezTo>
                    <a:pt x="548" y="2341"/>
                    <a:pt x="457" y="2250"/>
                    <a:pt x="426" y="2159"/>
                  </a:cubicBezTo>
                  <a:cubicBezTo>
                    <a:pt x="396" y="2128"/>
                    <a:pt x="426" y="2007"/>
                    <a:pt x="457" y="1915"/>
                  </a:cubicBezTo>
                  <a:cubicBezTo>
                    <a:pt x="518" y="1672"/>
                    <a:pt x="670" y="1459"/>
                    <a:pt x="822" y="1247"/>
                  </a:cubicBezTo>
                  <a:cubicBezTo>
                    <a:pt x="1126" y="821"/>
                    <a:pt x="1460" y="396"/>
                    <a:pt x="1825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673;p84"/>
            <p:cNvSpPr/>
            <p:nvPr/>
          </p:nvSpPr>
          <p:spPr>
            <a:xfrm>
              <a:off x="6653233" y="2404266"/>
              <a:ext cx="102980" cy="56792"/>
            </a:xfrm>
            <a:custGeom>
              <a:avLst/>
              <a:gdLst/>
              <a:ahLst/>
              <a:cxnLst/>
              <a:rect l="l" t="t" r="r" b="b"/>
              <a:pathLst>
                <a:path w="5710" h="3149" extrusionOk="0">
                  <a:moveTo>
                    <a:pt x="5358" y="1"/>
                  </a:moveTo>
                  <a:cubicBezTo>
                    <a:pt x="5248" y="1"/>
                    <a:pt x="5143" y="57"/>
                    <a:pt x="5107" y="188"/>
                  </a:cubicBezTo>
                  <a:cubicBezTo>
                    <a:pt x="4712" y="2103"/>
                    <a:pt x="2554" y="2559"/>
                    <a:pt x="882" y="2559"/>
                  </a:cubicBezTo>
                  <a:lnTo>
                    <a:pt x="335" y="2559"/>
                  </a:lnTo>
                  <a:cubicBezTo>
                    <a:pt x="326" y="2558"/>
                    <a:pt x="317" y="2558"/>
                    <a:pt x="308" y="2558"/>
                  </a:cubicBezTo>
                  <a:cubicBezTo>
                    <a:pt x="1" y="2558"/>
                    <a:pt x="9" y="3077"/>
                    <a:pt x="335" y="3136"/>
                  </a:cubicBezTo>
                  <a:cubicBezTo>
                    <a:pt x="481" y="3144"/>
                    <a:pt x="628" y="3148"/>
                    <a:pt x="775" y="3148"/>
                  </a:cubicBezTo>
                  <a:cubicBezTo>
                    <a:pt x="1175" y="3148"/>
                    <a:pt x="1576" y="3120"/>
                    <a:pt x="1976" y="3076"/>
                  </a:cubicBezTo>
                  <a:cubicBezTo>
                    <a:pt x="2979" y="2954"/>
                    <a:pt x="4013" y="2650"/>
                    <a:pt x="4773" y="1951"/>
                  </a:cubicBezTo>
                  <a:cubicBezTo>
                    <a:pt x="5229" y="1525"/>
                    <a:pt x="5532" y="978"/>
                    <a:pt x="5654" y="340"/>
                  </a:cubicBezTo>
                  <a:cubicBezTo>
                    <a:pt x="5710" y="137"/>
                    <a:pt x="5529" y="1"/>
                    <a:pt x="53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200" name="Picture 8" descr="Sparkle Effects Sticker by Super Crow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94" y="177801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8" descr="Sparkle Effects Sticker by Super Crow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841" y="190811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73001" y="2552868"/>
            <a:ext cx="57423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hãy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hoàn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thành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chụp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ảnh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gửi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lại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nhé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chuẩn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bị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đồ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dùng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666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1396181" y="341818"/>
            <a:ext cx="6507084" cy="974771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20703" y="426027"/>
            <a:ext cx="6482562" cy="111896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Cảm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ơn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các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bạn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học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sinh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đã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theo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dõi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,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lắng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nghe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</a:p>
          <a:p>
            <a:pPr algn="ctr"/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074" name="Picture 2" descr="Thanks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829" y="1932709"/>
            <a:ext cx="22002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25929" y="308202"/>
            <a:ext cx="7892143" cy="167095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Câu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hỏi</a:t>
            </a:r>
            <a:r>
              <a:rPr lang="en-US" sz="2000" b="1" dirty="0">
                <a:solidFill>
                  <a:schemeClr val="bg1"/>
                </a:solidFill>
              </a:rPr>
              <a:t> 1 </a:t>
            </a:r>
            <a:r>
              <a:rPr lang="en-US" sz="2000" b="1" dirty="0" smtClean="0">
                <a:solidFill>
                  <a:schemeClr val="bg1"/>
                </a:solidFill>
              </a:rPr>
              <a:t>:</a:t>
            </a:r>
          </a:p>
          <a:p>
            <a:pPr lvl="1" algn="ctr"/>
            <a:r>
              <a:rPr lang="en-US" sz="2000" dirty="0" err="1" smtClean="0"/>
              <a:t>Vừa</a:t>
            </a:r>
            <a:r>
              <a:rPr lang="en-US" sz="2000" dirty="0" smtClean="0"/>
              <a:t> </a:t>
            </a:r>
            <a:r>
              <a:rPr lang="en-US" sz="2000" dirty="0" err="1" smtClean="0"/>
              <a:t>bằng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đốt</a:t>
            </a:r>
            <a:r>
              <a:rPr lang="en-US" sz="2000" dirty="0" smtClean="0"/>
              <a:t> </a:t>
            </a:r>
            <a:r>
              <a:rPr lang="en-US" sz="2000" dirty="0" err="1" smtClean="0"/>
              <a:t>ngón</a:t>
            </a:r>
            <a:r>
              <a:rPr lang="en-US" sz="2000" dirty="0" smtClean="0"/>
              <a:t> </a:t>
            </a:r>
            <a:r>
              <a:rPr lang="en-US" sz="2000" dirty="0" err="1" smtClean="0"/>
              <a:t>tay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Day </a:t>
            </a:r>
            <a:r>
              <a:rPr lang="en-US" sz="2000" dirty="0" err="1" smtClean="0"/>
              <a:t>đi</a:t>
            </a:r>
            <a:r>
              <a:rPr lang="en-US" sz="2000" dirty="0" smtClean="0"/>
              <a:t> day </a:t>
            </a:r>
            <a:r>
              <a:rPr lang="en-US" sz="2000" dirty="0" err="1" smtClean="0"/>
              <a:t>lại</a:t>
            </a:r>
            <a:r>
              <a:rPr lang="en-US" sz="2000" dirty="0" smtClean="0"/>
              <a:t>, </a:t>
            </a:r>
            <a:r>
              <a:rPr lang="en-US" sz="2000" dirty="0" err="1" smtClean="0"/>
              <a:t>mất</a:t>
            </a:r>
            <a:r>
              <a:rPr lang="en-US" sz="2000" dirty="0" smtClean="0"/>
              <a:t> bay </a:t>
            </a: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 smtClean="0"/>
              <a:t>thù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cái</a:t>
            </a:r>
            <a:r>
              <a:rPr lang="en-US" sz="2000" dirty="0" smtClean="0"/>
              <a:t> </a:t>
            </a:r>
            <a:r>
              <a:rPr lang="en-US" sz="2000" dirty="0" err="1" smtClean="0"/>
              <a:t>gì</a:t>
            </a:r>
            <a:r>
              <a:rPr lang="en-US" sz="2000" dirty="0" smtClean="0"/>
              <a:t> ?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621921" y="2124468"/>
            <a:ext cx="7892143" cy="167095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Đáp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án</a:t>
            </a:r>
            <a:r>
              <a:rPr lang="en-US" sz="2400" b="1" dirty="0" smtClean="0">
                <a:solidFill>
                  <a:schemeClr val="bg1"/>
                </a:solidFill>
              </a:rPr>
              <a:t>: </a:t>
            </a:r>
            <a:r>
              <a:rPr lang="en-US" sz="2400" b="1" dirty="0" err="1" smtClean="0">
                <a:solidFill>
                  <a:schemeClr val="bg1"/>
                </a:solidFill>
              </a:rPr>
              <a:t>Cục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tẩy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Office Working Sticker by mishmashp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4231"/>
            <a:ext cx="1900786" cy="13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Jacquelinecolley stationery rubber erase eraser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788" y="2458423"/>
            <a:ext cx="1083290" cy="100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8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oogle Shape;878;p83"/>
          <p:cNvGrpSpPr/>
          <p:nvPr/>
        </p:nvGrpSpPr>
        <p:grpSpPr>
          <a:xfrm>
            <a:off x="727284" y="1046445"/>
            <a:ext cx="2408761" cy="2606609"/>
            <a:chOff x="1620827" y="963391"/>
            <a:chExt cx="2408761" cy="2606609"/>
          </a:xfrm>
        </p:grpSpPr>
        <p:grpSp>
          <p:nvGrpSpPr>
            <p:cNvPr id="5" name="Google Shape;879;p83"/>
            <p:cNvGrpSpPr/>
            <p:nvPr/>
          </p:nvGrpSpPr>
          <p:grpSpPr>
            <a:xfrm>
              <a:off x="1620827" y="963391"/>
              <a:ext cx="2368213" cy="2606609"/>
              <a:chOff x="1763789" y="1203341"/>
              <a:chExt cx="2368213" cy="2606609"/>
            </a:xfrm>
          </p:grpSpPr>
          <p:sp>
            <p:nvSpPr>
              <p:cNvPr id="8" name="Google Shape;880;p83"/>
              <p:cNvSpPr/>
              <p:nvPr/>
            </p:nvSpPr>
            <p:spPr>
              <a:xfrm flipH="1">
                <a:off x="3061211" y="2436250"/>
                <a:ext cx="585697" cy="522996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8975" extrusionOk="0">
                    <a:moveTo>
                      <a:pt x="7828" y="0"/>
                    </a:moveTo>
                    <a:cubicBezTo>
                      <a:pt x="7828" y="0"/>
                      <a:pt x="1066" y="3591"/>
                      <a:pt x="533" y="4635"/>
                    </a:cubicBezTo>
                    <a:cubicBezTo>
                      <a:pt x="1" y="5677"/>
                      <a:pt x="325" y="8254"/>
                      <a:pt x="1162" y="8940"/>
                    </a:cubicBezTo>
                    <a:cubicBezTo>
                      <a:pt x="1190" y="8963"/>
                      <a:pt x="1228" y="8975"/>
                      <a:pt x="1273" y="8975"/>
                    </a:cubicBezTo>
                    <a:cubicBezTo>
                      <a:pt x="2541" y="8975"/>
                      <a:pt x="10051" y="0"/>
                      <a:pt x="10051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881;p83"/>
              <p:cNvSpPr/>
              <p:nvPr/>
            </p:nvSpPr>
            <p:spPr>
              <a:xfrm flipH="1">
                <a:off x="2173837" y="2428675"/>
                <a:ext cx="1500692" cy="1078158"/>
              </a:xfrm>
              <a:custGeom>
                <a:avLst/>
                <a:gdLst/>
                <a:ahLst/>
                <a:cxnLst/>
                <a:rect l="l" t="t" r="r" b="b"/>
                <a:pathLst>
                  <a:path w="25753" h="18502" extrusionOk="0">
                    <a:moveTo>
                      <a:pt x="10508" y="1"/>
                    </a:moveTo>
                    <a:cubicBezTo>
                      <a:pt x="6343" y="1523"/>
                      <a:pt x="1773" y="6026"/>
                      <a:pt x="888" y="10459"/>
                    </a:cubicBezTo>
                    <a:cubicBezTo>
                      <a:pt x="1" y="14894"/>
                      <a:pt x="308" y="17382"/>
                      <a:pt x="1469" y="17621"/>
                    </a:cubicBezTo>
                    <a:cubicBezTo>
                      <a:pt x="1537" y="17636"/>
                      <a:pt x="1639" y="17642"/>
                      <a:pt x="1770" y="17642"/>
                    </a:cubicBezTo>
                    <a:cubicBezTo>
                      <a:pt x="3651" y="17642"/>
                      <a:pt x="11584" y="16279"/>
                      <a:pt x="14763" y="16279"/>
                    </a:cubicBezTo>
                    <a:cubicBezTo>
                      <a:pt x="15100" y="16279"/>
                      <a:pt x="15384" y="16294"/>
                      <a:pt x="15601" y="16328"/>
                    </a:cubicBezTo>
                    <a:cubicBezTo>
                      <a:pt x="17530" y="16628"/>
                      <a:pt x="21522" y="18501"/>
                      <a:pt x="23579" y="18501"/>
                    </a:cubicBezTo>
                    <a:cubicBezTo>
                      <a:pt x="24092" y="18501"/>
                      <a:pt x="24484" y="18385"/>
                      <a:pt x="24695" y="18099"/>
                    </a:cubicBezTo>
                    <a:cubicBezTo>
                      <a:pt x="25753" y="16669"/>
                      <a:pt x="23627" y="8039"/>
                      <a:pt x="21790" y="4455"/>
                    </a:cubicBezTo>
                    <a:cubicBezTo>
                      <a:pt x="19953" y="874"/>
                      <a:pt x="10508" y="1"/>
                      <a:pt x="10508" y="1"/>
                    </a:cubicBezTo>
                    <a:close/>
                  </a:path>
                </a:pathLst>
              </a:custGeom>
              <a:solidFill>
                <a:srgbClr val="FF9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882;p83"/>
              <p:cNvSpPr/>
              <p:nvPr/>
            </p:nvSpPr>
            <p:spPr>
              <a:xfrm flipH="1">
                <a:off x="3011271" y="2793168"/>
                <a:ext cx="176099" cy="721122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12375" extrusionOk="0">
                    <a:moveTo>
                      <a:pt x="1146" y="0"/>
                    </a:moveTo>
                    <a:cubicBezTo>
                      <a:pt x="932" y="0"/>
                      <a:pt x="717" y="633"/>
                      <a:pt x="823" y="1272"/>
                    </a:cubicBezTo>
                    <a:cubicBezTo>
                      <a:pt x="963" y="2102"/>
                      <a:pt x="0" y="4014"/>
                      <a:pt x="331" y="4453"/>
                    </a:cubicBezTo>
                    <a:cubicBezTo>
                      <a:pt x="796" y="5068"/>
                      <a:pt x="441" y="5529"/>
                      <a:pt x="847" y="6174"/>
                    </a:cubicBezTo>
                    <a:cubicBezTo>
                      <a:pt x="1250" y="6820"/>
                      <a:pt x="1916" y="9427"/>
                      <a:pt x="577" y="9588"/>
                    </a:cubicBezTo>
                    <a:cubicBezTo>
                      <a:pt x="577" y="9588"/>
                      <a:pt x="451" y="11875"/>
                      <a:pt x="1417" y="12309"/>
                    </a:cubicBezTo>
                    <a:cubicBezTo>
                      <a:pt x="1519" y="12354"/>
                      <a:pt x="1618" y="12375"/>
                      <a:pt x="1713" y="12375"/>
                    </a:cubicBezTo>
                    <a:cubicBezTo>
                      <a:pt x="2512" y="12375"/>
                      <a:pt x="3022" y="10926"/>
                      <a:pt x="3022" y="10926"/>
                    </a:cubicBezTo>
                    <a:cubicBezTo>
                      <a:pt x="3022" y="10926"/>
                      <a:pt x="2356" y="8243"/>
                      <a:pt x="1913" y="6711"/>
                    </a:cubicBezTo>
                    <a:cubicBezTo>
                      <a:pt x="1059" y="3764"/>
                      <a:pt x="1513" y="398"/>
                      <a:pt x="1270" y="78"/>
                    </a:cubicBezTo>
                    <a:cubicBezTo>
                      <a:pt x="1231" y="25"/>
                      <a:pt x="1188" y="0"/>
                      <a:pt x="114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883;p83"/>
              <p:cNvSpPr/>
              <p:nvPr/>
            </p:nvSpPr>
            <p:spPr>
              <a:xfrm flipH="1">
                <a:off x="3062201" y="2428675"/>
                <a:ext cx="755736" cy="1073263"/>
              </a:xfrm>
              <a:custGeom>
                <a:avLst/>
                <a:gdLst/>
                <a:ahLst/>
                <a:cxnLst/>
                <a:rect l="l" t="t" r="r" b="b"/>
                <a:pathLst>
                  <a:path w="12969" h="18418" extrusionOk="0">
                    <a:moveTo>
                      <a:pt x="12969" y="1"/>
                    </a:moveTo>
                    <a:cubicBezTo>
                      <a:pt x="12968" y="1"/>
                      <a:pt x="9118" y="1451"/>
                      <a:pt x="4561" y="5162"/>
                    </a:cubicBezTo>
                    <a:cubicBezTo>
                      <a:pt x="0" y="8869"/>
                      <a:pt x="1656" y="17007"/>
                      <a:pt x="3210" y="18256"/>
                    </a:cubicBezTo>
                    <a:cubicBezTo>
                      <a:pt x="3347" y="18367"/>
                      <a:pt x="3485" y="18418"/>
                      <a:pt x="3623" y="18418"/>
                    </a:cubicBezTo>
                    <a:cubicBezTo>
                      <a:pt x="5037" y="18418"/>
                      <a:pt x="6367" y="13057"/>
                      <a:pt x="6367" y="13057"/>
                    </a:cubicBezTo>
                    <a:lnTo>
                      <a:pt x="6367" y="13057"/>
                    </a:lnTo>
                    <a:cubicBezTo>
                      <a:pt x="6367" y="13057"/>
                      <a:pt x="6218" y="13089"/>
                      <a:pt x="6004" y="13089"/>
                    </a:cubicBezTo>
                    <a:cubicBezTo>
                      <a:pt x="5261" y="13089"/>
                      <a:pt x="3731" y="12703"/>
                      <a:pt x="4875" y="9251"/>
                    </a:cubicBezTo>
                    <a:cubicBezTo>
                      <a:pt x="6350" y="4803"/>
                      <a:pt x="12968" y="1"/>
                      <a:pt x="12969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884;p83"/>
              <p:cNvSpPr/>
              <p:nvPr/>
            </p:nvSpPr>
            <p:spPr>
              <a:xfrm flipH="1">
                <a:off x="2526677" y="2483975"/>
                <a:ext cx="697522" cy="400449"/>
              </a:xfrm>
              <a:custGeom>
                <a:avLst/>
                <a:gdLst/>
                <a:ahLst/>
                <a:cxnLst/>
                <a:rect l="l" t="t" r="r" b="b"/>
                <a:pathLst>
                  <a:path w="11970" h="6872" extrusionOk="0">
                    <a:moveTo>
                      <a:pt x="1244" y="0"/>
                    </a:moveTo>
                    <a:lnTo>
                      <a:pt x="97" y="854"/>
                    </a:lnTo>
                    <a:cubicBezTo>
                      <a:pt x="1" y="1000"/>
                      <a:pt x="1371" y="3044"/>
                      <a:pt x="2557" y="3044"/>
                    </a:cubicBezTo>
                    <a:cubicBezTo>
                      <a:pt x="2638" y="3044"/>
                      <a:pt x="2718" y="3035"/>
                      <a:pt x="2797" y="3014"/>
                    </a:cubicBezTo>
                    <a:cubicBezTo>
                      <a:pt x="3013" y="2959"/>
                      <a:pt x="3156" y="2933"/>
                      <a:pt x="3246" y="2933"/>
                    </a:cubicBezTo>
                    <a:cubicBezTo>
                      <a:pt x="3670" y="2933"/>
                      <a:pt x="2934" y="3506"/>
                      <a:pt x="3196" y="4322"/>
                    </a:cubicBezTo>
                    <a:cubicBezTo>
                      <a:pt x="3402" y="4964"/>
                      <a:pt x="4201" y="5251"/>
                      <a:pt x="4945" y="5251"/>
                    </a:cubicBezTo>
                    <a:cubicBezTo>
                      <a:pt x="5348" y="5251"/>
                      <a:pt x="5735" y="5166"/>
                      <a:pt x="6002" y="5008"/>
                    </a:cubicBezTo>
                    <a:cubicBezTo>
                      <a:pt x="6105" y="4946"/>
                      <a:pt x="6194" y="4919"/>
                      <a:pt x="6274" y="4919"/>
                    </a:cubicBezTo>
                    <a:cubicBezTo>
                      <a:pt x="6778" y="4919"/>
                      <a:pt x="6921" y="6009"/>
                      <a:pt x="8111" y="6421"/>
                    </a:cubicBezTo>
                    <a:cubicBezTo>
                      <a:pt x="9362" y="6852"/>
                      <a:pt x="11514" y="6872"/>
                      <a:pt x="11907" y="6872"/>
                    </a:cubicBezTo>
                    <a:cubicBezTo>
                      <a:pt x="11948" y="6872"/>
                      <a:pt x="11969" y="6872"/>
                      <a:pt x="11969" y="6872"/>
                    </a:cubicBezTo>
                    <a:lnTo>
                      <a:pt x="1244" y="0"/>
                    </a:ln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885;p83"/>
              <p:cNvSpPr/>
              <p:nvPr/>
            </p:nvSpPr>
            <p:spPr>
              <a:xfrm flipH="1">
                <a:off x="2352035" y="2749756"/>
                <a:ext cx="95742" cy="73249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257" extrusionOk="0">
                    <a:moveTo>
                      <a:pt x="823" y="0"/>
                    </a:moveTo>
                    <a:lnTo>
                      <a:pt x="0" y="874"/>
                    </a:lnTo>
                    <a:cubicBezTo>
                      <a:pt x="0" y="874"/>
                      <a:pt x="361" y="1257"/>
                      <a:pt x="910" y="1257"/>
                    </a:cubicBezTo>
                    <a:cubicBezTo>
                      <a:pt x="1128" y="1257"/>
                      <a:pt x="1375" y="1196"/>
                      <a:pt x="1642" y="1028"/>
                    </a:cubicBezTo>
                    <a:lnTo>
                      <a:pt x="823" y="0"/>
                    </a:lnTo>
                    <a:close/>
                  </a:path>
                </a:pathLst>
              </a:custGeom>
              <a:solidFill>
                <a:srgbClr val="E5A6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886;p83"/>
              <p:cNvSpPr/>
              <p:nvPr/>
            </p:nvSpPr>
            <p:spPr>
              <a:xfrm flipH="1">
                <a:off x="2232343" y="1721074"/>
                <a:ext cx="1100010" cy="726308"/>
              </a:xfrm>
              <a:custGeom>
                <a:avLst/>
                <a:gdLst/>
                <a:ahLst/>
                <a:cxnLst/>
                <a:rect l="l" t="t" r="r" b="b"/>
                <a:pathLst>
                  <a:path w="18877" h="12464" extrusionOk="0">
                    <a:moveTo>
                      <a:pt x="10211" y="0"/>
                    </a:moveTo>
                    <a:cubicBezTo>
                      <a:pt x="5546" y="0"/>
                      <a:pt x="327" y="2374"/>
                      <a:pt x="1792" y="7743"/>
                    </a:cubicBezTo>
                    <a:cubicBezTo>
                      <a:pt x="1792" y="7743"/>
                      <a:pt x="0" y="8289"/>
                      <a:pt x="325" y="10269"/>
                    </a:cubicBezTo>
                    <a:cubicBezTo>
                      <a:pt x="617" y="12054"/>
                      <a:pt x="1942" y="12464"/>
                      <a:pt x="3049" y="12464"/>
                    </a:cubicBezTo>
                    <a:cubicBezTo>
                      <a:pt x="3168" y="12464"/>
                      <a:pt x="3285" y="12459"/>
                      <a:pt x="3397" y="12451"/>
                    </a:cubicBezTo>
                    <a:cubicBezTo>
                      <a:pt x="4557" y="12365"/>
                      <a:pt x="16669" y="10283"/>
                      <a:pt x="17027" y="8306"/>
                    </a:cubicBezTo>
                    <a:cubicBezTo>
                      <a:pt x="17027" y="8306"/>
                      <a:pt x="18877" y="2694"/>
                      <a:pt x="14416" y="766"/>
                    </a:cubicBezTo>
                    <a:cubicBezTo>
                      <a:pt x="13254" y="263"/>
                      <a:pt x="11763" y="0"/>
                      <a:pt x="10211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887;p83"/>
              <p:cNvSpPr/>
              <p:nvPr/>
            </p:nvSpPr>
            <p:spPr>
              <a:xfrm flipH="1">
                <a:off x="2743249" y="1720778"/>
                <a:ext cx="619262" cy="453302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7779" extrusionOk="0">
                    <a:moveTo>
                      <a:pt x="9021" y="0"/>
                    </a:moveTo>
                    <a:cubicBezTo>
                      <a:pt x="7740" y="0"/>
                      <a:pt x="5817" y="236"/>
                      <a:pt x="3724" y="1313"/>
                    </a:cubicBezTo>
                    <a:cubicBezTo>
                      <a:pt x="1" y="3231"/>
                      <a:pt x="2008" y="7778"/>
                      <a:pt x="2008" y="7778"/>
                    </a:cubicBezTo>
                    <a:lnTo>
                      <a:pt x="3817" y="7601"/>
                    </a:lnTo>
                    <a:cubicBezTo>
                      <a:pt x="3287" y="289"/>
                      <a:pt x="10626" y="143"/>
                      <a:pt x="10626" y="143"/>
                    </a:cubicBezTo>
                    <a:cubicBezTo>
                      <a:pt x="10626" y="143"/>
                      <a:pt x="10018" y="0"/>
                      <a:pt x="9021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888;p83"/>
              <p:cNvSpPr/>
              <p:nvPr/>
            </p:nvSpPr>
            <p:spPr>
              <a:xfrm flipH="1">
                <a:off x="2246853" y="2157592"/>
                <a:ext cx="918025" cy="726775"/>
              </a:xfrm>
              <a:custGeom>
                <a:avLst/>
                <a:gdLst/>
                <a:ahLst/>
                <a:cxnLst/>
                <a:rect l="l" t="t" r="r" b="b"/>
                <a:pathLst>
                  <a:path w="15754" h="12472" extrusionOk="0">
                    <a:moveTo>
                      <a:pt x="2625" y="1"/>
                    </a:moveTo>
                    <a:cubicBezTo>
                      <a:pt x="2328" y="1"/>
                      <a:pt x="1543" y="359"/>
                      <a:pt x="1632" y="597"/>
                    </a:cubicBezTo>
                    <a:cubicBezTo>
                      <a:pt x="1735" y="870"/>
                      <a:pt x="2431" y="2242"/>
                      <a:pt x="2329" y="3495"/>
                    </a:cubicBezTo>
                    <a:cubicBezTo>
                      <a:pt x="2165" y="5543"/>
                      <a:pt x="0" y="4403"/>
                      <a:pt x="205" y="6635"/>
                    </a:cubicBezTo>
                    <a:cubicBezTo>
                      <a:pt x="320" y="7908"/>
                      <a:pt x="1169" y="8146"/>
                      <a:pt x="1913" y="8146"/>
                    </a:cubicBezTo>
                    <a:cubicBezTo>
                      <a:pt x="2136" y="8146"/>
                      <a:pt x="2349" y="8125"/>
                      <a:pt x="2530" y="8103"/>
                    </a:cubicBezTo>
                    <a:cubicBezTo>
                      <a:pt x="2710" y="8081"/>
                      <a:pt x="2859" y="8061"/>
                      <a:pt x="2955" y="8061"/>
                    </a:cubicBezTo>
                    <a:cubicBezTo>
                      <a:pt x="3008" y="8061"/>
                      <a:pt x="3045" y="8067"/>
                      <a:pt x="3063" y="8083"/>
                    </a:cubicBezTo>
                    <a:cubicBezTo>
                      <a:pt x="3250" y="8253"/>
                      <a:pt x="2039" y="9039"/>
                      <a:pt x="3113" y="10131"/>
                    </a:cubicBezTo>
                    <a:cubicBezTo>
                      <a:pt x="3524" y="10548"/>
                      <a:pt x="3981" y="10676"/>
                      <a:pt x="4411" y="10676"/>
                    </a:cubicBezTo>
                    <a:cubicBezTo>
                      <a:pt x="4753" y="10676"/>
                      <a:pt x="5079" y="10595"/>
                      <a:pt x="5352" y="10514"/>
                    </a:cubicBezTo>
                    <a:cubicBezTo>
                      <a:pt x="5625" y="10432"/>
                      <a:pt x="5847" y="10353"/>
                      <a:pt x="5983" y="10353"/>
                    </a:cubicBezTo>
                    <a:cubicBezTo>
                      <a:pt x="5988" y="10353"/>
                      <a:pt x="5993" y="10353"/>
                      <a:pt x="5998" y="10353"/>
                    </a:cubicBezTo>
                    <a:cubicBezTo>
                      <a:pt x="6413" y="10370"/>
                      <a:pt x="7494" y="12471"/>
                      <a:pt x="10177" y="12471"/>
                    </a:cubicBezTo>
                    <a:cubicBezTo>
                      <a:pt x="10255" y="12471"/>
                      <a:pt x="10335" y="12470"/>
                      <a:pt x="10416" y="12466"/>
                    </a:cubicBezTo>
                    <a:cubicBezTo>
                      <a:pt x="12587" y="12370"/>
                      <a:pt x="12378" y="11117"/>
                      <a:pt x="12771" y="10947"/>
                    </a:cubicBezTo>
                    <a:cubicBezTo>
                      <a:pt x="12801" y="10934"/>
                      <a:pt x="12837" y="10928"/>
                      <a:pt x="12879" y="10928"/>
                    </a:cubicBezTo>
                    <a:cubicBezTo>
                      <a:pt x="13023" y="10928"/>
                      <a:pt x="13230" y="10998"/>
                      <a:pt x="13463" y="11070"/>
                    </a:cubicBezTo>
                    <a:cubicBezTo>
                      <a:pt x="13697" y="11140"/>
                      <a:pt x="13958" y="11210"/>
                      <a:pt x="14212" y="11210"/>
                    </a:cubicBezTo>
                    <a:cubicBezTo>
                      <a:pt x="14567" y="11210"/>
                      <a:pt x="14908" y="11073"/>
                      <a:pt x="15143" y="10605"/>
                    </a:cubicBezTo>
                    <a:cubicBezTo>
                      <a:pt x="15754" y="9380"/>
                      <a:pt x="14539" y="9107"/>
                      <a:pt x="14532" y="8783"/>
                    </a:cubicBezTo>
                    <a:cubicBezTo>
                      <a:pt x="14528" y="8458"/>
                      <a:pt x="15716" y="1208"/>
                      <a:pt x="14153" y="815"/>
                    </a:cubicBezTo>
                    <a:cubicBezTo>
                      <a:pt x="13711" y="704"/>
                      <a:pt x="13348" y="666"/>
                      <a:pt x="13020" y="666"/>
                    </a:cubicBezTo>
                    <a:cubicBezTo>
                      <a:pt x="12321" y="666"/>
                      <a:pt x="11788" y="839"/>
                      <a:pt x="11010" y="839"/>
                    </a:cubicBezTo>
                    <a:cubicBezTo>
                      <a:pt x="9866" y="839"/>
                      <a:pt x="6247" y="1833"/>
                      <a:pt x="4578" y="1870"/>
                    </a:cubicBezTo>
                    <a:cubicBezTo>
                      <a:pt x="4559" y="1871"/>
                      <a:pt x="4539" y="1871"/>
                      <a:pt x="4520" y="1871"/>
                    </a:cubicBezTo>
                    <a:cubicBezTo>
                      <a:pt x="2911" y="1871"/>
                      <a:pt x="3028" y="331"/>
                      <a:pt x="2721" y="27"/>
                    </a:cubicBezTo>
                    <a:cubicBezTo>
                      <a:pt x="2703" y="9"/>
                      <a:pt x="2669" y="1"/>
                      <a:pt x="2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889;p83"/>
              <p:cNvSpPr/>
              <p:nvPr/>
            </p:nvSpPr>
            <p:spPr>
              <a:xfrm flipH="1">
                <a:off x="3070768" y="2294007"/>
                <a:ext cx="133910" cy="97140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667" extrusionOk="0">
                    <a:moveTo>
                      <a:pt x="946" y="0"/>
                    </a:moveTo>
                    <a:cubicBezTo>
                      <a:pt x="817" y="0"/>
                      <a:pt x="690" y="21"/>
                      <a:pt x="578" y="62"/>
                    </a:cubicBezTo>
                    <a:cubicBezTo>
                      <a:pt x="407" y="127"/>
                      <a:pt x="260" y="239"/>
                      <a:pt x="161" y="399"/>
                    </a:cubicBezTo>
                    <a:cubicBezTo>
                      <a:pt x="59" y="560"/>
                      <a:pt x="1" y="771"/>
                      <a:pt x="1" y="1031"/>
                    </a:cubicBezTo>
                    <a:lnTo>
                      <a:pt x="69" y="1031"/>
                    </a:lnTo>
                    <a:cubicBezTo>
                      <a:pt x="69" y="864"/>
                      <a:pt x="93" y="721"/>
                      <a:pt x="137" y="601"/>
                    </a:cubicBezTo>
                    <a:cubicBezTo>
                      <a:pt x="202" y="420"/>
                      <a:pt x="315" y="287"/>
                      <a:pt x="451" y="198"/>
                    </a:cubicBezTo>
                    <a:cubicBezTo>
                      <a:pt x="591" y="113"/>
                      <a:pt x="762" y="68"/>
                      <a:pt x="946" y="68"/>
                    </a:cubicBezTo>
                    <a:cubicBezTo>
                      <a:pt x="1144" y="68"/>
                      <a:pt x="1359" y="116"/>
                      <a:pt x="1570" y="215"/>
                    </a:cubicBezTo>
                    <a:cubicBezTo>
                      <a:pt x="1761" y="303"/>
                      <a:pt x="1946" y="428"/>
                      <a:pt x="2119" y="588"/>
                    </a:cubicBezTo>
                    <a:lnTo>
                      <a:pt x="2119" y="588"/>
                    </a:lnTo>
                    <a:cubicBezTo>
                      <a:pt x="2096" y="588"/>
                      <a:pt x="2070" y="587"/>
                      <a:pt x="2042" y="587"/>
                    </a:cubicBezTo>
                    <a:cubicBezTo>
                      <a:pt x="1960" y="587"/>
                      <a:pt x="1854" y="594"/>
                      <a:pt x="1745" y="608"/>
                    </a:cubicBezTo>
                    <a:cubicBezTo>
                      <a:pt x="1581" y="628"/>
                      <a:pt x="1403" y="669"/>
                      <a:pt x="1260" y="758"/>
                    </a:cubicBezTo>
                    <a:cubicBezTo>
                      <a:pt x="1192" y="803"/>
                      <a:pt x="1131" y="861"/>
                      <a:pt x="1086" y="932"/>
                    </a:cubicBezTo>
                    <a:cubicBezTo>
                      <a:pt x="1042" y="1004"/>
                      <a:pt x="1017" y="1089"/>
                      <a:pt x="1017" y="1188"/>
                    </a:cubicBezTo>
                    <a:lnTo>
                      <a:pt x="1017" y="1215"/>
                    </a:lnTo>
                    <a:cubicBezTo>
                      <a:pt x="1022" y="1304"/>
                      <a:pt x="1038" y="1376"/>
                      <a:pt x="1063" y="1434"/>
                    </a:cubicBezTo>
                    <a:cubicBezTo>
                      <a:pt x="1083" y="1478"/>
                      <a:pt x="1107" y="1516"/>
                      <a:pt x="1134" y="1546"/>
                    </a:cubicBezTo>
                    <a:cubicBezTo>
                      <a:pt x="1178" y="1591"/>
                      <a:pt x="1230" y="1622"/>
                      <a:pt x="1284" y="1642"/>
                    </a:cubicBezTo>
                    <a:cubicBezTo>
                      <a:pt x="1339" y="1659"/>
                      <a:pt x="1400" y="1666"/>
                      <a:pt x="1458" y="1666"/>
                    </a:cubicBezTo>
                    <a:cubicBezTo>
                      <a:pt x="1564" y="1666"/>
                      <a:pt x="1670" y="1642"/>
                      <a:pt x="1752" y="1619"/>
                    </a:cubicBezTo>
                    <a:cubicBezTo>
                      <a:pt x="1830" y="1595"/>
                      <a:pt x="1882" y="1570"/>
                      <a:pt x="1885" y="1570"/>
                    </a:cubicBezTo>
                    <a:lnTo>
                      <a:pt x="1854" y="1509"/>
                    </a:lnTo>
                    <a:cubicBezTo>
                      <a:pt x="1851" y="1509"/>
                      <a:pt x="1796" y="1533"/>
                      <a:pt x="1725" y="1557"/>
                    </a:cubicBezTo>
                    <a:cubicBezTo>
                      <a:pt x="1649" y="1578"/>
                      <a:pt x="1550" y="1598"/>
                      <a:pt x="1458" y="1598"/>
                    </a:cubicBezTo>
                    <a:cubicBezTo>
                      <a:pt x="1411" y="1598"/>
                      <a:pt x="1366" y="1595"/>
                      <a:pt x="1321" y="1581"/>
                    </a:cubicBezTo>
                    <a:cubicBezTo>
                      <a:pt x="1291" y="1574"/>
                      <a:pt x="1260" y="1560"/>
                      <a:pt x="1233" y="1543"/>
                    </a:cubicBezTo>
                    <a:cubicBezTo>
                      <a:pt x="1195" y="1516"/>
                      <a:pt x="1161" y="1478"/>
                      <a:pt x="1134" y="1427"/>
                    </a:cubicBezTo>
                    <a:cubicBezTo>
                      <a:pt x="1107" y="1373"/>
                      <a:pt x="1090" y="1304"/>
                      <a:pt x="1086" y="1215"/>
                    </a:cubicBezTo>
                    <a:lnTo>
                      <a:pt x="1086" y="1188"/>
                    </a:lnTo>
                    <a:cubicBezTo>
                      <a:pt x="1086" y="1130"/>
                      <a:pt x="1096" y="1079"/>
                      <a:pt x="1113" y="1031"/>
                    </a:cubicBezTo>
                    <a:cubicBezTo>
                      <a:pt x="1144" y="952"/>
                      <a:pt x="1195" y="888"/>
                      <a:pt x="1267" y="837"/>
                    </a:cubicBezTo>
                    <a:cubicBezTo>
                      <a:pt x="1373" y="762"/>
                      <a:pt x="1513" y="717"/>
                      <a:pt x="1652" y="689"/>
                    </a:cubicBezTo>
                    <a:cubicBezTo>
                      <a:pt x="1796" y="662"/>
                      <a:pt x="1936" y="656"/>
                      <a:pt x="2042" y="656"/>
                    </a:cubicBezTo>
                    <a:cubicBezTo>
                      <a:pt x="2090" y="656"/>
                      <a:pt x="2131" y="659"/>
                      <a:pt x="2161" y="659"/>
                    </a:cubicBezTo>
                    <a:cubicBezTo>
                      <a:pt x="2175" y="662"/>
                      <a:pt x="2185" y="662"/>
                      <a:pt x="2196" y="662"/>
                    </a:cubicBezTo>
                    <a:lnTo>
                      <a:pt x="2205" y="662"/>
                    </a:lnTo>
                    <a:lnTo>
                      <a:pt x="2298" y="673"/>
                    </a:lnTo>
                    <a:lnTo>
                      <a:pt x="2233" y="604"/>
                    </a:lnTo>
                    <a:cubicBezTo>
                      <a:pt x="2038" y="407"/>
                      <a:pt x="1820" y="256"/>
                      <a:pt x="1602" y="154"/>
                    </a:cubicBezTo>
                    <a:cubicBezTo>
                      <a:pt x="1380" y="51"/>
                      <a:pt x="1154" y="0"/>
                      <a:pt x="946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890;p83"/>
              <p:cNvSpPr/>
              <p:nvPr/>
            </p:nvSpPr>
            <p:spPr>
              <a:xfrm flipH="1">
                <a:off x="2334903" y="1953464"/>
                <a:ext cx="133269" cy="71267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23" extrusionOk="0">
                    <a:moveTo>
                      <a:pt x="776" y="0"/>
                    </a:moveTo>
                    <a:cubicBezTo>
                      <a:pt x="526" y="0"/>
                      <a:pt x="310" y="70"/>
                      <a:pt x="200" y="236"/>
                    </a:cubicBezTo>
                    <a:cubicBezTo>
                      <a:pt x="1" y="534"/>
                      <a:pt x="1114" y="1223"/>
                      <a:pt x="1747" y="1223"/>
                    </a:cubicBezTo>
                    <a:cubicBezTo>
                      <a:pt x="1947" y="1223"/>
                      <a:pt x="2099" y="1154"/>
                      <a:pt x="2146" y="983"/>
                    </a:cubicBezTo>
                    <a:cubicBezTo>
                      <a:pt x="2286" y="467"/>
                      <a:pt x="1419" y="0"/>
                      <a:pt x="7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891;p83"/>
              <p:cNvSpPr/>
              <p:nvPr/>
            </p:nvSpPr>
            <p:spPr>
              <a:xfrm flipH="1">
                <a:off x="2669445" y="1936332"/>
                <a:ext cx="206052" cy="82397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1414" extrusionOk="0">
                    <a:moveTo>
                      <a:pt x="2647" y="1"/>
                    </a:moveTo>
                    <a:cubicBezTo>
                      <a:pt x="1698" y="1"/>
                      <a:pt x="1" y="660"/>
                      <a:pt x="373" y="1356"/>
                    </a:cubicBezTo>
                    <a:cubicBezTo>
                      <a:pt x="395" y="1396"/>
                      <a:pt x="468" y="1414"/>
                      <a:pt x="578" y="1414"/>
                    </a:cubicBezTo>
                    <a:cubicBezTo>
                      <a:pt x="1288" y="1414"/>
                      <a:pt x="3535" y="651"/>
                      <a:pt x="3210" y="175"/>
                    </a:cubicBezTo>
                    <a:cubicBezTo>
                      <a:pt x="3126" y="54"/>
                      <a:pt x="2917" y="1"/>
                      <a:pt x="2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892;p83"/>
              <p:cNvSpPr/>
              <p:nvPr/>
            </p:nvSpPr>
            <p:spPr>
              <a:xfrm flipH="1">
                <a:off x="2390844" y="2104972"/>
                <a:ext cx="50173" cy="25407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36" extrusionOk="0">
                    <a:moveTo>
                      <a:pt x="1" y="1"/>
                    </a:moveTo>
                    <a:cubicBezTo>
                      <a:pt x="1" y="240"/>
                      <a:pt x="192" y="435"/>
                      <a:pt x="431" y="435"/>
                    </a:cubicBezTo>
                    <a:cubicBezTo>
                      <a:pt x="669" y="435"/>
                      <a:pt x="861" y="240"/>
                      <a:pt x="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893;p83"/>
              <p:cNvSpPr/>
              <p:nvPr/>
            </p:nvSpPr>
            <p:spPr>
              <a:xfrm flipH="1">
                <a:off x="2717054" y="2104972"/>
                <a:ext cx="68878" cy="34672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95" extrusionOk="0">
                    <a:moveTo>
                      <a:pt x="1" y="1"/>
                    </a:moveTo>
                    <a:cubicBezTo>
                      <a:pt x="1" y="329"/>
                      <a:pt x="263" y="595"/>
                      <a:pt x="590" y="595"/>
                    </a:cubicBezTo>
                    <a:cubicBezTo>
                      <a:pt x="915" y="595"/>
                      <a:pt x="1181" y="329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894;p83"/>
              <p:cNvSpPr/>
              <p:nvPr/>
            </p:nvSpPr>
            <p:spPr>
              <a:xfrm flipH="1">
                <a:off x="2600101" y="2254499"/>
                <a:ext cx="91546" cy="41548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713" extrusionOk="0">
                    <a:moveTo>
                      <a:pt x="7" y="0"/>
                    </a:moveTo>
                    <a:cubicBezTo>
                      <a:pt x="6" y="0"/>
                      <a:pt x="4" y="1"/>
                      <a:pt x="4" y="3"/>
                    </a:cubicBezTo>
                    <a:cubicBezTo>
                      <a:pt x="1" y="6"/>
                      <a:pt x="1" y="9"/>
                      <a:pt x="4" y="12"/>
                    </a:cubicBezTo>
                    <a:cubicBezTo>
                      <a:pt x="4" y="12"/>
                      <a:pt x="7" y="16"/>
                      <a:pt x="14" y="23"/>
                    </a:cubicBezTo>
                    <a:cubicBezTo>
                      <a:pt x="89" y="118"/>
                      <a:pt x="513" y="712"/>
                      <a:pt x="1195" y="712"/>
                    </a:cubicBezTo>
                    <a:cubicBezTo>
                      <a:pt x="1311" y="712"/>
                      <a:pt x="1434" y="696"/>
                      <a:pt x="1567" y="658"/>
                    </a:cubicBezTo>
                    <a:cubicBezTo>
                      <a:pt x="1570" y="655"/>
                      <a:pt x="1570" y="651"/>
                      <a:pt x="1570" y="647"/>
                    </a:cubicBezTo>
                    <a:cubicBezTo>
                      <a:pt x="1570" y="644"/>
                      <a:pt x="1567" y="644"/>
                      <a:pt x="1564" y="644"/>
                    </a:cubicBezTo>
                    <a:cubicBezTo>
                      <a:pt x="1434" y="685"/>
                      <a:pt x="1311" y="702"/>
                      <a:pt x="1195" y="702"/>
                    </a:cubicBezTo>
                    <a:cubicBezTo>
                      <a:pt x="836" y="702"/>
                      <a:pt x="546" y="532"/>
                      <a:pt x="345" y="361"/>
                    </a:cubicBezTo>
                    <a:cubicBezTo>
                      <a:pt x="242" y="275"/>
                      <a:pt x="164" y="190"/>
                      <a:pt x="110" y="122"/>
                    </a:cubicBezTo>
                    <a:cubicBezTo>
                      <a:pt x="83" y="91"/>
                      <a:pt x="58" y="61"/>
                      <a:pt x="42" y="40"/>
                    </a:cubicBezTo>
                    <a:cubicBezTo>
                      <a:pt x="34" y="30"/>
                      <a:pt x="28" y="23"/>
                      <a:pt x="24" y="16"/>
                    </a:cubicBezTo>
                    <a:cubicBezTo>
                      <a:pt x="17" y="9"/>
                      <a:pt x="14" y="6"/>
                      <a:pt x="10" y="3"/>
                    </a:cubicBezTo>
                    <a:cubicBezTo>
                      <a:pt x="10" y="1"/>
                      <a:pt x="9" y="0"/>
                      <a:pt x="7" y="0"/>
                    </a:cubicBez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895;p83"/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896;p83"/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897;p83"/>
              <p:cNvSpPr/>
              <p:nvPr/>
            </p:nvSpPr>
            <p:spPr>
              <a:xfrm flipH="1">
                <a:off x="2265325" y="2010163"/>
                <a:ext cx="74822" cy="22359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3837" extrusionOk="0">
                    <a:moveTo>
                      <a:pt x="584" y="2294"/>
                    </a:moveTo>
                    <a:cubicBezTo>
                      <a:pt x="608" y="2294"/>
                      <a:pt x="608" y="2332"/>
                      <a:pt x="584" y="2332"/>
                    </a:cubicBezTo>
                    <a:cubicBezTo>
                      <a:pt x="556" y="2332"/>
                      <a:pt x="556" y="2294"/>
                      <a:pt x="584" y="2294"/>
                    </a:cubicBezTo>
                    <a:close/>
                    <a:moveTo>
                      <a:pt x="345" y="0"/>
                    </a:moveTo>
                    <a:lnTo>
                      <a:pt x="345" y="0"/>
                    </a:lnTo>
                    <a:cubicBezTo>
                      <a:pt x="362" y="194"/>
                      <a:pt x="372" y="386"/>
                      <a:pt x="379" y="574"/>
                    </a:cubicBezTo>
                    <a:cubicBezTo>
                      <a:pt x="433" y="659"/>
                      <a:pt x="471" y="751"/>
                      <a:pt x="498" y="850"/>
                    </a:cubicBezTo>
                    <a:cubicBezTo>
                      <a:pt x="577" y="1123"/>
                      <a:pt x="577" y="1413"/>
                      <a:pt x="560" y="1697"/>
                    </a:cubicBezTo>
                    <a:cubicBezTo>
                      <a:pt x="560" y="1707"/>
                      <a:pt x="550" y="1714"/>
                      <a:pt x="543" y="1714"/>
                    </a:cubicBezTo>
                    <a:cubicBezTo>
                      <a:pt x="533" y="1714"/>
                      <a:pt x="523" y="1707"/>
                      <a:pt x="523" y="1697"/>
                    </a:cubicBezTo>
                    <a:cubicBezTo>
                      <a:pt x="539" y="1427"/>
                      <a:pt x="539" y="1154"/>
                      <a:pt x="471" y="895"/>
                    </a:cubicBezTo>
                    <a:cubicBezTo>
                      <a:pt x="451" y="809"/>
                      <a:pt x="420" y="724"/>
                      <a:pt x="379" y="649"/>
                    </a:cubicBezTo>
                    <a:lnTo>
                      <a:pt x="379" y="649"/>
                    </a:lnTo>
                    <a:cubicBezTo>
                      <a:pt x="396" y="2137"/>
                      <a:pt x="0" y="3345"/>
                      <a:pt x="0" y="3345"/>
                    </a:cubicBezTo>
                    <a:cubicBezTo>
                      <a:pt x="208" y="3397"/>
                      <a:pt x="369" y="3570"/>
                      <a:pt x="488" y="3837"/>
                    </a:cubicBezTo>
                    <a:cubicBezTo>
                      <a:pt x="580" y="3762"/>
                      <a:pt x="659" y="3676"/>
                      <a:pt x="731" y="3588"/>
                    </a:cubicBezTo>
                    <a:cubicBezTo>
                      <a:pt x="1171" y="2932"/>
                      <a:pt x="1191" y="2055"/>
                      <a:pt x="1191" y="1905"/>
                    </a:cubicBezTo>
                    <a:cubicBezTo>
                      <a:pt x="1191" y="1676"/>
                      <a:pt x="1205" y="1431"/>
                      <a:pt x="1222" y="1195"/>
                    </a:cubicBezTo>
                    <a:cubicBezTo>
                      <a:pt x="1249" y="741"/>
                      <a:pt x="1284" y="174"/>
                      <a:pt x="1154" y="17"/>
                    </a:cubicBezTo>
                    <a:lnTo>
                      <a:pt x="1137" y="17"/>
                    </a:lnTo>
                    <a:cubicBezTo>
                      <a:pt x="990" y="17"/>
                      <a:pt x="703" y="10"/>
                      <a:pt x="345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898;p83"/>
              <p:cNvSpPr/>
              <p:nvPr/>
            </p:nvSpPr>
            <p:spPr>
              <a:xfrm flipH="1">
                <a:off x="2317071" y="2006725"/>
                <a:ext cx="186006" cy="198418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3405" extrusionOk="0">
                    <a:moveTo>
                      <a:pt x="2059" y="1684"/>
                    </a:moveTo>
                    <a:lnTo>
                      <a:pt x="2059" y="1694"/>
                    </a:lnTo>
                    <a:lnTo>
                      <a:pt x="1926" y="1694"/>
                    </a:lnTo>
                    <a:cubicBezTo>
                      <a:pt x="1922" y="1929"/>
                      <a:pt x="1731" y="2121"/>
                      <a:pt x="1496" y="2121"/>
                    </a:cubicBezTo>
                    <a:cubicBezTo>
                      <a:pt x="1260" y="2121"/>
                      <a:pt x="1069" y="1929"/>
                      <a:pt x="1066" y="1694"/>
                    </a:cubicBezTo>
                    <a:lnTo>
                      <a:pt x="239" y="1694"/>
                    </a:lnTo>
                    <a:lnTo>
                      <a:pt x="239" y="1684"/>
                    </a:lnTo>
                    <a:close/>
                    <a:moveTo>
                      <a:pt x="185" y="1"/>
                    </a:moveTo>
                    <a:cubicBezTo>
                      <a:pt x="92" y="141"/>
                      <a:pt x="1" y="885"/>
                      <a:pt x="110" y="2418"/>
                    </a:cubicBezTo>
                    <a:cubicBezTo>
                      <a:pt x="137" y="2804"/>
                      <a:pt x="215" y="3125"/>
                      <a:pt x="349" y="3387"/>
                    </a:cubicBezTo>
                    <a:cubicBezTo>
                      <a:pt x="795" y="3336"/>
                      <a:pt x="1192" y="3258"/>
                      <a:pt x="1666" y="3258"/>
                    </a:cubicBezTo>
                    <a:cubicBezTo>
                      <a:pt x="1991" y="3258"/>
                      <a:pt x="2356" y="3295"/>
                      <a:pt x="2796" y="3404"/>
                    </a:cubicBezTo>
                    <a:cubicBezTo>
                      <a:pt x="2796" y="3404"/>
                      <a:pt x="3192" y="2196"/>
                      <a:pt x="3175" y="708"/>
                    </a:cubicBezTo>
                    <a:cubicBezTo>
                      <a:pt x="3124" y="612"/>
                      <a:pt x="3056" y="530"/>
                      <a:pt x="2963" y="469"/>
                    </a:cubicBezTo>
                    <a:cubicBezTo>
                      <a:pt x="2946" y="458"/>
                      <a:pt x="2957" y="434"/>
                      <a:pt x="2974" y="434"/>
                    </a:cubicBezTo>
                    <a:cubicBezTo>
                      <a:pt x="2977" y="434"/>
                      <a:pt x="2980" y="434"/>
                      <a:pt x="2984" y="438"/>
                    </a:cubicBezTo>
                    <a:cubicBezTo>
                      <a:pt x="3062" y="489"/>
                      <a:pt x="3124" y="554"/>
                      <a:pt x="3175" y="633"/>
                    </a:cubicBezTo>
                    <a:cubicBezTo>
                      <a:pt x="3168" y="445"/>
                      <a:pt x="3158" y="253"/>
                      <a:pt x="3141" y="59"/>
                    </a:cubicBezTo>
                    <a:cubicBezTo>
                      <a:pt x="3018" y="59"/>
                      <a:pt x="2885" y="56"/>
                      <a:pt x="2749" y="53"/>
                    </a:cubicBezTo>
                    <a:cubicBezTo>
                      <a:pt x="2745" y="56"/>
                      <a:pt x="2745" y="62"/>
                      <a:pt x="2745" y="69"/>
                    </a:cubicBezTo>
                    <a:cubicBezTo>
                      <a:pt x="2697" y="240"/>
                      <a:pt x="2544" y="308"/>
                      <a:pt x="2345" y="308"/>
                    </a:cubicBezTo>
                    <a:cubicBezTo>
                      <a:pt x="2076" y="308"/>
                      <a:pt x="1721" y="185"/>
                      <a:pt x="1417" y="18"/>
                    </a:cubicBezTo>
                    <a:cubicBezTo>
                      <a:pt x="929" y="7"/>
                      <a:pt x="478" y="1"/>
                      <a:pt x="185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899;p83"/>
              <p:cNvSpPr/>
              <p:nvPr/>
            </p:nvSpPr>
            <p:spPr>
              <a:xfrm flipH="1">
                <a:off x="2311652" y="2196518"/>
                <a:ext cx="171146" cy="58331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001" extrusionOk="0">
                    <a:moveTo>
                      <a:pt x="1318" y="1"/>
                    </a:moveTo>
                    <a:cubicBezTo>
                      <a:pt x="844" y="1"/>
                      <a:pt x="447" y="79"/>
                      <a:pt x="1" y="130"/>
                    </a:cubicBezTo>
                    <a:cubicBezTo>
                      <a:pt x="304" y="724"/>
                      <a:pt x="891" y="1001"/>
                      <a:pt x="1813" y="1001"/>
                    </a:cubicBezTo>
                    <a:lnTo>
                      <a:pt x="1875" y="1001"/>
                    </a:lnTo>
                    <a:cubicBezTo>
                      <a:pt x="2336" y="998"/>
                      <a:pt x="2680" y="854"/>
                      <a:pt x="2936" y="639"/>
                    </a:cubicBezTo>
                    <a:cubicBezTo>
                      <a:pt x="2817" y="372"/>
                      <a:pt x="2656" y="199"/>
                      <a:pt x="2448" y="147"/>
                    </a:cubicBezTo>
                    <a:cubicBezTo>
                      <a:pt x="2008" y="38"/>
                      <a:pt x="1643" y="1"/>
                      <a:pt x="1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900;p83"/>
              <p:cNvSpPr/>
              <p:nvPr/>
            </p:nvSpPr>
            <p:spPr>
              <a:xfrm flipH="1">
                <a:off x="2342886" y="2007774"/>
                <a:ext cx="77619" cy="16957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91" extrusionOk="0">
                    <a:moveTo>
                      <a:pt x="0" y="0"/>
                    </a:moveTo>
                    <a:cubicBezTo>
                      <a:pt x="304" y="167"/>
                      <a:pt x="659" y="290"/>
                      <a:pt x="928" y="290"/>
                    </a:cubicBezTo>
                    <a:cubicBezTo>
                      <a:pt x="1127" y="290"/>
                      <a:pt x="1280" y="222"/>
                      <a:pt x="1328" y="51"/>
                    </a:cubicBezTo>
                    <a:cubicBezTo>
                      <a:pt x="1328" y="44"/>
                      <a:pt x="1328" y="38"/>
                      <a:pt x="1332" y="35"/>
                    </a:cubicBezTo>
                    <a:cubicBezTo>
                      <a:pt x="1242" y="30"/>
                      <a:pt x="1150" y="27"/>
                      <a:pt x="1058" y="27"/>
                    </a:cubicBezTo>
                    <a:cubicBezTo>
                      <a:pt x="710" y="17"/>
                      <a:pt x="345" y="1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01;p83"/>
              <p:cNvSpPr/>
              <p:nvPr/>
            </p:nvSpPr>
            <p:spPr>
              <a:xfrm flipH="1">
                <a:off x="2390844" y="2105438"/>
                <a:ext cx="50173" cy="24941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28" extrusionOk="0">
                    <a:moveTo>
                      <a:pt x="1" y="0"/>
                    </a:moveTo>
                    <a:cubicBezTo>
                      <a:pt x="4" y="235"/>
                      <a:pt x="195" y="427"/>
                      <a:pt x="431" y="427"/>
                    </a:cubicBezTo>
                    <a:cubicBezTo>
                      <a:pt x="666" y="427"/>
                      <a:pt x="857" y="235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02;p83"/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03;p83"/>
              <p:cNvSpPr/>
              <p:nvPr/>
            </p:nvSpPr>
            <p:spPr>
              <a:xfrm flipH="1">
                <a:off x="2581395" y="1988252"/>
                <a:ext cx="346547" cy="270792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647" extrusionOk="0">
                    <a:moveTo>
                      <a:pt x="4697" y="605"/>
                    </a:moveTo>
                    <a:cubicBezTo>
                      <a:pt x="4700" y="605"/>
                      <a:pt x="4704" y="605"/>
                      <a:pt x="4707" y="608"/>
                    </a:cubicBezTo>
                    <a:cubicBezTo>
                      <a:pt x="4871" y="718"/>
                      <a:pt x="4967" y="895"/>
                      <a:pt x="5022" y="1079"/>
                    </a:cubicBezTo>
                    <a:cubicBezTo>
                      <a:pt x="5096" y="1353"/>
                      <a:pt x="5100" y="1646"/>
                      <a:pt x="5083" y="1926"/>
                    </a:cubicBezTo>
                    <a:cubicBezTo>
                      <a:pt x="5083" y="1939"/>
                      <a:pt x="5072" y="1943"/>
                      <a:pt x="5062" y="1943"/>
                    </a:cubicBezTo>
                    <a:cubicBezTo>
                      <a:pt x="5052" y="1943"/>
                      <a:pt x="5045" y="1939"/>
                      <a:pt x="5045" y="1926"/>
                    </a:cubicBezTo>
                    <a:cubicBezTo>
                      <a:pt x="5059" y="1660"/>
                      <a:pt x="5059" y="1383"/>
                      <a:pt x="4994" y="1123"/>
                    </a:cubicBezTo>
                    <a:cubicBezTo>
                      <a:pt x="4943" y="936"/>
                      <a:pt x="4854" y="751"/>
                      <a:pt x="4686" y="642"/>
                    </a:cubicBezTo>
                    <a:cubicBezTo>
                      <a:pt x="4673" y="628"/>
                      <a:pt x="4683" y="605"/>
                      <a:pt x="4697" y="605"/>
                    </a:cubicBezTo>
                    <a:close/>
                    <a:moveTo>
                      <a:pt x="5103" y="2523"/>
                    </a:moveTo>
                    <a:cubicBezTo>
                      <a:pt x="5127" y="2523"/>
                      <a:pt x="5127" y="2561"/>
                      <a:pt x="5103" y="2561"/>
                    </a:cubicBezTo>
                    <a:cubicBezTo>
                      <a:pt x="5080" y="2561"/>
                      <a:pt x="5080" y="2523"/>
                      <a:pt x="5103" y="2523"/>
                    </a:cubicBezTo>
                    <a:close/>
                    <a:moveTo>
                      <a:pt x="3802" y="1997"/>
                    </a:moveTo>
                    <a:lnTo>
                      <a:pt x="3802" y="2015"/>
                    </a:lnTo>
                    <a:lnTo>
                      <a:pt x="3618" y="2015"/>
                    </a:lnTo>
                    <a:cubicBezTo>
                      <a:pt x="3615" y="2336"/>
                      <a:pt x="3352" y="2598"/>
                      <a:pt x="3027" y="2598"/>
                    </a:cubicBezTo>
                    <a:cubicBezTo>
                      <a:pt x="2704" y="2598"/>
                      <a:pt x="2441" y="2336"/>
                      <a:pt x="2438" y="2015"/>
                    </a:cubicBezTo>
                    <a:lnTo>
                      <a:pt x="1300" y="2015"/>
                    </a:lnTo>
                    <a:lnTo>
                      <a:pt x="1300" y="1997"/>
                    </a:lnTo>
                    <a:close/>
                    <a:moveTo>
                      <a:pt x="475" y="1"/>
                    </a:moveTo>
                    <a:cubicBezTo>
                      <a:pt x="290" y="1"/>
                      <a:pt x="0" y="154"/>
                      <a:pt x="0" y="574"/>
                    </a:cubicBezTo>
                    <a:lnTo>
                      <a:pt x="0" y="2229"/>
                    </a:lnTo>
                    <a:cubicBezTo>
                      <a:pt x="0" y="3431"/>
                      <a:pt x="338" y="4291"/>
                      <a:pt x="1754" y="4646"/>
                    </a:cubicBezTo>
                    <a:cubicBezTo>
                      <a:pt x="2827" y="4486"/>
                      <a:pt x="4124" y="4200"/>
                      <a:pt x="5192" y="3995"/>
                    </a:cubicBezTo>
                    <a:cubicBezTo>
                      <a:pt x="5946" y="2909"/>
                      <a:pt x="5833" y="1127"/>
                      <a:pt x="5797" y="513"/>
                    </a:cubicBezTo>
                    <a:cubicBezTo>
                      <a:pt x="5792" y="420"/>
                      <a:pt x="5786" y="356"/>
                      <a:pt x="5786" y="318"/>
                    </a:cubicBezTo>
                    <a:cubicBezTo>
                      <a:pt x="5786" y="165"/>
                      <a:pt x="5697" y="72"/>
                      <a:pt x="5575" y="21"/>
                    </a:cubicBezTo>
                    <a:cubicBezTo>
                      <a:pt x="5496" y="4"/>
                      <a:pt x="5411" y="1"/>
                      <a:pt x="5329" y="1"/>
                    </a:cubicBezTo>
                    <a:lnTo>
                      <a:pt x="3372" y="1"/>
                    </a:lnTo>
                    <a:cubicBezTo>
                      <a:pt x="2737" y="288"/>
                      <a:pt x="1871" y="523"/>
                      <a:pt x="1478" y="523"/>
                    </a:cubicBezTo>
                    <a:cubicBezTo>
                      <a:pt x="1365" y="523"/>
                      <a:pt x="1294" y="502"/>
                      <a:pt x="1273" y="465"/>
                    </a:cubicBezTo>
                    <a:cubicBezTo>
                      <a:pt x="1188" y="304"/>
                      <a:pt x="1212" y="148"/>
                      <a:pt x="1307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04;p83"/>
              <p:cNvSpPr/>
              <p:nvPr/>
            </p:nvSpPr>
            <p:spPr>
              <a:xfrm flipH="1">
                <a:off x="2625391" y="2220992"/>
                <a:ext cx="200341" cy="48774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837" extrusionOk="0">
                    <a:moveTo>
                      <a:pt x="3438" y="1"/>
                    </a:moveTo>
                    <a:lnTo>
                      <a:pt x="3438" y="1"/>
                    </a:lnTo>
                    <a:cubicBezTo>
                      <a:pt x="2370" y="206"/>
                      <a:pt x="1073" y="492"/>
                      <a:pt x="0" y="652"/>
                    </a:cubicBezTo>
                    <a:cubicBezTo>
                      <a:pt x="479" y="775"/>
                      <a:pt x="1079" y="836"/>
                      <a:pt x="1831" y="836"/>
                    </a:cubicBezTo>
                    <a:cubicBezTo>
                      <a:pt x="2015" y="836"/>
                      <a:pt x="2189" y="820"/>
                      <a:pt x="2352" y="786"/>
                    </a:cubicBezTo>
                    <a:cubicBezTo>
                      <a:pt x="2387" y="779"/>
                      <a:pt x="2414" y="768"/>
                      <a:pt x="2445" y="759"/>
                    </a:cubicBezTo>
                    <a:cubicBezTo>
                      <a:pt x="2379" y="683"/>
                      <a:pt x="2335" y="622"/>
                      <a:pt x="2315" y="598"/>
                    </a:cubicBezTo>
                    <a:cubicBezTo>
                      <a:pt x="2308" y="591"/>
                      <a:pt x="2305" y="587"/>
                      <a:pt x="2305" y="587"/>
                    </a:cubicBezTo>
                    <a:cubicBezTo>
                      <a:pt x="2302" y="584"/>
                      <a:pt x="2302" y="581"/>
                      <a:pt x="2305" y="578"/>
                    </a:cubicBezTo>
                    <a:lnTo>
                      <a:pt x="2308" y="574"/>
                    </a:lnTo>
                    <a:cubicBezTo>
                      <a:pt x="2311" y="574"/>
                      <a:pt x="2311" y="578"/>
                      <a:pt x="2311" y="578"/>
                    </a:cubicBezTo>
                    <a:cubicBezTo>
                      <a:pt x="2315" y="581"/>
                      <a:pt x="2318" y="584"/>
                      <a:pt x="2325" y="591"/>
                    </a:cubicBezTo>
                    <a:cubicBezTo>
                      <a:pt x="2329" y="598"/>
                      <a:pt x="2335" y="605"/>
                      <a:pt x="2343" y="615"/>
                    </a:cubicBezTo>
                    <a:cubicBezTo>
                      <a:pt x="2359" y="636"/>
                      <a:pt x="2384" y="666"/>
                      <a:pt x="2411" y="697"/>
                    </a:cubicBezTo>
                    <a:cubicBezTo>
                      <a:pt x="2424" y="714"/>
                      <a:pt x="2441" y="734"/>
                      <a:pt x="2458" y="755"/>
                    </a:cubicBezTo>
                    <a:cubicBezTo>
                      <a:pt x="2759" y="649"/>
                      <a:pt x="3018" y="485"/>
                      <a:pt x="3233" y="253"/>
                    </a:cubicBezTo>
                    <a:cubicBezTo>
                      <a:pt x="3308" y="174"/>
                      <a:pt x="3376" y="89"/>
                      <a:pt x="3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05;p83"/>
              <p:cNvSpPr/>
              <p:nvPr/>
            </p:nvSpPr>
            <p:spPr>
              <a:xfrm flipH="1">
                <a:off x="2731389" y="1988252"/>
                <a:ext cx="127325" cy="30477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23" extrusionOk="0">
                    <a:moveTo>
                      <a:pt x="119" y="1"/>
                    </a:moveTo>
                    <a:cubicBezTo>
                      <a:pt x="24" y="148"/>
                      <a:pt x="0" y="304"/>
                      <a:pt x="85" y="465"/>
                    </a:cubicBezTo>
                    <a:cubicBezTo>
                      <a:pt x="106" y="502"/>
                      <a:pt x="177" y="523"/>
                      <a:pt x="290" y="523"/>
                    </a:cubicBezTo>
                    <a:cubicBezTo>
                      <a:pt x="683" y="523"/>
                      <a:pt x="1549" y="288"/>
                      <a:pt x="2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06;p83"/>
              <p:cNvSpPr/>
              <p:nvPr/>
            </p:nvSpPr>
            <p:spPr>
              <a:xfrm flipH="1">
                <a:off x="2717054" y="2105613"/>
                <a:ext cx="68878" cy="34031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84" extrusionOk="0">
                    <a:moveTo>
                      <a:pt x="1" y="1"/>
                    </a:moveTo>
                    <a:cubicBezTo>
                      <a:pt x="4" y="322"/>
                      <a:pt x="267" y="584"/>
                      <a:pt x="590" y="584"/>
                    </a:cubicBezTo>
                    <a:cubicBezTo>
                      <a:pt x="915" y="584"/>
                      <a:pt x="1178" y="322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07;p83"/>
              <p:cNvSpPr/>
              <p:nvPr/>
            </p:nvSpPr>
            <p:spPr>
              <a:xfrm flipH="1">
                <a:off x="2682440" y="2254441"/>
                <a:ext cx="9207" cy="1078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85" extrusionOk="0">
                    <a:moveTo>
                      <a:pt x="7" y="0"/>
                    </a:moveTo>
                    <a:lnTo>
                      <a:pt x="4" y="4"/>
                    </a:lnTo>
                    <a:cubicBezTo>
                      <a:pt x="1" y="7"/>
                      <a:pt x="1" y="10"/>
                      <a:pt x="4" y="13"/>
                    </a:cubicBezTo>
                    <a:cubicBezTo>
                      <a:pt x="4" y="13"/>
                      <a:pt x="7" y="17"/>
                      <a:pt x="14" y="24"/>
                    </a:cubicBezTo>
                    <a:cubicBezTo>
                      <a:pt x="34" y="48"/>
                      <a:pt x="78" y="109"/>
                      <a:pt x="144" y="185"/>
                    </a:cubicBezTo>
                    <a:cubicBezTo>
                      <a:pt x="151" y="185"/>
                      <a:pt x="154" y="181"/>
                      <a:pt x="157" y="181"/>
                    </a:cubicBezTo>
                    <a:cubicBezTo>
                      <a:pt x="140" y="160"/>
                      <a:pt x="123" y="140"/>
                      <a:pt x="110" y="123"/>
                    </a:cubicBezTo>
                    <a:cubicBezTo>
                      <a:pt x="83" y="92"/>
                      <a:pt x="58" y="62"/>
                      <a:pt x="42" y="41"/>
                    </a:cubicBezTo>
                    <a:cubicBezTo>
                      <a:pt x="34" y="31"/>
                      <a:pt x="28" y="24"/>
                      <a:pt x="24" y="17"/>
                    </a:cubicBezTo>
                    <a:cubicBezTo>
                      <a:pt x="17" y="10"/>
                      <a:pt x="14" y="7"/>
                      <a:pt x="10" y="4"/>
                    </a:cubicBezTo>
                    <a:cubicBezTo>
                      <a:pt x="10" y="4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rgbClr val="A9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08;p83"/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09;p83"/>
              <p:cNvSpPr/>
              <p:nvPr/>
            </p:nvSpPr>
            <p:spPr>
              <a:xfrm flipH="1">
                <a:off x="2245454" y="1984873"/>
                <a:ext cx="285069" cy="296257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5084" extrusionOk="0">
                    <a:moveTo>
                      <a:pt x="529" y="338"/>
                    </a:moveTo>
                    <a:cubicBezTo>
                      <a:pt x="1041" y="338"/>
                      <a:pt x="2008" y="362"/>
                      <a:pt x="2861" y="382"/>
                    </a:cubicBezTo>
                    <a:cubicBezTo>
                      <a:pt x="3533" y="400"/>
                      <a:pt x="4113" y="417"/>
                      <a:pt x="4343" y="417"/>
                    </a:cubicBezTo>
                    <a:cubicBezTo>
                      <a:pt x="4384" y="417"/>
                      <a:pt x="4404" y="431"/>
                      <a:pt x="4417" y="444"/>
                    </a:cubicBezTo>
                    <a:cubicBezTo>
                      <a:pt x="4551" y="591"/>
                      <a:pt x="4516" y="1168"/>
                      <a:pt x="4489" y="1629"/>
                    </a:cubicBezTo>
                    <a:cubicBezTo>
                      <a:pt x="4472" y="1865"/>
                      <a:pt x="4458" y="2110"/>
                      <a:pt x="4458" y="2339"/>
                    </a:cubicBezTo>
                    <a:cubicBezTo>
                      <a:pt x="4458" y="2585"/>
                      <a:pt x="4407" y="4725"/>
                      <a:pt x="2602" y="4749"/>
                    </a:cubicBezTo>
                    <a:cubicBezTo>
                      <a:pt x="2583" y="4749"/>
                      <a:pt x="2564" y="4750"/>
                      <a:pt x="2546" y="4750"/>
                    </a:cubicBezTo>
                    <a:cubicBezTo>
                      <a:pt x="1194" y="4750"/>
                      <a:pt x="545" y="4158"/>
                      <a:pt x="451" y="2840"/>
                    </a:cubicBezTo>
                    <a:cubicBezTo>
                      <a:pt x="341" y="1257"/>
                      <a:pt x="437" y="482"/>
                      <a:pt x="529" y="338"/>
                    </a:cubicBezTo>
                    <a:close/>
                    <a:moveTo>
                      <a:pt x="499" y="1"/>
                    </a:moveTo>
                    <a:cubicBezTo>
                      <a:pt x="444" y="1"/>
                      <a:pt x="369" y="18"/>
                      <a:pt x="297" y="96"/>
                    </a:cubicBezTo>
                    <a:cubicBezTo>
                      <a:pt x="1" y="420"/>
                      <a:pt x="58" y="1970"/>
                      <a:pt x="124" y="2865"/>
                    </a:cubicBezTo>
                    <a:cubicBezTo>
                      <a:pt x="229" y="4356"/>
                      <a:pt x="1021" y="5083"/>
                      <a:pt x="2550" y="5083"/>
                    </a:cubicBezTo>
                    <a:lnTo>
                      <a:pt x="2608" y="5083"/>
                    </a:lnTo>
                    <a:cubicBezTo>
                      <a:pt x="4216" y="5066"/>
                      <a:pt x="4789" y="3592"/>
                      <a:pt x="4789" y="2339"/>
                    </a:cubicBezTo>
                    <a:cubicBezTo>
                      <a:pt x="4789" y="2120"/>
                      <a:pt x="4803" y="1882"/>
                      <a:pt x="4817" y="1649"/>
                    </a:cubicBezTo>
                    <a:cubicBezTo>
                      <a:pt x="4858" y="1014"/>
                      <a:pt x="4892" y="468"/>
                      <a:pt x="4657" y="215"/>
                    </a:cubicBezTo>
                    <a:cubicBezTo>
                      <a:pt x="4578" y="127"/>
                      <a:pt x="4469" y="79"/>
                      <a:pt x="4343" y="79"/>
                    </a:cubicBezTo>
                    <a:cubicBezTo>
                      <a:pt x="4117" y="79"/>
                      <a:pt x="3540" y="65"/>
                      <a:pt x="2868" y="48"/>
                    </a:cubicBezTo>
                    <a:cubicBezTo>
                      <a:pt x="1994" y="28"/>
                      <a:pt x="1004" y="1"/>
                      <a:pt x="499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10;p83"/>
              <p:cNvSpPr/>
              <p:nvPr/>
            </p:nvSpPr>
            <p:spPr>
              <a:xfrm flipH="1">
                <a:off x="2562282" y="1967974"/>
                <a:ext cx="397710" cy="321897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524" extrusionOk="0">
                    <a:moveTo>
                      <a:pt x="5725" y="304"/>
                    </a:moveTo>
                    <a:cubicBezTo>
                      <a:pt x="6005" y="304"/>
                      <a:pt x="6336" y="365"/>
                      <a:pt x="6336" y="666"/>
                    </a:cubicBezTo>
                    <a:cubicBezTo>
                      <a:pt x="6336" y="704"/>
                      <a:pt x="6342" y="768"/>
                      <a:pt x="6347" y="861"/>
                    </a:cubicBezTo>
                    <a:cubicBezTo>
                      <a:pt x="6388" y="1526"/>
                      <a:pt x="6514" y="3557"/>
                      <a:pt x="5537" y="4595"/>
                    </a:cubicBezTo>
                    <a:cubicBezTo>
                      <a:pt x="5148" y="5011"/>
                      <a:pt x="4612" y="5224"/>
                      <a:pt x="3950" y="5224"/>
                    </a:cubicBezTo>
                    <a:cubicBezTo>
                      <a:pt x="912" y="5224"/>
                      <a:pt x="300" y="4209"/>
                      <a:pt x="300" y="2574"/>
                    </a:cubicBezTo>
                    <a:lnTo>
                      <a:pt x="300" y="891"/>
                    </a:lnTo>
                    <a:cubicBezTo>
                      <a:pt x="300" y="461"/>
                      <a:pt x="594" y="304"/>
                      <a:pt x="782" y="304"/>
                    </a:cubicBezTo>
                    <a:close/>
                    <a:moveTo>
                      <a:pt x="782" y="1"/>
                    </a:moveTo>
                    <a:cubicBezTo>
                      <a:pt x="458" y="1"/>
                      <a:pt x="1" y="277"/>
                      <a:pt x="1" y="891"/>
                    </a:cubicBezTo>
                    <a:lnTo>
                      <a:pt x="1" y="2574"/>
                    </a:lnTo>
                    <a:cubicBezTo>
                      <a:pt x="1" y="4671"/>
                      <a:pt x="1144" y="5523"/>
                      <a:pt x="3950" y="5523"/>
                    </a:cubicBezTo>
                    <a:cubicBezTo>
                      <a:pt x="4701" y="5523"/>
                      <a:pt x="5309" y="5281"/>
                      <a:pt x="5759" y="4803"/>
                    </a:cubicBezTo>
                    <a:cubicBezTo>
                      <a:pt x="6824" y="3667"/>
                      <a:pt x="6691" y="1540"/>
                      <a:pt x="6646" y="840"/>
                    </a:cubicBezTo>
                    <a:cubicBezTo>
                      <a:pt x="6643" y="758"/>
                      <a:pt x="6640" y="700"/>
                      <a:pt x="6640" y="666"/>
                    </a:cubicBezTo>
                    <a:cubicBezTo>
                      <a:pt x="6640" y="250"/>
                      <a:pt x="6298" y="1"/>
                      <a:pt x="5725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11;p83"/>
              <p:cNvSpPr/>
              <p:nvPr/>
            </p:nvSpPr>
            <p:spPr>
              <a:xfrm flipH="1">
                <a:off x="2242657" y="1987670"/>
                <a:ext cx="279941" cy="286118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4910" extrusionOk="0">
                    <a:moveTo>
                      <a:pt x="520" y="328"/>
                    </a:moveTo>
                    <a:cubicBezTo>
                      <a:pt x="1021" y="328"/>
                      <a:pt x="1970" y="352"/>
                      <a:pt x="2810" y="372"/>
                    </a:cubicBezTo>
                    <a:cubicBezTo>
                      <a:pt x="3469" y="389"/>
                      <a:pt x="4043" y="403"/>
                      <a:pt x="4268" y="403"/>
                    </a:cubicBezTo>
                    <a:cubicBezTo>
                      <a:pt x="4305" y="403"/>
                      <a:pt x="4326" y="413"/>
                      <a:pt x="4339" y="430"/>
                    </a:cubicBezTo>
                    <a:cubicBezTo>
                      <a:pt x="4473" y="570"/>
                      <a:pt x="4435" y="1127"/>
                      <a:pt x="4407" y="1574"/>
                    </a:cubicBezTo>
                    <a:cubicBezTo>
                      <a:pt x="4394" y="1803"/>
                      <a:pt x="4380" y="2039"/>
                      <a:pt x="4380" y="2260"/>
                    </a:cubicBezTo>
                    <a:cubicBezTo>
                      <a:pt x="4380" y="2496"/>
                      <a:pt x="4330" y="4564"/>
                      <a:pt x="2558" y="4585"/>
                    </a:cubicBezTo>
                    <a:cubicBezTo>
                      <a:pt x="2538" y="4585"/>
                      <a:pt x="2518" y="4585"/>
                      <a:pt x="2498" y="4585"/>
                    </a:cubicBezTo>
                    <a:cubicBezTo>
                      <a:pt x="1173" y="4585"/>
                      <a:pt x="535" y="4013"/>
                      <a:pt x="445" y="2745"/>
                    </a:cubicBezTo>
                    <a:cubicBezTo>
                      <a:pt x="336" y="1212"/>
                      <a:pt x="427" y="468"/>
                      <a:pt x="520" y="328"/>
                    </a:cubicBezTo>
                    <a:close/>
                    <a:moveTo>
                      <a:pt x="489" y="0"/>
                    </a:moveTo>
                    <a:cubicBezTo>
                      <a:pt x="438" y="0"/>
                      <a:pt x="363" y="17"/>
                      <a:pt x="295" y="93"/>
                    </a:cubicBezTo>
                    <a:cubicBezTo>
                      <a:pt x="1" y="407"/>
                      <a:pt x="59" y="1905"/>
                      <a:pt x="120" y="2769"/>
                    </a:cubicBezTo>
                    <a:cubicBezTo>
                      <a:pt x="223" y="4210"/>
                      <a:pt x="1004" y="4909"/>
                      <a:pt x="2507" y="4909"/>
                    </a:cubicBezTo>
                    <a:lnTo>
                      <a:pt x="2561" y="4909"/>
                    </a:lnTo>
                    <a:cubicBezTo>
                      <a:pt x="4141" y="4892"/>
                      <a:pt x="4705" y="3472"/>
                      <a:pt x="4705" y="2260"/>
                    </a:cubicBezTo>
                    <a:cubicBezTo>
                      <a:pt x="4705" y="2048"/>
                      <a:pt x="4719" y="1817"/>
                      <a:pt x="4732" y="1595"/>
                    </a:cubicBezTo>
                    <a:cubicBezTo>
                      <a:pt x="4770" y="980"/>
                      <a:pt x="4804" y="451"/>
                      <a:pt x="4575" y="208"/>
                    </a:cubicBezTo>
                    <a:cubicBezTo>
                      <a:pt x="4497" y="123"/>
                      <a:pt x="4387" y="79"/>
                      <a:pt x="4268" y="79"/>
                    </a:cubicBezTo>
                    <a:cubicBezTo>
                      <a:pt x="4046" y="79"/>
                      <a:pt x="3476" y="62"/>
                      <a:pt x="2817" y="48"/>
                    </a:cubicBezTo>
                    <a:cubicBezTo>
                      <a:pt x="1960" y="27"/>
                      <a:pt x="987" y="0"/>
                      <a:pt x="489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12;p83"/>
              <p:cNvSpPr/>
              <p:nvPr/>
            </p:nvSpPr>
            <p:spPr>
              <a:xfrm flipH="1">
                <a:off x="2554590" y="1970945"/>
                <a:ext cx="390484" cy="316128"/>
              </a:xfrm>
              <a:custGeom>
                <a:avLst/>
                <a:gdLst/>
                <a:ahLst/>
                <a:cxnLst/>
                <a:rect l="l" t="t" r="r" b="b"/>
                <a:pathLst>
                  <a:path w="6701" h="5425" extrusionOk="0">
                    <a:moveTo>
                      <a:pt x="5623" y="298"/>
                    </a:moveTo>
                    <a:cubicBezTo>
                      <a:pt x="5899" y="298"/>
                      <a:pt x="6223" y="359"/>
                      <a:pt x="6223" y="653"/>
                    </a:cubicBezTo>
                    <a:cubicBezTo>
                      <a:pt x="6223" y="690"/>
                      <a:pt x="6227" y="755"/>
                      <a:pt x="6234" y="843"/>
                    </a:cubicBezTo>
                    <a:cubicBezTo>
                      <a:pt x="6275" y="1499"/>
                      <a:pt x="6398" y="3493"/>
                      <a:pt x="5438" y="4513"/>
                    </a:cubicBezTo>
                    <a:cubicBezTo>
                      <a:pt x="5056" y="4919"/>
                      <a:pt x="4530" y="5127"/>
                      <a:pt x="3879" y="5127"/>
                    </a:cubicBezTo>
                    <a:cubicBezTo>
                      <a:pt x="895" y="5127"/>
                      <a:pt x="294" y="4131"/>
                      <a:pt x="294" y="2526"/>
                    </a:cubicBezTo>
                    <a:lnTo>
                      <a:pt x="294" y="871"/>
                    </a:lnTo>
                    <a:cubicBezTo>
                      <a:pt x="294" y="451"/>
                      <a:pt x="584" y="298"/>
                      <a:pt x="769" y="298"/>
                    </a:cubicBezTo>
                    <a:close/>
                    <a:moveTo>
                      <a:pt x="769" y="0"/>
                    </a:moveTo>
                    <a:cubicBezTo>
                      <a:pt x="447" y="0"/>
                      <a:pt x="0" y="270"/>
                      <a:pt x="0" y="871"/>
                    </a:cubicBezTo>
                    <a:lnTo>
                      <a:pt x="0" y="2526"/>
                    </a:lnTo>
                    <a:cubicBezTo>
                      <a:pt x="0" y="4585"/>
                      <a:pt x="1123" y="5425"/>
                      <a:pt x="3879" y="5425"/>
                    </a:cubicBezTo>
                    <a:cubicBezTo>
                      <a:pt x="4616" y="5425"/>
                      <a:pt x="5213" y="5186"/>
                      <a:pt x="5656" y="4715"/>
                    </a:cubicBezTo>
                    <a:cubicBezTo>
                      <a:pt x="6701" y="3602"/>
                      <a:pt x="6571" y="1510"/>
                      <a:pt x="6530" y="823"/>
                    </a:cubicBezTo>
                    <a:cubicBezTo>
                      <a:pt x="6524" y="744"/>
                      <a:pt x="6521" y="687"/>
                      <a:pt x="6521" y="653"/>
                    </a:cubicBezTo>
                    <a:cubicBezTo>
                      <a:pt x="6521" y="243"/>
                      <a:pt x="6186" y="0"/>
                      <a:pt x="5623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13;p83"/>
              <p:cNvSpPr/>
              <p:nvPr/>
            </p:nvSpPr>
            <p:spPr>
              <a:xfrm flipH="1">
                <a:off x="2460480" y="2092851"/>
                <a:ext cx="85777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1865" extrusionOk="0">
                    <a:moveTo>
                      <a:pt x="14" y="1"/>
                    </a:moveTo>
                    <a:lnTo>
                      <a:pt x="14" y="1"/>
                    </a:lnTo>
                    <a:cubicBezTo>
                      <a:pt x="0" y="72"/>
                      <a:pt x="57" y="1213"/>
                      <a:pt x="115" y="1213"/>
                    </a:cubicBezTo>
                    <a:cubicBezTo>
                      <a:pt x="115" y="1213"/>
                      <a:pt x="116" y="1213"/>
                      <a:pt x="117" y="1213"/>
                    </a:cubicBezTo>
                    <a:cubicBezTo>
                      <a:pt x="132" y="1206"/>
                      <a:pt x="198" y="1165"/>
                      <a:pt x="290" y="1117"/>
                    </a:cubicBezTo>
                    <a:lnTo>
                      <a:pt x="290" y="1117"/>
                    </a:lnTo>
                    <a:lnTo>
                      <a:pt x="14" y="1"/>
                    </a:lnTo>
                    <a:close/>
                    <a:moveTo>
                      <a:pt x="844" y="950"/>
                    </a:moveTo>
                    <a:cubicBezTo>
                      <a:pt x="651" y="950"/>
                      <a:pt x="437" y="1042"/>
                      <a:pt x="290" y="1117"/>
                    </a:cubicBezTo>
                    <a:lnTo>
                      <a:pt x="290" y="1117"/>
                    </a:lnTo>
                    <a:lnTo>
                      <a:pt x="475" y="1865"/>
                    </a:lnTo>
                    <a:cubicBezTo>
                      <a:pt x="475" y="1865"/>
                      <a:pt x="1472" y="1571"/>
                      <a:pt x="1196" y="1131"/>
                    </a:cubicBezTo>
                    <a:cubicBezTo>
                      <a:pt x="1110" y="997"/>
                      <a:pt x="983" y="950"/>
                      <a:pt x="844" y="950"/>
                    </a:cubicBezTo>
                    <a:close/>
                  </a:path>
                </a:pathLst>
              </a:custGeom>
              <a:solidFill>
                <a:srgbClr val="E396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914;p83"/>
              <p:cNvSpPr/>
              <p:nvPr/>
            </p:nvSpPr>
            <p:spPr>
              <a:xfrm flipH="1">
                <a:off x="2473416" y="2092851"/>
                <a:ext cx="72433" cy="10885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8" extrusionOk="0">
                    <a:moveTo>
                      <a:pt x="1" y="1"/>
                    </a:moveTo>
                    <a:lnTo>
                      <a:pt x="1" y="45"/>
                    </a:lnTo>
                    <a:cubicBezTo>
                      <a:pt x="1" y="158"/>
                      <a:pt x="10" y="451"/>
                      <a:pt x="31" y="714"/>
                    </a:cubicBezTo>
                    <a:cubicBezTo>
                      <a:pt x="42" y="848"/>
                      <a:pt x="51" y="971"/>
                      <a:pt x="62" y="1063"/>
                    </a:cubicBezTo>
                    <a:cubicBezTo>
                      <a:pt x="69" y="1107"/>
                      <a:pt x="75" y="1148"/>
                      <a:pt x="83" y="1172"/>
                    </a:cubicBezTo>
                    <a:cubicBezTo>
                      <a:pt x="86" y="1186"/>
                      <a:pt x="89" y="1196"/>
                      <a:pt x="92" y="1203"/>
                    </a:cubicBezTo>
                    <a:cubicBezTo>
                      <a:pt x="92" y="1209"/>
                      <a:pt x="96" y="1209"/>
                      <a:pt x="96" y="1213"/>
                    </a:cubicBezTo>
                    <a:cubicBezTo>
                      <a:pt x="100" y="1217"/>
                      <a:pt x="103" y="1217"/>
                      <a:pt x="106" y="1217"/>
                    </a:cubicBezTo>
                    <a:lnTo>
                      <a:pt x="110" y="1217"/>
                    </a:lnTo>
                    <a:cubicBezTo>
                      <a:pt x="116" y="1217"/>
                      <a:pt x="127" y="1209"/>
                      <a:pt x="141" y="1199"/>
                    </a:cubicBezTo>
                    <a:cubicBezTo>
                      <a:pt x="192" y="1172"/>
                      <a:pt x="297" y="1110"/>
                      <a:pt x="423" y="1056"/>
                    </a:cubicBezTo>
                    <a:cubicBezTo>
                      <a:pt x="550" y="1001"/>
                      <a:pt x="700" y="954"/>
                      <a:pt x="837" y="954"/>
                    </a:cubicBezTo>
                    <a:cubicBezTo>
                      <a:pt x="973" y="954"/>
                      <a:pt x="1099" y="1001"/>
                      <a:pt x="1181" y="1135"/>
                    </a:cubicBezTo>
                    <a:cubicBezTo>
                      <a:pt x="1216" y="1189"/>
                      <a:pt x="1233" y="1237"/>
                      <a:pt x="1233" y="1288"/>
                    </a:cubicBezTo>
                    <a:cubicBezTo>
                      <a:pt x="1233" y="1373"/>
                      <a:pt x="1185" y="1452"/>
                      <a:pt x="1113" y="1524"/>
                    </a:cubicBezTo>
                    <a:cubicBezTo>
                      <a:pt x="1008" y="1626"/>
                      <a:pt x="844" y="1712"/>
                      <a:pt x="710" y="1770"/>
                    </a:cubicBezTo>
                    <a:cubicBezTo>
                      <a:pt x="642" y="1797"/>
                      <a:pt x="581" y="1820"/>
                      <a:pt x="540" y="1834"/>
                    </a:cubicBezTo>
                    <a:cubicBezTo>
                      <a:pt x="516" y="1844"/>
                      <a:pt x="499" y="1848"/>
                      <a:pt x="485" y="1852"/>
                    </a:cubicBezTo>
                    <a:cubicBezTo>
                      <a:pt x="475" y="1858"/>
                      <a:pt x="468" y="1858"/>
                      <a:pt x="468" y="1858"/>
                    </a:cubicBezTo>
                    <a:lnTo>
                      <a:pt x="472" y="1868"/>
                    </a:lnTo>
                    <a:cubicBezTo>
                      <a:pt x="472" y="1868"/>
                      <a:pt x="663" y="1814"/>
                      <a:pt x="853" y="1712"/>
                    </a:cubicBezTo>
                    <a:cubicBezTo>
                      <a:pt x="953" y="1660"/>
                      <a:pt x="1048" y="1602"/>
                      <a:pt x="1120" y="1530"/>
                    </a:cubicBezTo>
                    <a:cubicBezTo>
                      <a:pt x="1192" y="1458"/>
                      <a:pt x="1243" y="1376"/>
                      <a:pt x="1243" y="1288"/>
                    </a:cubicBezTo>
                    <a:cubicBezTo>
                      <a:pt x="1243" y="1237"/>
                      <a:pt x="1226" y="1182"/>
                      <a:pt x="1192" y="1127"/>
                    </a:cubicBezTo>
                    <a:cubicBezTo>
                      <a:pt x="1107" y="991"/>
                      <a:pt x="976" y="943"/>
                      <a:pt x="837" y="943"/>
                    </a:cubicBezTo>
                    <a:cubicBezTo>
                      <a:pt x="677" y="943"/>
                      <a:pt x="505" y="1008"/>
                      <a:pt x="366" y="1069"/>
                    </a:cubicBezTo>
                    <a:cubicBezTo>
                      <a:pt x="297" y="1104"/>
                      <a:pt x="236" y="1135"/>
                      <a:pt x="192" y="1162"/>
                    </a:cubicBezTo>
                    <a:cubicBezTo>
                      <a:pt x="168" y="1172"/>
                      <a:pt x="151" y="1182"/>
                      <a:pt x="137" y="1192"/>
                    </a:cubicBezTo>
                    <a:cubicBezTo>
                      <a:pt x="120" y="1199"/>
                      <a:pt x="110" y="1206"/>
                      <a:pt x="106" y="1206"/>
                    </a:cubicBezTo>
                    <a:cubicBezTo>
                      <a:pt x="103" y="1206"/>
                      <a:pt x="100" y="1199"/>
                      <a:pt x="100" y="1192"/>
                    </a:cubicBezTo>
                    <a:cubicBezTo>
                      <a:pt x="86" y="1159"/>
                      <a:pt x="75" y="1083"/>
                      <a:pt x="65" y="987"/>
                    </a:cubicBezTo>
                    <a:cubicBezTo>
                      <a:pt x="34" y="694"/>
                      <a:pt x="10" y="202"/>
                      <a:pt x="10" y="45"/>
                    </a:cubicBezTo>
                    <a:lnTo>
                      <a:pt x="1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915;p83"/>
              <p:cNvSpPr/>
              <p:nvPr/>
            </p:nvSpPr>
            <p:spPr>
              <a:xfrm flipH="1">
                <a:off x="2946822" y="2104447"/>
                <a:ext cx="129132" cy="109436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878" extrusionOk="0">
                    <a:moveTo>
                      <a:pt x="2062" y="0"/>
                    </a:moveTo>
                    <a:lnTo>
                      <a:pt x="1" y="1382"/>
                    </a:lnTo>
                    <a:lnTo>
                      <a:pt x="236" y="1878"/>
                    </a:lnTo>
                    <a:lnTo>
                      <a:pt x="2216" y="260"/>
                    </a:lnTo>
                    <a:lnTo>
                      <a:pt x="2062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916;p83"/>
              <p:cNvSpPr/>
              <p:nvPr/>
            </p:nvSpPr>
            <p:spPr>
              <a:xfrm flipH="1">
                <a:off x="2517937" y="2111207"/>
                <a:ext cx="55184" cy="145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25" extrusionOk="0">
                    <a:moveTo>
                      <a:pt x="1" y="0"/>
                    </a:moveTo>
                    <a:lnTo>
                      <a:pt x="1" y="24"/>
                    </a:lnTo>
                    <a:lnTo>
                      <a:pt x="946" y="2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917;p83"/>
              <p:cNvSpPr/>
              <p:nvPr/>
            </p:nvSpPr>
            <p:spPr>
              <a:xfrm flipH="1">
                <a:off x="2507389" y="2102058"/>
                <a:ext cx="65731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8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1127" y="38"/>
                    </a:lnTo>
                    <a:lnTo>
                      <a:pt x="1127" y="0"/>
                    </a:ln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918;p83"/>
              <p:cNvSpPr/>
              <p:nvPr/>
            </p:nvSpPr>
            <p:spPr>
              <a:xfrm flipH="1">
                <a:off x="2254778" y="2007074"/>
                <a:ext cx="9498" cy="15442"/>
              </a:xfrm>
              <a:custGeom>
                <a:avLst/>
                <a:gdLst/>
                <a:ahLst/>
                <a:cxnLst/>
                <a:rect l="l" t="t" r="r" b="b"/>
                <a:pathLst>
                  <a:path w="163" h="265" extrusionOk="0">
                    <a:moveTo>
                      <a:pt x="9" y="1"/>
                    </a:moveTo>
                    <a:cubicBezTo>
                      <a:pt x="4" y="1"/>
                      <a:pt x="0" y="6"/>
                      <a:pt x="6" y="9"/>
                    </a:cubicBezTo>
                    <a:cubicBezTo>
                      <a:pt x="84" y="70"/>
                      <a:pt x="135" y="159"/>
                      <a:pt x="152" y="261"/>
                    </a:cubicBezTo>
                    <a:cubicBezTo>
                      <a:pt x="152" y="264"/>
                      <a:pt x="154" y="265"/>
                      <a:pt x="156" y="265"/>
                    </a:cubicBezTo>
                    <a:cubicBezTo>
                      <a:pt x="159" y="265"/>
                      <a:pt x="163" y="262"/>
                      <a:pt x="163" y="258"/>
                    </a:cubicBezTo>
                    <a:cubicBezTo>
                      <a:pt x="146" y="155"/>
                      <a:pt x="94" y="67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919;p83"/>
              <p:cNvSpPr/>
              <p:nvPr/>
            </p:nvSpPr>
            <p:spPr>
              <a:xfrm flipH="1">
                <a:off x="2253379" y="2035803"/>
                <a:ext cx="699" cy="466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8" y="0"/>
                    </a:moveTo>
                    <a:cubicBezTo>
                      <a:pt x="1" y="0"/>
                      <a:pt x="1" y="7"/>
                      <a:pt x="8" y="7"/>
                    </a:cubicBezTo>
                    <a:cubicBezTo>
                      <a:pt x="12" y="7"/>
                      <a:pt x="12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920;p83"/>
              <p:cNvSpPr/>
              <p:nvPr/>
            </p:nvSpPr>
            <p:spPr>
              <a:xfrm flipH="1">
                <a:off x="2522890" y="2097746"/>
                <a:ext cx="30302" cy="991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7" extrusionOk="0">
                    <a:moveTo>
                      <a:pt x="150" y="1"/>
                    </a:moveTo>
                    <a:cubicBezTo>
                      <a:pt x="103" y="1"/>
                      <a:pt x="55" y="1"/>
                      <a:pt x="7" y="2"/>
                    </a:cubicBezTo>
                    <a:cubicBezTo>
                      <a:pt x="0" y="2"/>
                      <a:pt x="0" y="13"/>
                      <a:pt x="7" y="13"/>
                    </a:cubicBezTo>
                    <a:cubicBezTo>
                      <a:pt x="76" y="11"/>
                      <a:pt x="145" y="11"/>
                      <a:pt x="215" y="11"/>
                    </a:cubicBezTo>
                    <a:cubicBezTo>
                      <a:pt x="313" y="11"/>
                      <a:pt x="412" y="12"/>
                      <a:pt x="513" y="16"/>
                    </a:cubicBezTo>
                    <a:cubicBezTo>
                      <a:pt x="519" y="16"/>
                      <a:pt x="519" y="6"/>
                      <a:pt x="513" y="6"/>
                    </a:cubicBezTo>
                    <a:cubicBezTo>
                      <a:pt x="390" y="3"/>
                      <a:pt x="270" y="1"/>
                      <a:pt x="1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921;p83"/>
              <p:cNvSpPr/>
              <p:nvPr/>
            </p:nvSpPr>
            <p:spPr>
              <a:xfrm flipH="1">
                <a:off x="2571839" y="1986038"/>
                <a:ext cx="13519" cy="24183"/>
              </a:xfrm>
              <a:custGeom>
                <a:avLst/>
                <a:gdLst/>
                <a:ahLst/>
                <a:cxnLst/>
                <a:rect l="l" t="t" r="r" b="b"/>
                <a:pathLst>
                  <a:path w="232" h="415" extrusionOk="0">
                    <a:moveTo>
                      <a:pt x="7" y="0"/>
                    </a:moveTo>
                    <a:cubicBezTo>
                      <a:pt x="4" y="0"/>
                      <a:pt x="0" y="5"/>
                      <a:pt x="3" y="8"/>
                    </a:cubicBezTo>
                    <a:cubicBezTo>
                      <a:pt x="108" y="117"/>
                      <a:pt x="221" y="244"/>
                      <a:pt x="187" y="411"/>
                    </a:cubicBezTo>
                    <a:cubicBezTo>
                      <a:pt x="187" y="413"/>
                      <a:pt x="190" y="415"/>
                      <a:pt x="193" y="415"/>
                    </a:cubicBezTo>
                    <a:cubicBezTo>
                      <a:pt x="195" y="415"/>
                      <a:pt x="197" y="414"/>
                      <a:pt x="197" y="411"/>
                    </a:cubicBezTo>
                    <a:cubicBezTo>
                      <a:pt x="231" y="244"/>
                      <a:pt x="118" y="113"/>
                      <a:pt x="9" y="1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922;p83"/>
              <p:cNvSpPr/>
              <p:nvPr/>
            </p:nvSpPr>
            <p:spPr>
              <a:xfrm flipH="1">
                <a:off x="2573412" y="2020885"/>
                <a:ext cx="874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923;p83"/>
              <p:cNvSpPr/>
              <p:nvPr/>
            </p:nvSpPr>
            <p:spPr>
              <a:xfrm flipH="1">
                <a:off x="2306524" y="2043553"/>
                <a:ext cx="11538" cy="6648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41" extrusionOk="0">
                    <a:moveTo>
                      <a:pt x="0" y="1"/>
                    </a:moveTo>
                    <a:lnTo>
                      <a:pt x="0" y="76"/>
                    </a:lnTo>
                    <a:cubicBezTo>
                      <a:pt x="41" y="151"/>
                      <a:pt x="72" y="236"/>
                      <a:pt x="92" y="322"/>
                    </a:cubicBezTo>
                    <a:cubicBezTo>
                      <a:pt x="160" y="581"/>
                      <a:pt x="160" y="854"/>
                      <a:pt x="144" y="1124"/>
                    </a:cubicBezTo>
                    <a:cubicBezTo>
                      <a:pt x="144" y="1134"/>
                      <a:pt x="154" y="1141"/>
                      <a:pt x="164" y="1141"/>
                    </a:cubicBezTo>
                    <a:cubicBezTo>
                      <a:pt x="171" y="1141"/>
                      <a:pt x="181" y="1134"/>
                      <a:pt x="181" y="1124"/>
                    </a:cubicBezTo>
                    <a:cubicBezTo>
                      <a:pt x="198" y="840"/>
                      <a:pt x="198" y="550"/>
                      <a:pt x="119" y="277"/>
                    </a:cubicBezTo>
                    <a:cubicBezTo>
                      <a:pt x="92" y="178"/>
                      <a:pt x="54" y="86"/>
                      <a:pt x="0" y="1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924;p83"/>
              <p:cNvSpPr/>
              <p:nvPr/>
            </p:nvSpPr>
            <p:spPr>
              <a:xfrm flipH="1">
                <a:off x="2318004" y="2032015"/>
                <a:ext cx="13461" cy="15967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74" extrusionOk="0">
                    <a:moveTo>
                      <a:pt x="29" y="0"/>
                    </a:moveTo>
                    <a:cubicBezTo>
                      <a:pt x="12" y="0"/>
                      <a:pt x="1" y="24"/>
                      <a:pt x="18" y="35"/>
                    </a:cubicBezTo>
                    <a:cubicBezTo>
                      <a:pt x="111" y="96"/>
                      <a:pt x="179" y="178"/>
                      <a:pt x="230" y="274"/>
                    </a:cubicBezTo>
                    <a:lnTo>
                      <a:pt x="230" y="199"/>
                    </a:lnTo>
                    <a:cubicBezTo>
                      <a:pt x="179" y="120"/>
                      <a:pt x="117" y="55"/>
                      <a:pt x="39" y="4"/>
                    </a:cubicBezTo>
                    <a:cubicBezTo>
                      <a:pt x="35" y="0"/>
                      <a:pt x="32" y="0"/>
                      <a:pt x="29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925;p83"/>
              <p:cNvSpPr/>
              <p:nvPr/>
            </p:nvSpPr>
            <p:spPr>
              <a:xfrm flipH="1">
                <a:off x="2304718" y="2143840"/>
                <a:ext cx="3030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52" h="38" extrusionOk="0">
                    <a:moveTo>
                      <a:pt x="28" y="0"/>
                    </a:moveTo>
                    <a:cubicBezTo>
                      <a:pt x="0" y="0"/>
                      <a:pt x="0" y="38"/>
                      <a:pt x="28" y="38"/>
                    </a:cubicBezTo>
                    <a:cubicBezTo>
                      <a:pt x="52" y="38"/>
                      <a:pt x="52" y="0"/>
                      <a:pt x="28" y="0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926;p83"/>
              <p:cNvSpPr/>
              <p:nvPr/>
            </p:nvSpPr>
            <p:spPr>
              <a:xfrm flipH="1">
                <a:off x="2630694" y="2023449"/>
                <a:ext cx="24941" cy="78027"/>
              </a:xfrm>
              <a:custGeom>
                <a:avLst/>
                <a:gdLst/>
                <a:ahLst/>
                <a:cxnLst/>
                <a:rect l="l" t="t" r="r" b="b"/>
                <a:pathLst>
                  <a:path w="428" h="1339" extrusionOk="0">
                    <a:moveTo>
                      <a:pt x="24" y="1"/>
                    </a:moveTo>
                    <a:cubicBezTo>
                      <a:pt x="10" y="1"/>
                      <a:pt x="0" y="24"/>
                      <a:pt x="13" y="38"/>
                    </a:cubicBezTo>
                    <a:cubicBezTo>
                      <a:pt x="181" y="147"/>
                      <a:pt x="270" y="332"/>
                      <a:pt x="321" y="519"/>
                    </a:cubicBezTo>
                    <a:cubicBezTo>
                      <a:pt x="386" y="779"/>
                      <a:pt x="386" y="1056"/>
                      <a:pt x="372" y="1322"/>
                    </a:cubicBezTo>
                    <a:cubicBezTo>
                      <a:pt x="372" y="1335"/>
                      <a:pt x="379" y="1339"/>
                      <a:pt x="389" y="1339"/>
                    </a:cubicBezTo>
                    <a:cubicBezTo>
                      <a:pt x="399" y="1339"/>
                      <a:pt x="410" y="1335"/>
                      <a:pt x="410" y="1322"/>
                    </a:cubicBezTo>
                    <a:cubicBezTo>
                      <a:pt x="427" y="1042"/>
                      <a:pt x="423" y="749"/>
                      <a:pt x="349" y="475"/>
                    </a:cubicBezTo>
                    <a:cubicBezTo>
                      <a:pt x="294" y="291"/>
                      <a:pt x="198" y="114"/>
                      <a:pt x="34" y="4"/>
                    </a:cubicBezTo>
                    <a:cubicBezTo>
                      <a:pt x="31" y="1"/>
                      <a:pt x="27" y="1"/>
                      <a:pt x="24" y="1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927;p83"/>
              <p:cNvSpPr/>
              <p:nvPr/>
            </p:nvSpPr>
            <p:spPr>
              <a:xfrm flipH="1">
                <a:off x="2629120" y="2135274"/>
                <a:ext cx="2855" cy="2273"/>
              </a:xfrm>
              <a:custGeom>
                <a:avLst/>
                <a:gdLst/>
                <a:ahLst/>
                <a:cxnLst/>
                <a:rect l="l" t="t" r="r" b="b"/>
                <a:pathLst>
                  <a:path w="49" h="39" extrusionOk="0">
                    <a:moveTo>
                      <a:pt x="24" y="0"/>
                    </a:moveTo>
                    <a:cubicBezTo>
                      <a:pt x="1" y="0"/>
                      <a:pt x="1" y="38"/>
                      <a:pt x="24" y="38"/>
                    </a:cubicBezTo>
                    <a:cubicBezTo>
                      <a:pt x="48" y="38"/>
                      <a:pt x="48" y="0"/>
                      <a:pt x="24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928;p83"/>
              <p:cNvSpPr/>
              <p:nvPr/>
            </p:nvSpPr>
            <p:spPr>
              <a:xfrm flipH="1">
                <a:off x="3075896" y="2137430"/>
                <a:ext cx="159608" cy="47609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817" extrusionOk="0">
                    <a:moveTo>
                      <a:pt x="509" y="1"/>
                    </a:moveTo>
                    <a:cubicBezTo>
                      <a:pt x="347" y="1"/>
                      <a:pt x="177" y="12"/>
                      <a:pt x="1" y="38"/>
                    </a:cubicBezTo>
                    <a:lnTo>
                      <a:pt x="130" y="598"/>
                    </a:lnTo>
                    <a:cubicBezTo>
                      <a:pt x="130" y="598"/>
                      <a:pt x="596" y="409"/>
                      <a:pt x="1237" y="409"/>
                    </a:cubicBezTo>
                    <a:cubicBezTo>
                      <a:pt x="1685" y="409"/>
                      <a:pt x="2219" y="502"/>
                      <a:pt x="2739" y="816"/>
                    </a:cubicBezTo>
                    <a:cubicBezTo>
                      <a:pt x="2739" y="816"/>
                      <a:pt x="1881" y="1"/>
                      <a:pt x="509" y="1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929;p83"/>
              <p:cNvSpPr/>
              <p:nvPr/>
            </p:nvSpPr>
            <p:spPr>
              <a:xfrm flipH="1">
                <a:off x="3176998" y="3230503"/>
                <a:ext cx="197777" cy="26048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447" extrusionOk="0">
                    <a:moveTo>
                      <a:pt x="1774" y="1"/>
                    </a:moveTo>
                    <a:cubicBezTo>
                      <a:pt x="1405" y="1"/>
                      <a:pt x="1037" y="38"/>
                      <a:pt x="677" y="140"/>
                    </a:cubicBezTo>
                    <a:cubicBezTo>
                      <a:pt x="448" y="202"/>
                      <a:pt x="226" y="294"/>
                      <a:pt x="21" y="410"/>
                    </a:cubicBezTo>
                    <a:cubicBezTo>
                      <a:pt x="1" y="419"/>
                      <a:pt x="13" y="446"/>
                      <a:pt x="30" y="446"/>
                    </a:cubicBezTo>
                    <a:cubicBezTo>
                      <a:pt x="33" y="446"/>
                      <a:pt x="36" y="446"/>
                      <a:pt x="38" y="444"/>
                    </a:cubicBezTo>
                    <a:cubicBezTo>
                      <a:pt x="573" y="139"/>
                      <a:pt x="1177" y="40"/>
                      <a:pt x="1782" y="40"/>
                    </a:cubicBezTo>
                    <a:cubicBezTo>
                      <a:pt x="2042" y="40"/>
                      <a:pt x="2302" y="58"/>
                      <a:pt x="2558" y="86"/>
                    </a:cubicBezTo>
                    <a:cubicBezTo>
                      <a:pt x="2827" y="117"/>
                      <a:pt x="3093" y="154"/>
                      <a:pt x="3360" y="195"/>
                    </a:cubicBezTo>
                    <a:cubicBezTo>
                      <a:pt x="3361" y="195"/>
                      <a:pt x="3362" y="195"/>
                      <a:pt x="3363" y="195"/>
                    </a:cubicBezTo>
                    <a:cubicBezTo>
                      <a:pt x="3384" y="195"/>
                      <a:pt x="3393" y="161"/>
                      <a:pt x="3370" y="158"/>
                    </a:cubicBezTo>
                    <a:cubicBezTo>
                      <a:pt x="2844" y="79"/>
                      <a:pt x="2307" y="1"/>
                      <a:pt x="17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930;p83"/>
              <p:cNvSpPr/>
              <p:nvPr/>
            </p:nvSpPr>
            <p:spPr>
              <a:xfrm flipH="1">
                <a:off x="3152524" y="3015419"/>
                <a:ext cx="141660" cy="26223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450" extrusionOk="0">
                    <a:moveTo>
                      <a:pt x="990" y="1"/>
                    </a:moveTo>
                    <a:cubicBezTo>
                      <a:pt x="660" y="1"/>
                      <a:pt x="330" y="62"/>
                      <a:pt x="21" y="186"/>
                    </a:cubicBezTo>
                    <a:cubicBezTo>
                      <a:pt x="0" y="195"/>
                      <a:pt x="5" y="228"/>
                      <a:pt x="23" y="228"/>
                    </a:cubicBezTo>
                    <a:cubicBezTo>
                      <a:pt x="26" y="228"/>
                      <a:pt x="28" y="228"/>
                      <a:pt x="31" y="227"/>
                    </a:cubicBezTo>
                    <a:cubicBezTo>
                      <a:pt x="337" y="104"/>
                      <a:pt x="665" y="43"/>
                      <a:pt x="992" y="43"/>
                    </a:cubicBezTo>
                    <a:cubicBezTo>
                      <a:pt x="1482" y="43"/>
                      <a:pt x="1972" y="179"/>
                      <a:pt x="2390" y="445"/>
                    </a:cubicBezTo>
                    <a:cubicBezTo>
                      <a:pt x="2394" y="448"/>
                      <a:pt x="2398" y="450"/>
                      <a:pt x="2402" y="450"/>
                    </a:cubicBezTo>
                    <a:cubicBezTo>
                      <a:pt x="2420" y="450"/>
                      <a:pt x="2430" y="422"/>
                      <a:pt x="2410" y="411"/>
                    </a:cubicBezTo>
                    <a:cubicBezTo>
                      <a:pt x="1987" y="140"/>
                      <a:pt x="1489" y="1"/>
                      <a:pt x="990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931;p83"/>
              <p:cNvSpPr/>
              <p:nvPr/>
            </p:nvSpPr>
            <p:spPr>
              <a:xfrm flipH="1">
                <a:off x="3148153" y="3065475"/>
                <a:ext cx="128549" cy="52270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897" extrusionOk="0">
                    <a:moveTo>
                      <a:pt x="212" y="1"/>
                    </a:moveTo>
                    <a:cubicBezTo>
                      <a:pt x="151" y="1"/>
                      <a:pt x="90" y="4"/>
                      <a:pt x="28" y="10"/>
                    </a:cubicBezTo>
                    <a:cubicBezTo>
                      <a:pt x="2" y="13"/>
                      <a:pt x="1" y="51"/>
                      <a:pt x="25" y="51"/>
                    </a:cubicBezTo>
                    <a:cubicBezTo>
                      <a:pt x="26" y="51"/>
                      <a:pt x="27" y="51"/>
                      <a:pt x="28" y="51"/>
                    </a:cubicBezTo>
                    <a:cubicBezTo>
                      <a:pt x="90" y="45"/>
                      <a:pt x="150" y="42"/>
                      <a:pt x="210" y="42"/>
                    </a:cubicBezTo>
                    <a:cubicBezTo>
                      <a:pt x="943" y="42"/>
                      <a:pt x="1584" y="483"/>
                      <a:pt x="2165" y="894"/>
                    </a:cubicBezTo>
                    <a:cubicBezTo>
                      <a:pt x="2169" y="896"/>
                      <a:pt x="2172" y="897"/>
                      <a:pt x="2176" y="897"/>
                    </a:cubicBezTo>
                    <a:cubicBezTo>
                      <a:pt x="2194" y="897"/>
                      <a:pt x="2206" y="871"/>
                      <a:pt x="2185" y="856"/>
                    </a:cubicBezTo>
                    <a:cubicBezTo>
                      <a:pt x="1602" y="443"/>
                      <a:pt x="951" y="1"/>
                      <a:pt x="212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932;p83"/>
              <p:cNvSpPr/>
              <p:nvPr/>
            </p:nvSpPr>
            <p:spPr>
              <a:xfrm flipH="1">
                <a:off x="2398944" y="1814659"/>
                <a:ext cx="105998" cy="100170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1719" extrusionOk="0">
                    <a:moveTo>
                      <a:pt x="31" y="1"/>
                    </a:moveTo>
                    <a:cubicBezTo>
                      <a:pt x="12" y="1"/>
                      <a:pt x="1" y="28"/>
                      <a:pt x="19" y="37"/>
                    </a:cubicBezTo>
                    <a:cubicBezTo>
                      <a:pt x="742" y="406"/>
                      <a:pt x="1552" y="863"/>
                      <a:pt x="1777" y="1706"/>
                    </a:cubicBezTo>
                    <a:cubicBezTo>
                      <a:pt x="1780" y="1714"/>
                      <a:pt x="1787" y="1718"/>
                      <a:pt x="1795" y="1718"/>
                    </a:cubicBezTo>
                    <a:cubicBezTo>
                      <a:pt x="1807" y="1718"/>
                      <a:pt x="1818" y="1710"/>
                      <a:pt x="1815" y="1696"/>
                    </a:cubicBezTo>
                    <a:cubicBezTo>
                      <a:pt x="1585" y="842"/>
                      <a:pt x="770" y="379"/>
                      <a:pt x="39" y="3"/>
                    </a:cubicBezTo>
                    <a:cubicBezTo>
                      <a:pt x="36" y="1"/>
                      <a:pt x="33" y="1"/>
                      <a:pt x="31" y="1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933;p83"/>
              <p:cNvSpPr/>
              <p:nvPr/>
            </p:nvSpPr>
            <p:spPr>
              <a:xfrm flipH="1">
                <a:off x="2542411" y="1779812"/>
                <a:ext cx="2855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49" h="38" extrusionOk="0">
                    <a:moveTo>
                      <a:pt x="24" y="0"/>
                    </a:moveTo>
                    <a:cubicBezTo>
                      <a:pt x="0" y="0"/>
                      <a:pt x="0" y="38"/>
                      <a:pt x="24" y="38"/>
                    </a:cubicBezTo>
                    <a:cubicBezTo>
                      <a:pt x="49" y="38"/>
                      <a:pt x="49" y="0"/>
                      <a:pt x="24" y="0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934;p83"/>
              <p:cNvSpPr/>
              <p:nvPr/>
            </p:nvSpPr>
            <p:spPr>
              <a:xfrm flipH="1">
                <a:off x="2286536" y="2935644"/>
                <a:ext cx="81873" cy="296898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5095" extrusionOk="0">
                    <a:moveTo>
                      <a:pt x="26" y="0"/>
                    </a:moveTo>
                    <a:cubicBezTo>
                      <a:pt x="14" y="0"/>
                      <a:pt x="1" y="11"/>
                      <a:pt x="7" y="26"/>
                    </a:cubicBezTo>
                    <a:cubicBezTo>
                      <a:pt x="424" y="1319"/>
                      <a:pt x="792" y="2630"/>
                      <a:pt x="1106" y="3951"/>
                    </a:cubicBezTo>
                    <a:cubicBezTo>
                      <a:pt x="1195" y="4327"/>
                      <a:pt x="1281" y="4702"/>
                      <a:pt x="1362" y="5081"/>
                    </a:cubicBezTo>
                    <a:cubicBezTo>
                      <a:pt x="1364" y="5090"/>
                      <a:pt x="1371" y="5095"/>
                      <a:pt x="1378" y="5095"/>
                    </a:cubicBezTo>
                    <a:cubicBezTo>
                      <a:pt x="1390" y="5095"/>
                      <a:pt x="1404" y="5084"/>
                      <a:pt x="1400" y="5068"/>
                    </a:cubicBezTo>
                    <a:cubicBezTo>
                      <a:pt x="1117" y="3740"/>
                      <a:pt x="778" y="2422"/>
                      <a:pt x="389" y="1118"/>
                    </a:cubicBezTo>
                    <a:cubicBezTo>
                      <a:pt x="280" y="749"/>
                      <a:pt x="164" y="381"/>
                      <a:pt x="45" y="15"/>
                    </a:cubicBezTo>
                    <a:cubicBezTo>
                      <a:pt x="42" y="5"/>
                      <a:pt x="34" y="0"/>
                      <a:pt x="2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935;p83"/>
              <p:cNvSpPr/>
              <p:nvPr/>
            </p:nvSpPr>
            <p:spPr>
              <a:xfrm flipH="1">
                <a:off x="2327968" y="2354028"/>
                <a:ext cx="23775" cy="25500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4376" extrusionOk="0">
                    <a:moveTo>
                      <a:pt x="259" y="0"/>
                    </a:moveTo>
                    <a:cubicBezTo>
                      <a:pt x="249" y="0"/>
                      <a:pt x="240" y="6"/>
                      <a:pt x="240" y="18"/>
                    </a:cubicBezTo>
                    <a:cubicBezTo>
                      <a:pt x="322" y="1148"/>
                      <a:pt x="407" y="2295"/>
                      <a:pt x="226" y="3418"/>
                    </a:cubicBezTo>
                    <a:cubicBezTo>
                      <a:pt x="175" y="3735"/>
                      <a:pt x="103" y="4047"/>
                      <a:pt x="5" y="4354"/>
                    </a:cubicBezTo>
                    <a:cubicBezTo>
                      <a:pt x="1" y="4368"/>
                      <a:pt x="12" y="4376"/>
                      <a:pt x="23" y="4376"/>
                    </a:cubicBezTo>
                    <a:cubicBezTo>
                      <a:pt x="31" y="4376"/>
                      <a:pt x="39" y="4372"/>
                      <a:pt x="42" y="4364"/>
                    </a:cubicBezTo>
                    <a:cubicBezTo>
                      <a:pt x="387" y="3275"/>
                      <a:pt x="404" y="2117"/>
                      <a:pt x="342" y="987"/>
                    </a:cubicBezTo>
                    <a:cubicBezTo>
                      <a:pt x="325" y="663"/>
                      <a:pt x="301" y="343"/>
                      <a:pt x="278" y="18"/>
                    </a:cubicBezTo>
                    <a:cubicBezTo>
                      <a:pt x="278" y="6"/>
                      <a:pt x="268" y="0"/>
                      <a:pt x="259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936;p83"/>
              <p:cNvSpPr/>
              <p:nvPr/>
            </p:nvSpPr>
            <p:spPr>
              <a:xfrm flipH="1">
                <a:off x="2290790" y="2722542"/>
                <a:ext cx="48541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822" extrusionOk="0">
                    <a:moveTo>
                      <a:pt x="622" y="0"/>
                    </a:moveTo>
                    <a:cubicBezTo>
                      <a:pt x="611" y="0"/>
                      <a:pt x="597" y="13"/>
                      <a:pt x="604" y="30"/>
                    </a:cubicBezTo>
                    <a:cubicBezTo>
                      <a:pt x="689" y="221"/>
                      <a:pt x="795" y="508"/>
                      <a:pt x="614" y="679"/>
                    </a:cubicBezTo>
                    <a:cubicBezTo>
                      <a:pt x="529" y="760"/>
                      <a:pt x="412" y="784"/>
                      <a:pt x="294" y="784"/>
                    </a:cubicBezTo>
                    <a:cubicBezTo>
                      <a:pt x="204" y="784"/>
                      <a:pt x="113" y="770"/>
                      <a:pt x="34" y="757"/>
                    </a:cubicBezTo>
                    <a:cubicBezTo>
                      <a:pt x="33" y="757"/>
                      <a:pt x="32" y="757"/>
                      <a:pt x="31" y="757"/>
                    </a:cubicBezTo>
                    <a:cubicBezTo>
                      <a:pt x="9" y="757"/>
                      <a:pt x="1" y="791"/>
                      <a:pt x="24" y="795"/>
                    </a:cubicBezTo>
                    <a:cubicBezTo>
                      <a:pt x="105" y="808"/>
                      <a:pt x="197" y="822"/>
                      <a:pt x="288" y="822"/>
                    </a:cubicBezTo>
                    <a:cubicBezTo>
                      <a:pt x="424" y="822"/>
                      <a:pt x="558" y="792"/>
                      <a:pt x="652" y="692"/>
                    </a:cubicBezTo>
                    <a:cubicBezTo>
                      <a:pt x="832" y="504"/>
                      <a:pt x="727" y="217"/>
                      <a:pt x="635" y="9"/>
                    </a:cubicBezTo>
                    <a:cubicBezTo>
                      <a:pt x="633" y="3"/>
                      <a:pt x="628" y="0"/>
                      <a:pt x="622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937;p83"/>
              <p:cNvSpPr/>
              <p:nvPr/>
            </p:nvSpPr>
            <p:spPr>
              <a:xfrm flipH="1">
                <a:off x="2454653" y="2790080"/>
                <a:ext cx="184607" cy="57107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980" extrusionOk="0">
                    <a:moveTo>
                      <a:pt x="3146" y="1"/>
                    </a:moveTo>
                    <a:cubicBezTo>
                      <a:pt x="3139" y="1"/>
                      <a:pt x="3132" y="5"/>
                      <a:pt x="3129" y="14"/>
                    </a:cubicBezTo>
                    <a:cubicBezTo>
                      <a:pt x="3003" y="404"/>
                      <a:pt x="2696" y="717"/>
                      <a:pt x="2313" y="861"/>
                    </a:cubicBezTo>
                    <a:cubicBezTo>
                      <a:pt x="2160" y="918"/>
                      <a:pt x="2004" y="941"/>
                      <a:pt x="1846" y="941"/>
                    </a:cubicBezTo>
                    <a:cubicBezTo>
                      <a:pt x="1788" y="941"/>
                      <a:pt x="1730" y="938"/>
                      <a:pt x="1672" y="933"/>
                    </a:cubicBezTo>
                    <a:cubicBezTo>
                      <a:pt x="1405" y="912"/>
                      <a:pt x="1142" y="865"/>
                      <a:pt x="887" y="813"/>
                    </a:cubicBezTo>
                    <a:cubicBezTo>
                      <a:pt x="597" y="755"/>
                      <a:pt x="313" y="684"/>
                      <a:pt x="33" y="599"/>
                    </a:cubicBezTo>
                    <a:cubicBezTo>
                      <a:pt x="31" y="598"/>
                      <a:pt x="29" y="598"/>
                      <a:pt x="27" y="598"/>
                    </a:cubicBezTo>
                    <a:cubicBezTo>
                      <a:pt x="8" y="598"/>
                      <a:pt x="1" y="629"/>
                      <a:pt x="23" y="635"/>
                    </a:cubicBezTo>
                    <a:cubicBezTo>
                      <a:pt x="545" y="793"/>
                      <a:pt x="1088" y="912"/>
                      <a:pt x="1631" y="967"/>
                    </a:cubicBezTo>
                    <a:cubicBezTo>
                      <a:pt x="1703" y="975"/>
                      <a:pt x="1776" y="979"/>
                      <a:pt x="1848" y="979"/>
                    </a:cubicBezTo>
                    <a:cubicBezTo>
                      <a:pt x="2004" y="979"/>
                      <a:pt x="2157" y="959"/>
                      <a:pt x="2307" y="906"/>
                    </a:cubicBezTo>
                    <a:cubicBezTo>
                      <a:pt x="2494" y="837"/>
                      <a:pt x="2665" y="728"/>
                      <a:pt x="2809" y="591"/>
                    </a:cubicBezTo>
                    <a:cubicBezTo>
                      <a:pt x="2973" y="435"/>
                      <a:pt x="3096" y="240"/>
                      <a:pt x="3164" y="25"/>
                    </a:cubicBezTo>
                    <a:cubicBezTo>
                      <a:pt x="3167" y="10"/>
                      <a:pt x="3157" y="1"/>
                      <a:pt x="3146" y="1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938;p83"/>
              <p:cNvSpPr/>
              <p:nvPr/>
            </p:nvSpPr>
            <p:spPr>
              <a:xfrm rot="10800000" flipH="1">
                <a:off x="1763789" y="1537450"/>
                <a:ext cx="2272500" cy="2272500"/>
              </a:xfrm>
              <a:prstGeom prst="ellipse">
                <a:avLst/>
              </a:prstGeom>
              <a:gradFill>
                <a:gsLst>
                  <a:gs pos="0">
                    <a:srgbClr val="645CA7">
                      <a:alpha val="76470"/>
                    </a:srgbClr>
                  </a:gs>
                  <a:gs pos="100000">
                    <a:srgbClr val="D77EAD">
                      <a:alpha val="7647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939;p83"/>
              <p:cNvSpPr/>
              <p:nvPr/>
            </p:nvSpPr>
            <p:spPr>
              <a:xfrm flipH="1">
                <a:off x="3691588" y="2990725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940;p83"/>
              <p:cNvSpPr/>
              <p:nvPr/>
            </p:nvSpPr>
            <p:spPr>
              <a:xfrm flipH="1">
                <a:off x="2239863" y="2199450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941;p83"/>
              <p:cNvSpPr/>
              <p:nvPr/>
            </p:nvSpPr>
            <p:spPr>
              <a:xfrm flipH="1">
                <a:off x="3561113" y="302081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942;p83"/>
              <p:cNvSpPr/>
              <p:nvPr/>
            </p:nvSpPr>
            <p:spPr>
              <a:xfrm flipH="1">
                <a:off x="3239338" y="243226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943;p83"/>
              <p:cNvSpPr/>
              <p:nvPr/>
            </p:nvSpPr>
            <p:spPr>
              <a:xfrm flipH="1">
                <a:off x="3467413" y="250620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944;p83"/>
              <p:cNvSpPr/>
              <p:nvPr/>
            </p:nvSpPr>
            <p:spPr>
              <a:xfrm flipH="1">
                <a:off x="3581538" y="2288625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945;p83"/>
              <p:cNvSpPr/>
              <p:nvPr/>
            </p:nvSpPr>
            <p:spPr>
              <a:xfrm flipH="1">
                <a:off x="2627713" y="287715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946;p83"/>
              <p:cNvSpPr/>
              <p:nvPr/>
            </p:nvSpPr>
            <p:spPr>
              <a:xfrm flipH="1">
                <a:off x="3953438" y="25211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947;p83"/>
              <p:cNvSpPr/>
              <p:nvPr/>
            </p:nvSpPr>
            <p:spPr>
              <a:xfrm flipH="1">
                <a:off x="2524388" y="25685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948;p83"/>
              <p:cNvSpPr/>
              <p:nvPr/>
            </p:nvSpPr>
            <p:spPr>
              <a:xfrm flipH="1">
                <a:off x="2161391" y="1931292"/>
                <a:ext cx="1926775" cy="1422570"/>
              </a:xfrm>
              <a:custGeom>
                <a:avLst/>
                <a:gdLst/>
                <a:ahLst/>
                <a:cxnLst/>
                <a:rect l="l" t="t" r="r" b="b"/>
                <a:pathLst>
                  <a:path w="21098" h="15577" extrusionOk="0">
                    <a:moveTo>
                      <a:pt x="1074" y="0"/>
                    </a:moveTo>
                    <a:lnTo>
                      <a:pt x="295" y="468"/>
                    </a:lnTo>
                    <a:cubicBezTo>
                      <a:pt x="295" y="468"/>
                      <a:pt x="1" y="7414"/>
                      <a:pt x="7135" y="7414"/>
                    </a:cubicBezTo>
                    <a:cubicBezTo>
                      <a:pt x="7482" y="7414"/>
                      <a:pt x="7848" y="7398"/>
                      <a:pt x="8232" y="7363"/>
                    </a:cubicBezTo>
                    <a:lnTo>
                      <a:pt x="8232" y="7363"/>
                    </a:lnTo>
                    <a:cubicBezTo>
                      <a:pt x="8232" y="7363"/>
                      <a:pt x="5712" y="12159"/>
                      <a:pt x="5712" y="15576"/>
                    </a:cubicBezTo>
                    <a:lnTo>
                      <a:pt x="20920" y="15576"/>
                    </a:lnTo>
                    <a:cubicBezTo>
                      <a:pt x="20988" y="15576"/>
                      <a:pt x="21097" y="6957"/>
                      <a:pt x="14482" y="5557"/>
                    </a:cubicBezTo>
                    <a:lnTo>
                      <a:pt x="11772" y="4957"/>
                    </a:lnTo>
                    <a:cubicBezTo>
                      <a:pt x="7423" y="4909"/>
                      <a:pt x="2688" y="3618"/>
                      <a:pt x="10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949;p83"/>
              <p:cNvSpPr/>
              <p:nvPr/>
            </p:nvSpPr>
            <p:spPr>
              <a:xfrm flipH="1">
                <a:off x="3268067" y="1922930"/>
                <a:ext cx="848135" cy="764390"/>
              </a:xfrm>
              <a:custGeom>
                <a:avLst/>
                <a:gdLst/>
                <a:ahLst/>
                <a:cxnLst/>
                <a:rect l="l" t="t" r="r" b="b"/>
                <a:pathLst>
                  <a:path w="9287" h="8370" extrusionOk="0">
                    <a:moveTo>
                      <a:pt x="612" y="1"/>
                    </a:moveTo>
                    <a:lnTo>
                      <a:pt x="612" y="1"/>
                    </a:lnTo>
                    <a:cubicBezTo>
                      <a:pt x="0" y="7151"/>
                      <a:pt x="3401" y="8369"/>
                      <a:pt x="5790" y="8369"/>
                    </a:cubicBezTo>
                    <a:cubicBezTo>
                      <a:pt x="7025" y="8369"/>
                      <a:pt x="7989" y="8044"/>
                      <a:pt x="7989" y="8044"/>
                    </a:cubicBezTo>
                    <a:lnTo>
                      <a:pt x="9287" y="6344"/>
                    </a:lnTo>
                    <a:lnTo>
                      <a:pt x="9287" y="6344"/>
                    </a:lnTo>
                    <a:cubicBezTo>
                      <a:pt x="9287" y="6344"/>
                      <a:pt x="8997" y="6403"/>
                      <a:pt x="8381" y="6403"/>
                    </a:cubicBezTo>
                    <a:cubicBezTo>
                      <a:pt x="7628" y="6403"/>
                      <a:pt x="6387" y="6314"/>
                      <a:pt x="4592" y="5920"/>
                    </a:cubicBezTo>
                    <a:cubicBezTo>
                      <a:pt x="1329" y="5203"/>
                      <a:pt x="612" y="1"/>
                      <a:pt x="612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950;p83"/>
              <p:cNvSpPr/>
              <p:nvPr/>
            </p:nvSpPr>
            <p:spPr>
              <a:xfrm flipH="1">
                <a:off x="2124589" y="2249285"/>
                <a:ext cx="646398" cy="284021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3110" extrusionOk="0">
                    <a:moveTo>
                      <a:pt x="6767" y="0"/>
                    </a:moveTo>
                    <a:cubicBezTo>
                      <a:pt x="6709" y="79"/>
                      <a:pt x="6647" y="153"/>
                      <a:pt x="6583" y="215"/>
                    </a:cubicBezTo>
                    <a:cubicBezTo>
                      <a:pt x="5094" y="1676"/>
                      <a:pt x="1267" y="1704"/>
                      <a:pt x="554" y="1830"/>
                    </a:cubicBezTo>
                    <a:cubicBezTo>
                      <a:pt x="489" y="1840"/>
                      <a:pt x="56" y="2007"/>
                      <a:pt x="1" y="2025"/>
                    </a:cubicBezTo>
                    <a:cubicBezTo>
                      <a:pt x="653" y="2151"/>
                      <a:pt x="1946" y="3014"/>
                      <a:pt x="3909" y="3096"/>
                    </a:cubicBezTo>
                    <a:cubicBezTo>
                      <a:pt x="4130" y="3105"/>
                      <a:pt x="4338" y="3109"/>
                      <a:pt x="4534" y="3109"/>
                    </a:cubicBezTo>
                    <a:cubicBezTo>
                      <a:pt x="6275" y="3109"/>
                      <a:pt x="7078" y="2792"/>
                      <a:pt x="7078" y="2792"/>
                    </a:cubicBezTo>
                    <a:lnTo>
                      <a:pt x="6767" y="0"/>
                    </a:ln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951;p83"/>
              <p:cNvSpPr/>
              <p:nvPr/>
            </p:nvSpPr>
            <p:spPr>
              <a:xfrm flipH="1">
                <a:off x="2003034" y="1275944"/>
                <a:ext cx="1577183" cy="1192887"/>
              </a:xfrm>
              <a:custGeom>
                <a:avLst/>
                <a:gdLst/>
                <a:ahLst/>
                <a:cxnLst/>
                <a:rect l="l" t="t" r="r" b="b"/>
                <a:pathLst>
                  <a:path w="17270" h="13062" extrusionOk="0">
                    <a:moveTo>
                      <a:pt x="7914" y="0"/>
                    </a:moveTo>
                    <a:cubicBezTo>
                      <a:pt x="5704" y="0"/>
                      <a:pt x="4311" y="1144"/>
                      <a:pt x="3414" y="3015"/>
                    </a:cubicBezTo>
                    <a:cubicBezTo>
                      <a:pt x="3393" y="3063"/>
                      <a:pt x="3373" y="3110"/>
                      <a:pt x="3352" y="3159"/>
                    </a:cubicBezTo>
                    <a:cubicBezTo>
                      <a:pt x="3029" y="3957"/>
                      <a:pt x="3049" y="4930"/>
                      <a:pt x="2140" y="5281"/>
                    </a:cubicBezTo>
                    <a:cubicBezTo>
                      <a:pt x="1178" y="5657"/>
                      <a:pt x="1" y="7893"/>
                      <a:pt x="2639" y="9631"/>
                    </a:cubicBezTo>
                    <a:cubicBezTo>
                      <a:pt x="5277" y="11372"/>
                      <a:pt x="6179" y="12023"/>
                      <a:pt x="6179" y="12023"/>
                    </a:cubicBezTo>
                    <a:lnTo>
                      <a:pt x="6169" y="12139"/>
                    </a:lnTo>
                    <a:cubicBezTo>
                      <a:pt x="6155" y="12294"/>
                      <a:pt x="6220" y="12440"/>
                      <a:pt x="6347" y="12529"/>
                    </a:cubicBezTo>
                    <a:cubicBezTo>
                      <a:pt x="6561" y="12686"/>
                      <a:pt x="6954" y="12908"/>
                      <a:pt x="7514" y="12986"/>
                    </a:cubicBezTo>
                    <a:cubicBezTo>
                      <a:pt x="7910" y="13041"/>
                      <a:pt x="8231" y="13058"/>
                      <a:pt x="8466" y="13061"/>
                    </a:cubicBezTo>
                    <a:cubicBezTo>
                      <a:pt x="8469" y="13061"/>
                      <a:pt x="8472" y="13061"/>
                      <a:pt x="8475" y="13061"/>
                    </a:cubicBezTo>
                    <a:cubicBezTo>
                      <a:pt x="8666" y="13061"/>
                      <a:pt x="8836" y="12956"/>
                      <a:pt x="8937" y="12795"/>
                    </a:cubicBezTo>
                    <a:cubicBezTo>
                      <a:pt x="8985" y="12724"/>
                      <a:pt x="9080" y="12645"/>
                      <a:pt x="9265" y="12590"/>
                    </a:cubicBezTo>
                    <a:cubicBezTo>
                      <a:pt x="9316" y="12576"/>
                      <a:pt x="9374" y="12563"/>
                      <a:pt x="9439" y="12549"/>
                    </a:cubicBezTo>
                    <a:cubicBezTo>
                      <a:pt x="10156" y="12426"/>
                      <a:pt x="13955" y="12334"/>
                      <a:pt x="15444" y="10873"/>
                    </a:cubicBezTo>
                    <a:cubicBezTo>
                      <a:pt x="15508" y="10811"/>
                      <a:pt x="15570" y="10737"/>
                      <a:pt x="15628" y="10658"/>
                    </a:cubicBezTo>
                    <a:cubicBezTo>
                      <a:pt x="16972" y="8900"/>
                      <a:pt x="17270" y="3264"/>
                      <a:pt x="12453" y="1151"/>
                    </a:cubicBezTo>
                    <a:cubicBezTo>
                      <a:pt x="10646" y="359"/>
                      <a:pt x="9152" y="0"/>
                      <a:pt x="7914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952;p83"/>
              <p:cNvSpPr/>
              <p:nvPr/>
            </p:nvSpPr>
            <p:spPr>
              <a:xfrm flipH="1">
                <a:off x="2279567" y="2324993"/>
                <a:ext cx="745121" cy="152878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1674" extrusionOk="0">
                    <a:moveTo>
                      <a:pt x="8159" y="0"/>
                    </a:moveTo>
                    <a:lnTo>
                      <a:pt x="8159" y="0"/>
                    </a:lnTo>
                    <a:cubicBezTo>
                      <a:pt x="7571" y="424"/>
                      <a:pt x="3694" y="741"/>
                      <a:pt x="3117" y="847"/>
                    </a:cubicBezTo>
                    <a:cubicBezTo>
                      <a:pt x="2544" y="950"/>
                      <a:pt x="2816" y="1281"/>
                      <a:pt x="1864" y="1363"/>
                    </a:cubicBezTo>
                    <a:cubicBezTo>
                      <a:pt x="1816" y="1367"/>
                      <a:pt x="1768" y="1369"/>
                      <a:pt x="1720" y="1369"/>
                    </a:cubicBezTo>
                    <a:cubicBezTo>
                      <a:pt x="828" y="1369"/>
                      <a:pt x="32" y="652"/>
                      <a:pt x="1" y="643"/>
                    </a:cubicBezTo>
                    <a:lnTo>
                      <a:pt x="1" y="643"/>
                    </a:lnTo>
                    <a:lnTo>
                      <a:pt x="18" y="799"/>
                    </a:lnTo>
                    <a:cubicBezTo>
                      <a:pt x="31" y="1483"/>
                      <a:pt x="898" y="1673"/>
                      <a:pt x="1704" y="1673"/>
                    </a:cubicBezTo>
                    <a:cubicBezTo>
                      <a:pt x="2338" y="1673"/>
                      <a:pt x="2935" y="1556"/>
                      <a:pt x="3049" y="1468"/>
                    </a:cubicBezTo>
                    <a:cubicBezTo>
                      <a:pt x="3311" y="1267"/>
                      <a:pt x="4786" y="1314"/>
                      <a:pt x="6350" y="1079"/>
                    </a:cubicBezTo>
                    <a:cubicBezTo>
                      <a:pt x="7910" y="847"/>
                      <a:pt x="8159" y="0"/>
                      <a:pt x="8159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953;p83"/>
              <p:cNvSpPr/>
              <p:nvPr/>
            </p:nvSpPr>
            <p:spPr>
              <a:xfrm flipH="1">
                <a:off x="2606537" y="1234301"/>
                <a:ext cx="709295" cy="480332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4802" extrusionOk="0">
                    <a:moveTo>
                      <a:pt x="4926" y="0"/>
                    </a:moveTo>
                    <a:cubicBezTo>
                      <a:pt x="4504" y="0"/>
                      <a:pt x="4028" y="50"/>
                      <a:pt x="3492" y="167"/>
                    </a:cubicBezTo>
                    <a:cubicBezTo>
                      <a:pt x="631" y="792"/>
                      <a:pt x="0" y="4233"/>
                      <a:pt x="631" y="4721"/>
                    </a:cubicBezTo>
                    <a:cubicBezTo>
                      <a:pt x="703" y="4776"/>
                      <a:pt x="799" y="4801"/>
                      <a:pt x="916" y="4801"/>
                    </a:cubicBezTo>
                    <a:cubicBezTo>
                      <a:pt x="1827" y="4801"/>
                      <a:pt x="3955" y="3240"/>
                      <a:pt x="4929" y="2250"/>
                    </a:cubicBezTo>
                    <a:cubicBezTo>
                      <a:pt x="5620" y="1546"/>
                      <a:pt x="6280" y="1341"/>
                      <a:pt x="6813" y="1341"/>
                    </a:cubicBezTo>
                    <a:cubicBezTo>
                      <a:pt x="7551" y="1341"/>
                      <a:pt x="8046" y="1734"/>
                      <a:pt x="8046" y="1734"/>
                    </a:cubicBezTo>
                    <a:cubicBezTo>
                      <a:pt x="8046" y="1734"/>
                      <a:pt x="7414" y="0"/>
                      <a:pt x="4926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954;p83"/>
              <p:cNvSpPr/>
              <p:nvPr/>
            </p:nvSpPr>
            <p:spPr>
              <a:xfrm flipH="1">
                <a:off x="3048341" y="1713116"/>
                <a:ext cx="272605" cy="140914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543" extrusionOk="0">
                    <a:moveTo>
                      <a:pt x="1773" y="0"/>
                    </a:moveTo>
                    <a:cubicBezTo>
                      <a:pt x="1158" y="0"/>
                      <a:pt x="266" y="292"/>
                      <a:pt x="29" y="809"/>
                    </a:cubicBezTo>
                    <a:cubicBezTo>
                      <a:pt x="1" y="870"/>
                      <a:pt x="55" y="926"/>
                      <a:pt x="105" y="926"/>
                    </a:cubicBezTo>
                    <a:cubicBezTo>
                      <a:pt x="127" y="926"/>
                      <a:pt x="149" y="915"/>
                      <a:pt x="162" y="887"/>
                    </a:cubicBezTo>
                    <a:cubicBezTo>
                      <a:pt x="377" y="423"/>
                      <a:pt x="1277" y="153"/>
                      <a:pt x="1767" y="153"/>
                    </a:cubicBezTo>
                    <a:cubicBezTo>
                      <a:pt x="1782" y="153"/>
                      <a:pt x="1797" y="153"/>
                      <a:pt x="1811" y="154"/>
                    </a:cubicBezTo>
                    <a:cubicBezTo>
                      <a:pt x="2183" y="170"/>
                      <a:pt x="2589" y="313"/>
                      <a:pt x="2736" y="707"/>
                    </a:cubicBezTo>
                    <a:cubicBezTo>
                      <a:pt x="2821" y="942"/>
                      <a:pt x="2787" y="1225"/>
                      <a:pt x="2763" y="1468"/>
                    </a:cubicBezTo>
                    <a:cubicBezTo>
                      <a:pt x="2758" y="1517"/>
                      <a:pt x="2795" y="1542"/>
                      <a:pt x="2834" y="1542"/>
                    </a:cubicBezTo>
                    <a:cubicBezTo>
                      <a:pt x="2873" y="1542"/>
                      <a:pt x="2915" y="1517"/>
                      <a:pt x="2920" y="1468"/>
                    </a:cubicBezTo>
                    <a:cubicBezTo>
                      <a:pt x="2985" y="740"/>
                      <a:pt x="2811" y="143"/>
                      <a:pt x="2008" y="17"/>
                    </a:cubicBezTo>
                    <a:cubicBezTo>
                      <a:pt x="1937" y="6"/>
                      <a:pt x="1858" y="0"/>
                      <a:pt x="1773" y="0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955;p83"/>
              <p:cNvSpPr/>
              <p:nvPr/>
            </p:nvSpPr>
            <p:spPr>
              <a:xfrm flipH="1">
                <a:off x="2783590" y="1827546"/>
                <a:ext cx="174065" cy="83562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915" extrusionOk="0">
                    <a:moveTo>
                      <a:pt x="1669" y="0"/>
                    </a:moveTo>
                    <a:cubicBezTo>
                      <a:pt x="1616" y="0"/>
                      <a:pt x="1562" y="56"/>
                      <a:pt x="1598" y="116"/>
                    </a:cubicBezTo>
                    <a:cubicBezTo>
                      <a:pt x="1687" y="269"/>
                      <a:pt x="1584" y="406"/>
                      <a:pt x="1441" y="470"/>
                    </a:cubicBezTo>
                    <a:cubicBezTo>
                      <a:pt x="1407" y="485"/>
                      <a:pt x="1372" y="492"/>
                      <a:pt x="1336" y="492"/>
                    </a:cubicBezTo>
                    <a:cubicBezTo>
                      <a:pt x="1226" y="492"/>
                      <a:pt x="1113" y="429"/>
                      <a:pt x="1038" y="355"/>
                    </a:cubicBezTo>
                    <a:cubicBezTo>
                      <a:pt x="959" y="276"/>
                      <a:pt x="915" y="177"/>
                      <a:pt x="820" y="109"/>
                    </a:cubicBezTo>
                    <a:cubicBezTo>
                      <a:pt x="744" y="58"/>
                      <a:pt x="658" y="33"/>
                      <a:pt x="570" y="33"/>
                    </a:cubicBezTo>
                    <a:cubicBezTo>
                      <a:pt x="522" y="33"/>
                      <a:pt x="474" y="40"/>
                      <a:pt x="427" y="54"/>
                    </a:cubicBezTo>
                    <a:cubicBezTo>
                      <a:pt x="75" y="163"/>
                      <a:pt x="1" y="546"/>
                      <a:pt x="96" y="859"/>
                    </a:cubicBezTo>
                    <a:cubicBezTo>
                      <a:pt x="107" y="898"/>
                      <a:pt x="137" y="914"/>
                      <a:pt x="168" y="914"/>
                    </a:cubicBezTo>
                    <a:cubicBezTo>
                      <a:pt x="215" y="914"/>
                      <a:pt x="263" y="876"/>
                      <a:pt x="246" y="818"/>
                    </a:cubicBezTo>
                    <a:cubicBezTo>
                      <a:pt x="178" y="593"/>
                      <a:pt x="209" y="293"/>
                      <a:pt x="472" y="215"/>
                    </a:cubicBezTo>
                    <a:cubicBezTo>
                      <a:pt x="504" y="205"/>
                      <a:pt x="534" y="201"/>
                      <a:pt x="562" y="201"/>
                    </a:cubicBezTo>
                    <a:cubicBezTo>
                      <a:pt x="708" y="201"/>
                      <a:pt x="808" y="316"/>
                      <a:pt x="905" y="433"/>
                    </a:cubicBezTo>
                    <a:cubicBezTo>
                      <a:pt x="1016" y="567"/>
                      <a:pt x="1142" y="642"/>
                      <a:pt x="1309" y="642"/>
                    </a:cubicBezTo>
                    <a:cubicBezTo>
                      <a:pt x="1333" y="642"/>
                      <a:pt x="1357" y="640"/>
                      <a:pt x="1383" y="637"/>
                    </a:cubicBezTo>
                    <a:cubicBezTo>
                      <a:pt x="1693" y="601"/>
                      <a:pt x="1905" y="334"/>
                      <a:pt x="1731" y="37"/>
                    </a:cubicBezTo>
                    <a:cubicBezTo>
                      <a:pt x="1715" y="11"/>
                      <a:pt x="1692" y="0"/>
                      <a:pt x="1669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956;p83"/>
              <p:cNvSpPr/>
              <p:nvPr/>
            </p:nvSpPr>
            <p:spPr>
              <a:xfrm flipH="1">
                <a:off x="2392080" y="1861063"/>
                <a:ext cx="284386" cy="170595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1868" extrusionOk="0">
                    <a:moveTo>
                      <a:pt x="1701" y="1"/>
                    </a:moveTo>
                    <a:cubicBezTo>
                      <a:pt x="1044" y="1"/>
                      <a:pt x="259" y="415"/>
                      <a:pt x="21" y="1008"/>
                    </a:cubicBezTo>
                    <a:cubicBezTo>
                      <a:pt x="0" y="1064"/>
                      <a:pt x="47" y="1101"/>
                      <a:pt x="95" y="1101"/>
                    </a:cubicBezTo>
                    <a:cubicBezTo>
                      <a:pt x="126" y="1101"/>
                      <a:pt x="158" y="1085"/>
                      <a:pt x="171" y="1049"/>
                    </a:cubicBezTo>
                    <a:cubicBezTo>
                      <a:pt x="380" y="528"/>
                      <a:pt x="1160" y="155"/>
                      <a:pt x="1708" y="155"/>
                    </a:cubicBezTo>
                    <a:cubicBezTo>
                      <a:pt x="1716" y="155"/>
                      <a:pt x="1723" y="155"/>
                      <a:pt x="1731" y="155"/>
                    </a:cubicBezTo>
                    <a:cubicBezTo>
                      <a:pt x="2598" y="175"/>
                      <a:pt x="2956" y="1025"/>
                      <a:pt x="2738" y="1773"/>
                    </a:cubicBezTo>
                    <a:cubicBezTo>
                      <a:pt x="2720" y="1830"/>
                      <a:pt x="2767" y="1868"/>
                      <a:pt x="2814" y="1868"/>
                    </a:cubicBezTo>
                    <a:cubicBezTo>
                      <a:pt x="2845" y="1868"/>
                      <a:pt x="2876" y="1852"/>
                      <a:pt x="2888" y="1814"/>
                    </a:cubicBezTo>
                    <a:cubicBezTo>
                      <a:pt x="3114" y="1042"/>
                      <a:pt x="2796" y="158"/>
                      <a:pt x="1926" y="18"/>
                    </a:cubicBezTo>
                    <a:cubicBezTo>
                      <a:pt x="1853" y="6"/>
                      <a:pt x="1778" y="1"/>
                      <a:pt x="1701" y="1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957;p83"/>
              <p:cNvSpPr/>
              <p:nvPr/>
            </p:nvSpPr>
            <p:spPr>
              <a:xfrm flipH="1">
                <a:off x="1850247" y="1203341"/>
                <a:ext cx="1933259" cy="1323939"/>
              </a:xfrm>
              <a:custGeom>
                <a:avLst/>
                <a:gdLst/>
                <a:ahLst/>
                <a:cxnLst/>
                <a:rect l="l" t="t" r="r" b="b"/>
                <a:pathLst>
                  <a:path w="21169" h="14497" extrusionOk="0">
                    <a:moveTo>
                      <a:pt x="10036" y="1"/>
                    </a:moveTo>
                    <a:cubicBezTo>
                      <a:pt x="9537" y="1"/>
                      <a:pt x="8998" y="79"/>
                      <a:pt x="8432" y="277"/>
                    </a:cubicBezTo>
                    <a:cubicBezTo>
                      <a:pt x="6476" y="959"/>
                      <a:pt x="5353" y="3503"/>
                      <a:pt x="4653" y="4830"/>
                    </a:cubicBezTo>
                    <a:cubicBezTo>
                      <a:pt x="3769" y="6503"/>
                      <a:pt x="1850" y="7776"/>
                      <a:pt x="322" y="7961"/>
                    </a:cubicBezTo>
                    <a:cubicBezTo>
                      <a:pt x="322" y="7961"/>
                      <a:pt x="1" y="12228"/>
                      <a:pt x="8395" y="12934"/>
                    </a:cubicBezTo>
                    <a:lnTo>
                      <a:pt x="8405" y="12818"/>
                    </a:lnTo>
                    <a:cubicBezTo>
                      <a:pt x="8405" y="12818"/>
                      <a:pt x="7503" y="12167"/>
                      <a:pt x="4865" y="10426"/>
                    </a:cubicBezTo>
                    <a:cubicBezTo>
                      <a:pt x="2227" y="8688"/>
                      <a:pt x="3404" y="6452"/>
                      <a:pt x="4366" y="6076"/>
                    </a:cubicBezTo>
                    <a:cubicBezTo>
                      <a:pt x="4919" y="5865"/>
                      <a:pt x="5128" y="5421"/>
                      <a:pt x="5278" y="4926"/>
                    </a:cubicBezTo>
                    <a:cubicBezTo>
                      <a:pt x="7023" y="4810"/>
                      <a:pt x="9515" y="1537"/>
                      <a:pt x="10712" y="1400"/>
                    </a:cubicBezTo>
                    <a:cubicBezTo>
                      <a:pt x="10842" y="1385"/>
                      <a:pt x="10963" y="1378"/>
                      <a:pt x="11075" y="1378"/>
                    </a:cubicBezTo>
                    <a:cubicBezTo>
                      <a:pt x="12210" y="1378"/>
                      <a:pt x="12433" y="2082"/>
                      <a:pt x="12433" y="2082"/>
                    </a:cubicBezTo>
                    <a:lnTo>
                      <a:pt x="12453" y="2082"/>
                    </a:lnTo>
                    <a:cubicBezTo>
                      <a:pt x="12487" y="2080"/>
                      <a:pt x="12520" y="2079"/>
                      <a:pt x="12553" y="2079"/>
                    </a:cubicBezTo>
                    <a:cubicBezTo>
                      <a:pt x="13236" y="2079"/>
                      <a:pt x="13872" y="2506"/>
                      <a:pt x="14266" y="3066"/>
                    </a:cubicBezTo>
                    <a:cubicBezTo>
                      <a:pt x="14679" y="3653"/>
                      <a:pt x="14867" y="4370"/>
                      <a:pt x="14993" y="5076"/>
                    </a:cubicBezTo>
                    <a:cubicBezTo>
                      <a:pt x="15119" y="5783"/>
                      <a:pt x="15195" y="6507"/>
                      <a:pt x="15427" y="7186"/>
                    </a:cubicBezTo>
                    <a:cubicBezTo>
                      <a:pt x="15737" y="8101"/>
                      <a:pt x="16359" y="8923"/>
                      <a:pt x="17161" y="9453"/>
                    </a:cubicBezTo>
                    <a:cubicBezTo>
                      <a:pt x="16950" y="10101"/>
                      <a:pt x="16642" y="10781"/>
                      <a:pt x="16263" y="11484"/>
                    </a:cubicBezTo>
                    <a:cubicBezTo>
                      <a:pt x="14914" y="13988"/>
                      <a:pt x="18455" y="14496"/>
                      <a:pt x="19010" y="14496"/>
                    </a:cubicBezTo>
                    <a:cubicBezTo>
                      <a:pt x="19099" y="14496"/>
                      <a:pt x="19112" y="14484"/>
                      <a:pt x="19018" y="14464"/>
                    </a:cubicBezTo>
                    <a:cubicBezTo>
                      <a:pt x="18981" y="14457"/>
                      <a:pt x="18946" y="14447"/>
                      <a:pt x="18916" y="14436"/>
                    </a:cubicBezTo>
                    <a:cubicBezTo>
                      <a:pt x="18335" y="14263"/>
                      <a:pt x="18355" y="13781"/>
                      <a:pt x="18355" y="13781"/>
                    </a:cubicBezTo>
                    <a:lnTo>
                      <a:pt x="18355" y="13781"/>
                    </a:lnTo>
                    <a:cubicBezTo>
                      <a:pt x="18754" y="13975"/>
                      <a:pt x="19097" y="14048"/>
                      <a:pt x="19388" y="14048"/>
                    </a:cubicBezTo>
                    <a:cubicBezTo>
                      <a:pt x="20274" y="14048"/>
                      <a:pt x="20673" y="13368"/>
                      <a:pt x="20673" y="13368"/>
                    </a:cubicBezTo>
                    <a:lnTo>
                      <a:pt x="20673" y="13368"/>
                    </a:lnTo>
                    <a:cubicBezTo>
                      <a:pt x="20673" y="13368"/>
                      <a:pt x="20435" y="13513"/>
                      <a:pt x="20173" y="13513"/>
                    </a:cubicBezTo>
                    <a:cubicBezTo>
                      <a:pt x="19841" y="13513"/>
                      <a:pt x="19470" y="13281"/>
                      <a:pt x="19493" y="12228"/>
                    </a:cubicBezTo>
                    <a:cubicBezTo>
                      <a:pt x="19534" y="10344"/>
                      <a:pt x="21169" y="7838"/>
                      <a:pt x="19059" y="3656"/>
                    </a:cubicBezTo>
                    <a:cubicBezTo>
                      <a:pt x="17874" y="1311"/>
                      <a:pt x="16160" y="815"/>
                      <a:pt x="14867" y="815"/>
                    </a:cubicBezTo>
                    <a:cubicBezTo>
                      <a:pt x="13919" y="815"/>
                      <a:pt x="13197" y="1083"/>
                      <a:pt x="13080" y="1083"/>
                    </a:cubicBezTo>
                    <a:cubicBezTo>
                      <a:pt x="13072" y="1083"/>
                      <a:pt x="13067" y="1081"/>
                      <a:pt x="13065" y="1079"/>
                    </a:cubicBezTo>
                    <a:cubicBezTo>
                      <a:pt x="12812" y="811"/>
                      <a:pt x="11636" y="1"/>
                      <a:pt x="10036" y="1"/>
                    </a:cubicBezTo>
                    <a:close/>
                  </a:path>
                </a:pathLst>
              </a:custGeom>
              <a:solidFill>
                <a:srgbClr val="632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958;p83"/>
              <p:cNvSpPr/>
              <p:nvPr/>
            </p:nvSpPr>
            <p:spPr>
              <a:xfrm flipH="1">
                <a:off x="1931894" y="2052845"/>
                <a:ext cx="254523" cy="235162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575" extrusionOk="0">
                    <a:moveTo>
                      <a:pt x="1486" y="1"/>
                    </a:moveTo>
                    <a:cubicBezTo>
                      <a:pt x="1154" y="1"/>
                      <a:pt x="813" y="108"/>
                      <a:pt x="499" y="318"/>
                    </a:cubicBezTo>
                    <a:cubicBezTo>
                      <a:pt x="445" y="352"/>
                      <a:pt x="387" y="403"/>
                      <a:pt x="373" y="482"/>
                    </a:cubicBezTo>
                    <a:lnTo>
                      <a:pt x="355" y="546"/>
                    </a:lnTo>
                    <a:lnTo>
                      <a:pt x="89" y="1602"/>
                    </a:lnTo>
                    <a:cubicBezTo>
                      <a:pt x="1" y="1847"/>
                      <a:pt x="72" y="2141"/>
                      <a:pt x="212" y="2301"/>
                    </a:cubicBezTo>
                    <a:cubicBezTo>
                      <a:pt x="349" y="2465"/>
                      <a:pt x="540" y="2523"/>
                      <a:pt x="727" y="2550"/>
                    </a:cubicBezTo>
                    <a:cubicBezTo>
                      <a:pt x="830" y="2566"/>
                      <a:pt x="934" y="2574"/>
                      <a:pt x="1038" y="2574"/>
                    </a:cubicBezTo>
                    <a:cubicBezTo>
                      <a:pt x="1291" y="2574"/>
                      <a:pt x="1545" y="2528"/>
                      <a:pt x="1796" y="2441"/>
                    </a:cubicBezTo>
                    <a:cubicBezTo>
                      <a:pt x="1987" y="2373"/>
                      <a:pt x="2182" y="2274"/>
                      <a:pt x="2353" y="2114"/>
                    </a:cubicBezTo>
                    <a:cubicBezTo>
                      <a:pt x="2520" y="1950"/>
                      <a:pt x="2663" y="1718"/>
                      <a:pt x="2718" y="1452"/>
                    </a:cubicBezTo>
                    <a:cubicBezTo>
                      <a:pt x="2786" y="1117"/>
                      <a:pt x="2707" y="765"/>
                      <a:pt x="2554" y="526"/>
                    </a:cubicBezTo>
                    <a:cubicBezTo>
                      <a:pt x="2400" y="287"/>
                      <a:pt x="2175" y="151"/>
                      <a:pt x="1943" y="72"/>
                    </a:cubicBezTo>
                    <a:cubicBezTo>
                      <a:pt x="1795" y="24"/>
                      <a:pt x="1642" y="1"/>
                      <a:pt x="148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959;p83"/>
              <p:cNvSpPr/>
              <p:nvPr/>
            </p:nvSpPr>
            <p:spPr>
              <a:xfrm flipH="1">
                <a:off x="2531898" y="1908186"/>
                <a:ext cx="717358" cy="199362"/>
              </a:xfrm>
              <a:custGeom>
                <a:avLst/>
                <a:gdLst/>
                <a:ahLst/>
                <a:cxnLst/>
                <a:rect l="l" t="t" r="r" b="b"/>
                <a:pathLst>
                  <a:path w="7855" h="2183" extrusionOk="0">
                    <a:moveTo>
                      <a:pt x="105" y="0"/>
                    </a:moveTo>
                    <a:cubicBezTo>
                      <a:pt x="41" y="0"/>
                      <a:pt x="0" y="97"/>
                      <a:pt x="70" y="137"/>
                    </a:cubicBezTo>
                    <a:cubicBezTo>
                      <a:pt x="1377" y="881"/>
                      <a:pt x="2641" y="1612"/>
                      <a:pt x="4132" y="1902"/>
                    </a:cubicBezTo>
                    <a:cubicBezTo>
                      <a:pt x="5004" y="2074"/>
                      <a:pt x="5613" y="2182"/>
                      <a:pt x="6276" y="2182"/>
                    </a:cubicBezTo>
                    <a:cubicBezTo>
                      <a:pt x="6718" y="2182"/>
                      <a:pt x="7183" y="2134"/>
                      <a:pt x="7768" y="2025"/>
                    </a:cubicBezTo>
                    <a:cubicBezTo>
                      <a:pt x="7854" y="2008"/>
                      <a:pt x="7823" y="1883"/>
                      <a:pt x="7741" y="1883"/>
                    </a:cubicBezTo>
                    <a:cubicBezTo>
                      <a:pt x="7737" y="1883"/>
                      <a:pt x="7732" y="1884"/>
                      <a:pt x="7727" y="1885"/>
                    </a:cubicBezTo>
                    <a:cubicBezTo>
                      <a:pt x="7149" y="1992"/>
                      <a:pt x="6676" y="2040"/>
                      <a:pt x="6229" y="2040"/>
                    </a:cubicBezTo>
                    <a:cubicBezTo>
                      <a:pt x="5487" y="2040"/>
                      <a:pt x="4817" y="1908"/>
                      <a:pt x="3862" y="1697"/>
                    </a:cubicBezTo>
                    <a:cubicBezTo>
                      <a:pt x="2518" y="1400"/>
                      <a:pt x="1330" y="687"/>
                      <a:pt x="142" y="11"/>
                    </a:cubicBezTo>
                    <a:cubicBezTo>
                      <a:pt x="129" y="4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960;p83"/>
              <p:cNvSpPr/>
              <p:nvPr/>
            </p:nvSpPr>
            <p:spPr>
              <a:xfrm flipH="1">
                <a:off x="2845691" y="2110928"/>
                <a:ext cx="114978" cy="32877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360" extrusionOk="0">
                    <a:moveTo>
                      <a:pt x="106" y="1"/>
                    </a:moveTo>
                    <a:cubicBezTo>
                      <a:pt x="49" y="1"/>
                      <a:pt x="0" y="74"/>
                      <a:pt x="50" y="126"/>
                    </a:cubicBezTo>
                    <a:cubicBezTo>
                      <a:pt x="253" y="336"/>
                      <a:pt x="612" y="359"/>
                      <a:pt x="922" y="359"/>
                    </a:cubicBezTo>
                    <a:cubicBezTo>
                      <a:pt x="1009" y="359"/>
                      <a:pt x="1092" y="358"/>
                      <a:pt x="1167" y="358"/>
                    </a:cubicBezTo>
                    <a:cubicBezTo>
                      <a:pt x="1258" y="358"/>
                      <a:pt x="1258" y="211"/>
                      <a:pt x="1167" y="211"/>
                    </a:cubicBezTo>
                    <a:cubicBezTo>
                      <a:pt x="1088" y="211"/>
                      <a:pt x="996" y="214"/>
                      <a:pt x="899" y="214"/>
                    </a:cubicBezTo>
                    <a:cubicBezTo>
                      <a:pt x="629" y="214"/>
                      <a:pt x="319" y="192"/>
                      <a:pt x="157" y="23"/>
                    </a:cubicBezTo>
                    <a:cubicBezTo>
                      <a:pt x="141" y="8"/>
                      <a:pt x="123" y="1"/>
                      <a:pt x="106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961;p83"/>
              <p:cNvSpPr/>
              <p:nvPr/>
            </p:nvSpPr>
            <p:spPr>
              <a:xfrm flipH="1">
                <a:off x="2377103" y="1750742"/>
                <a:ext cx="191143" cy="146942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1609" extrusionOk="0">
                    <a:moveTo>
                      <a:pt x="714" y="0"/>
                    </a:moveTo>
                    <a:cubicBezTo>
                      <a:pt x="454" y="4"/>
                      <a:pt x="208" y="79"/>
                      <a:pt x="0" y="233"/>
                    </a:cubicBezTo>
                    <a:lnTo>
                      <a:pt x="3" y="267"/>
                    </a:lnTo>
                    <a:cubicBezTo>
                      <a:pt x="102" y="256"/>
                      <a:pt x="201" y="250"/>
                      <a:pt x="299" y="250"/>
                    </a:cubicBezTo>
                    <a:cubicBezTo>
                      <a:pt x="423" y="250"/>
                      <a:pt x="547" y="260"/>
                      <a:pt x="669" y="281"/>
                    </a:cubicBezTo>
                    <a:cubicBezTo>
                      <a:pt x="887" y="318"/>
                      <a:pt x="1095" y="397"/>
                      <a:pt x="1277" y="520"/>
                    </a:cubicBezTo>
                    <a:cubicBezTo>
                      <a:pt x="1458" y="643"/>
                      <a:pt x="1611" y="807"/>
                      <a:pt x="1734" y="991"/>
                    </a:cubicBezTo>
                    <a:cubicBezTo>
                      <a:pt x="1853" y="1175"/>
                      <a:pt x="1938" y="1387"/>
                      <a:pt x="1946" y="1609"/>
                    </a:cubicBezTo>
                    <a:lnTo>
                      <a:pt x="1979" y="1609"/>
                    </a:lnTo>
                    <a:cubicBezTo>
                      <a:pt x="2093" y="1373"/>
                      <a:pt x="2052" y="1086"/>
                      <a:pt x="1952" y="851"/>
                    </a:cubicBezTo>
                    <a:cubicBezTo>
                      <a:pt x="1853" y="612"/>
                      <a:pt x="1689" y="404"/>
                      <a:pt x="1472" y="243"/>
                    </a:cubicBezTo>
                    <a:cubicBezTo>
                      <a:pt x="1246" y="76"/>
                      <a:pt x="969" y="0"/>
                      <a:pt x="714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62;p83"/>
              <p:cNvSpPr/>
              <p:nvPr/>
            </p:nvSpPr>
            <p:spPr>
              <a:xfrm flipH="1">
                <a:off x="3036468" y="1609189"/>
                <a:ext cx="178997" cy="6712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735" extrusionOk="0">
                    <a:moveTo>
                      <a:pt x="980" y="0"/>
                    </a:moveTo>
                    <a:cubicBezTo>
                      <a:pt x="795" y="0"/>
                      <a:pt x="620" y="35"/>
                      <a:pt x="458" y="104"/>
                    </a:cubicBezTo>
                    <a:cubicBezTo>
                      <a:pt x="290" y="172"/>
                      <a:pt x="79" y="291"/>
                      <a:pt x="0" y="503"/>
                    </a:cubicBezTo>
                    <a:lnTo>
                      <a:pt x="21" y="530"/>
                    </a:lnTo>
                    <a:cubicBezTo>
                      <a:pt x="161" y="438"/>
                      <a:pt x="335" y="403"/>
                      <a:pt x="502" y="376"/>
                    </a:cubicBezTo>
                    <a:cubicBezTo>
                      <a:pt x="636" y="355"/>
                      <a:pt x="771" y="342"/>
                      <a:pt x="906" y="342"/>
                    </a:cubicBezTo>
                    <a:cubicBezTo>
                      <a:pt x="943" y="342"/>
                      <a:pt x="980" y="343"/>
                      <a:pt x="1017" y="345"/>
                    </a:cubicBezTo>
                    <a:cubicBezTo>
                      <a:pt x="1359" y="353"/>
                      <a:pt x="1704" y="479"/>
                      <a:pt x="1932" y="734"/>
                    </a:cubicBezTo>
                    <a:lnTo>
                      <a:pt x="1959" y="714"/>
                    </a:lnTo>
                    <a:cubicBezTo>
                      <a:pt x="1939" y="496"/>
                      <a:pt x="1795" y="312"/>
                      <a:pt x="1622" y="195"/>
                    </a:cubicBezTo>
                    <a:cubicBezTo>
                      <a:pt x="1447" y="69"/>
                      <a:pt x="1236" y="11"/>
                      <a:pt x="1034" y="1"/>
                    </a:cubicBezTo>
                    <a:cubicBezTo>
                      <a:pt x="1016" y="1"/>
                      <a:pt x="998" y="0"/>
                      <a:pt x="980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63;p83"/>
              <p:cNvSpPr/>
              <p:nvPr/>
            </p:nvSpPr>
            <p:spPr>
              <a:xfrm flipH="1">
                <a:off x="2291988" y="2822896"/>
                <a:ext cx="93243" cy="2557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28" extrusionOk="0">
                    <a:moveTo>
                      <a:pt x="510" y="1"/>
                    </a:moveTo>
                    <a:cubicBezTo>
                      <a:pt x="342" y="1"/>
                      <a:pt x="174" y="5"/>
                      <a:pt x="7" y="14"/>
                    </a:cubicBezTo>
                    <a:cubicBezTo>
                      <a:pt x="0" y="17"/>
                      <a:pt x="0" y="28"/>
                      <a:pt x="7" y="28"/>
                    </a:cubicBezTo>
                    <a:cubicBezTo>
                      <a:pt x="181" y="17"/>
                      <a:pt x="357" y="12"/>
                      <a:pt x="532" y="12"/>
                    </a:cubicBezTo>
                    <a:cubicBezTo>
                      <a:pt x="693" y="12"/>
                      <a:pt x="854" y="16"/>
                      <a:pt x="1013" y="24"/>
                    </a:cubicBezTo>
                    <a:cubicBezTo>
                      <a:pt x="1020" y="24"/>
                      <a:pt x="1020" y="14"/>
                      <a:pt x="1013" y="14"/>
                    </a:cubicBezTo>
                    <a:cubicBezTo>
                      <a:pt x="846" y="5"/>
                      <a:pt x="678" y="1"/>
                      <a:pt x="510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64;p83"/>
              <p:cNvSpPr/>
              <p:nvPr/>
            </p:nvSpPr>
            <p:spPr>
              <a:xfrm flipH="1">
                <a:off x="3967343" y="1739783"/>
                <a:ext cx="142193" cy="243016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661" extrusionOk="0">
                    <a:moveTo>
                      <a:pt x="573" y="0"/>
                    </a:moveTo>
                    <a:cubicBezTo>
                      <a:pt x="545" y="0"/>
                      <a:pt x="517" y="5"/>
                      <a:pt x="489" y="15"/>
                    </a:cubicBezTo>
                    <a:cubicBezTo>
                      <a:pt x="341" y="62"/>
                      <a:pt x="270" y="226"/>
                      <a:pt x="328" y="366"/>
                    </a:cubicBezTo>
                    <a:lnTo>
                      <a:pt x="669" y="1193"/>
                    </a:lnTo>
                    <a:cubicBezTo>
                      <a:pt x="673" y="1203"/>
                      <a:pt x="679" y="1213"/>
                      <a:pt x="683" y="1223"/>
                    </a:cubicBezTo>
                    <a:lnTo>
                      <a:pt x="0" y="1746"/>
                    </a:lnTo>
                    <a:lnTo>
                      <a:pt x="697" y="2660"/>
                    </a:lnTo>
                    <a:lnTo>
                      <a:pt x="1045" y="2394"/>
                    </a:lnTo>
                    <a:cubicBezTo>
                      <a:pt x="1475" y="2066"/>
                      <a:pt x="1557" y="1455"/>
                      <a:pt x="1229" y="1025"/>
                    </a:cubicBezTo>
                    <a:cubicBezTo>
                      <a:pt x="1160" y="943"/>
                      <a:pt x="1103" y="848"/>
                      <a:pt x="1062" y="749"/>
                    </a:cubicBezTo>
                    <a:lnTo>
                      <a:pt x="823" y="172"/>
                    </a:lnTo>
                    <a:cubicBezTo>
                      <a:pt x="782" y="69"/>
                      <a:pt x="681" y="0"/>
                      <a:pt x="573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65;p83"/>
              <p:cNvSpPr/>
              <p:nvPr/>
            </p:nvSpPr>
            <p:spPr>
              <a:xfrm flipH="1">
                <a:off x="2407605" y="2712342"/>
                <a:ext cx="202833" cy="629869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6897" extrusionOk="0">
                    <a:moveTo>
                      <a:pt x="53" y="1"/>
                    </a:moveTo>
                    <a:cubicBezTo>
                      <a:pt x="34" y="1"/>
                      <a:pt x="17" y="4"/>
                      <a:pt x="1" y="11"/>
                    </a:cubicBezTo>
                    <a:cubicBezTo>
                      <a:pt x="1" y="11"/>
                      <a:pt x="1957" y="2899"/>
                      <a:pt x="971" y="6896"/>
                    </a:cubicBezTo>
                    <a:lnTo>
                      <a:pt x="1847" y="6896"/>
                    </a:lnTo>
                    <a:cubicBezTo>
                      <a:pt x="2042" y="5739"/>
                      <a:pt x="2220" y="4971"/>
                      <a:pt x="1762" y="2919"/>
                    </a:cubicBezTo>
                    <a:cubicBezTo>
                      <a:pt x="1433" y="1441"/>
                      <a:pt x="440" y="1"/>
                      <a:pt x="53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66;p83"/>
              <p:cNvSpPr/>
              <p:nvPr/>
            </p:nvSpPr>
            <p:spPr>
              <a:xfrm flipH="1">
                <a:off x="3027701" y="2373578"/>
                <a:ext cx="1735" cy="137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8" y="1"/>
                    </a:moveTo>
                    <a:cubicBezTo>
                      <a:pt x="1" y="1"/>
                      <a:pt x="1" y="15"/>
                      <a:pt x="8" y="15"/>
                    </a:cubicBezTo>
                    <a:cubicBezTo>
                      <a:pt x="18" y="15"/>
                      <a:pt x="18" y="1"/>
                      <a:pt x="8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67;p83"/>
              <p:cNvSpPr/>
              <p:nvPr/>
            </p:nvSpPr>
            <p:spPr>
              <a:xfrm flipH="1">
                <a:off x="4038394" y="1928917"/>
                <a:ext cx="75891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13" extrusionOk="0">
                    <a:moveTo>
                      <a:pt x="611" y="1"/>
                    </a:moveTo>
                    <a:cubicBezTo>
                      <a:pt x="592" y="1"/>
                      <a:pt x="573" y="4"/>
                      <a:pt x="554" y="9"/>
                    </a:cubicBezTo>
                    <a:lnTo>
                      <a:pt x="168" y="118"/>
                    </a:lnTo>
                    <a:cubicBezTo>
                      <a:pt x="62" y="149"/>
                      <a:pt x="1" y="261"/>
                      <a:pt x="32" y="367"/>
                    </a:cubicBezTo>
                    <a:cubicBezTo>
                      <a:pt x="57" y="455"/>
                      <a:pt x="138" y="512"/>
                      <a:pt x="225" y="512"/>
                    </a:cubicBezTo>
                    <a:cubicBezTo>
                      <a:pt x="243" y="512"/>
                      <a:pt x="262" y="509"/>
                      <a:pt x="281" y="504"/>
                    </a:cubicBezTo>
                    <a:lnTo>
                      <a:pt x="663" y="395"/>
                    </a:lnTo>
                    <a:cubicBezTo>
                      <a:pt x="769" y="361"/>
                      <a:pt x="831" y="252"/>
                      <a:pt x="799" y="146"/>
                    </a:cubicBezTo>
                    <a:cubicBezTo>
                      <a:pt x="775" y="56"/>
                      <a:pt x="696" y="1"/>
                      <a:pt x="611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8;p83"/>
              <p:cNvSpPr/>
              <p:nvPr/>
            </p:nvSpPr>
            <p:spPr>
              <a:xfrm flipH="1">
                <a:off x="4043417" y="1891657"/>
                <a:ext cx="88585" cy="5963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653" extrusionOk="0">
                    <a:moveTo>
                      <a:pt x="696" y="1"/>
                    </a:moveTo>
                    <a:cubicBezTo>
                      <a:pt x="666" y="1"/>
                      <a:pt x="636" y="6"/>
                      <a:pt x="608" y="17"/>
                    </a:cubicBezTo>
                    <a:lnTo>
                      <a:pt x="185" y="185"/>
                    </a:lnTo>
                    <a:cubicBezTo>
                      <a:pt x="62" y="236"/>
                      <a:pt x="0" y="376"/>
                      <a:pt x="51" y="499"/>
                    </a:cubicBezTo>
                    <a:cubicBezTo>
                      <a:pt x="88" y="596"/>
                      <a:pt x="179" y="652"/>
                      <a:pt x="276" y="652"/>
                    </a:cubicBezTo>
                    <a:cubicBezTo>
                      <a:pt x="306" y="652"/>
                      <a:pt x="336" y="647"/>
                      <a:pt x="366" y="636"/>
                    </a:cubicBezTo>
                    <a:lnTo>
                      <a:pt x="785" y="468"/>
                    </a:lnTo>
                    <a:cubicBezTo>
                      <a:pt x="908" y="417"/>
                      <a:pt x="970" y="277"/>
                      <a:pt x="922" y="154"/>
                    </a:cubicBezTo>
                    <a:cubicBezTo>
                      <a:pt x="883" y="58"/>
                      <a:pt x="791" y="1"/>
                      <a:pt x="69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69;p83"/>
              <p:cNvSpPr/>
              <p:nvPr/>
            </p:nvSpPr>
            <p:spPr>
              <a:xfrm flipH="1">
                <a:off x="1976095" y="2123804"/>
                <a:ext cx="152056" cy="92786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016" extrusionOk="0">
                    <a:moveTo>
                      <a:pt x="703" y="1"/>
                    </a:moveTo>
                    <a:cubicBezTo>
                      <a:pt x="278" y="1"/>
                      <a:pt x="1" y="384"/>
                      <a:pt x="1" y="384"/>
                    </a:cubicBezTo>
                    <a:lnTo>
                      <a:pt x="59" y="784"/>
                    </a:lnTo>
                    <a:cubicBezTo>
                      <a:pt x="273" y="949"/>
                      <a:pt x="497" y="1016"/>
                      <a:pt x="698" y="1016"/>
                    </a:cubicBezTo>
                    <a:cubicBezTo>
                      <a:pt x="1269" y="1016"/>
                      <a:pt x="1664" y="482"/>
                      <a:pt x="1165" y="152"/>
                    </a:cubicBezTo>
                    <a:cubicBezTo>
                      <a:pt x="998" y="42"/>
                      <a:pt x="842" y="1"/>
                      <a:pt x="703" y="1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70;p83"/>
              <p:cNvSpPr/>
              <p:nvPr/>
            </p:nvSpPr>
            <p:spPr>
              <a:xfrm flipH="1">
                <a:off x="3260580" y="1799418"/>
                <a:ext cx="188129" cy="115252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262" extrusionOk="0">
                    <a:moveTo>
                      <a:pt x="632" y="1"/>
                    </a:moveTo>
                    <a:cubicBezTo>
                      <a:pt x="382" y="1"/>
                      <a:pt x="187" y="83"/>
                      <a:pt x="120" y="242"/>
                    </a:cubicBezTo>
                    <a:cubicBezTo>
                      <a:pt x="1" y="515"/>
                      <a:pt x="315" y="912"/>
                      <a:pt x="820" y="1126"/>
                    </a:cubicBezTo>
                    <a:cubicBezTo>
                      <a:pt x="1032" y="1217"/>
                      <a:pt x="1243" y="1261"/>
                      <a:pt x="1426" y="1261"/>
                    </a:cubicBezTo>
                    <a:cubicBezTo>
                      <a:pt x="1677" y="1261"/>
                      <a:pt x="1874" y="1179"/>
                      <a:pt x="1943" y="1021"/>
                    </a:cubicBezTo>
                    <a:cubicBezTo>
                      <a:pt x="2060" y="748"/>
                      <a:pt x="1745" y="351"/>
                      <a:pt x="1244" y="137"/>
                    </a:cubicBezTo>
                    <a:cubicBezTo>
                      <a:pt x="1029" y="46"/>
                      <a:pt x="816" y="1"/>
                      <a:pt x="632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71;p83"/>
              <p:cNvSpPr/>
              <p:nvPr/>
            </p:nvSpPr>
            <p:spPr>
              <a:xfrm flipH="1">
                <a:off x="2290801" y="2044443"/>
                <a:ext cx="183015" cy="120640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1321" extrusionOk="0">
                    <a:moveTo>
                      <a:pt x="1081" y="1"/>
                    </a:moveTo>
                    <a:cubicBezTo>
                      <a:pt x="1036" y="1"/>
                      <a:pt x="989" y="3"/>
                      <a:pt x="942" y="7"/>
                    </a:cubicBezTo>
                    <a:cubicBezTo>
                      <a:pt x="406" y="58"/>
                      <a:pt x="0" y="393"/>
                      <a:pt x="38" y="755"/>
                    </a:cubicBezTo>
                    <a:cubicBezTo>
                      <a:pt x="69" y="1082"/>
                      <a:pt x="455" y="1321"/>
                      <a:pt x="927" y="1321"/>
                    </a:cubicBezTo>
                    <a:cubicBezTo>
                      <a:pt x="973" y="1321"/>
                      <a:pt x="1019" y="1319"/>
                      <a:pt x="1065" y="1314"/>
                    </a:cubicBezTo>
                    <a:cubicBezTo>
                      <a:pt x="1601" y="1263"/>
                      <a:pt x="2004" y="929"/>
                      <a:pt x="1970" y="567"/>
                    </a:cubicBezTo>
                    <a:cubicBezTo>
                      <a:pt x="1939" y="237"/>
                      <a:pt x="1553" y="1"/>
                      <a:pt x="1081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972;p83"/>
              <p:cNvSpPr/>
              <p:nvPr/>
            </p:nvSpPr>
            <p:spPr>
              <a:xfrm flipH="1">
                <a:off x="2488885" y="2067822"/>
                <a:ext cx="30320" cy="48676"/>
              </a:xfrm>
              <a:custGeom>
                <a:avLst/>
                <a:gdLst/>
                <a:ahLst/>
                <a:cxnLst/>
                <a:rect l="l" t="t" r="r" b="b"/>
                <a:pathLst>
                  <a:path w="332" h="533" extrusionOk="0">
                    <a:moveTo>
                      <a:pt x="252" y="1"/>
                    </a:moveTo>
                    <a:cubicBezTo>
                      <a:pt x="219" y="1"/>
                      <a:pt x="186" y="20"/>
                      <a:pt x="180" y="62"/>
                    </a:cubicBezTo>
                    <a:cubicBezTo>
                      <a:pt x="163" y="191"/>
                      <a:pt x="115" y="308"/>
                      <a:pt x="40" y="413"/>
                    </a:cubicBezTo>
                    <a:cubicBezTo>
                      <a:pt x="0" y="470"/>
                      <a:pt x="52" y="533"/>
                      <a:pt x="104" y="533"/>
                    </a:cubicBezTo>
                    <a:cubicBezTo>
                      <a:pt x="124" y="533"/>
                      <a:pt x="144" y="524"/>
                      <a:pt x="159" y="502"/>
                    </a:cubicBezTo>
                    <a:cubicBezTo>
                      <a:pt x="248" y="376"/>
                      <a:pt x="303" y="232"/>
                      <a:pt x="327" y="79"/>
                    </a:cubicBezTo>
                    <a:cubicBezTo>
                      <a:pt x="332" y="29"/>
                      <a:pt x="292" y="1"/>
                      <a:pt x="252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" name="Google Shape;973;p83"/>
            <p:cNvSpPr/>
            <p:nvPr/>
          </p:nvSpPr>
          <p:spPr>
            <a:xfrm flipH="1">
              <a:off x="3944381" y="1569605"/>
              <a:ext cx="85206" cy="66941"/>
            </a:xfrm>
            <a:custGeom>
              <a:avLst/>
              <a:gdLst/>
              <a:ahLst/>
              <a:cxnLst/>
              <a:rect l="l" t="t" r="r" b="b"/>
              <a:pathLst>
                <a:path w="933" h="733" extrusionOk="0">
                  <a:moveTo>
                    <a:pt x="655" y="1"/>
                  </a:moveTo>
                  <a:cubicBezTo>
                    <a:pt x="610" y="1"/>
                    <a:pt x="564" y="14"/>
                    <a:pt x="523" y="40"/>
                  </a:cubicBezTo>
                  <a:lnTo>
                    <a:pt x="144" y="289"/>
                  </a:lnTo>
                  <a:cubicBezTo>
                    <a:pt x="32" y="360"/>
                    <a:pt x="0" y="511"/>
                    <a:pt x="73" y="623"/>
                  </a:cubicBezTo>
                  <a:cubicBezTo>
                    <a:pt x="119" y="694"/>
                    <a:pt x="196" y="732"/>
                    <a:pt x="274" y="732"/>
                  </a:cubicBezTo>
                  <a:cubicBezTo>
                    <a:pt x="320" y="732"/>
                    <a:pt x="366" y="719"/>
                    <a:pt x="407" y="691"/>
                  </a:cubicBezTo>
                  <a:lnTo>
                    <a:pt x="789" y="445"/>
                  </a:lnTo>
                  <a:cubicBezTo>
                    <a:pt x="898" y="371"/>
                    <a:pt x="933" y="220"/>
                    <a:pt x="857" y="111"/>
                  </a:cubicBezTo>
                  <a:cubicBezTo>
                    <a:pt x="811" y="40"/>
                    <a:pt x="734" y="1"/>
                    <a:pt x="655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74;p83"/>
            <p:cNvSpPr/>
            <p:nvPr/>
          </p:nvSpPr>
          <p:spPr>
            <a:xfrm flipH="1">
              <a:off x="3921915" y="1616546"/>
              <a:ext cx="88677" cy="59635"/>
            </a:xfrm>
            <a:custGeom>
              <a:avLst/>
              <a:gdLst/>
              <a:ahLst/>
              <a:cxnLst/>
              <a:rect l="l" t="t" r="r" b="b"/>
              <a:pathLst>
                <a:path w="971" h="653" extrusionOk="0">
                  <a:moveTo>
                    <a:pt x="694" y="1"/>
                  </a:moveTo>
                  <a:cubicBezTo>
                    <a:pt x="664" y="1"/>
                    <a:pt x="634" y="6"/>
                    <a:pt x="605" y="17"/>
                  </a:cubicBezTo>
                  <a:lnTo>
                    <a:pt x="185" y="188"/>
                  </a:lnTo>
                  <a:cubicBezTo>
                    <a:pt x="62" y="235"/>
                    <a:pt x="1" y="375"/>
                    <a:pt x="49" y="501"/>
                  </a:cubicBezTo>
                  <a:cubicBezTo>
                    <a:pt x="87" y="595"/>
                    <a:pt x="178" y="653"/>
                    <a:pt x="273" y="653"/>
                  </a:cubicBezTo>
                  <a:cubicBezTo>
                    <a:pt x="303" y="653"/>
                    <a:pt x="333" y="647"/>
                    <a:pt x="363" y="635"/>
                  </a:cubicBezTo>
                  <a:lnTo>
                    <a:pt x="786" y="468"/>
                  </a:lnTo>
                  <a:cubicBezTo>
                    <a:pt x="909" y="416"/>
                    <a:pt x="971" y="276"/>
                    <a:pt x="919" y="153"/>
                  </a:cubicBezTo>
                  <a:cubicBezTo>
                    <a:pt x="882" y="59"/>
                    <a:pt x="791" y="1"/>
                    <a:pt x="694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976;p83"/>
          <p:cNvSpPr/>
          <p:nvPr/>
        </p:nvSpPr>
        <p:spPr>
          <a:xfrm flipH="1">
            <a:off x="1124077" y="3221710"/>
            <a:ext cx="2914" cy="2040"/>
          </a:xfrm>
          <a:custGeom>
            <a:avLst/>
            <a:gdLst/>
            <a:ahLst/>
            <a:cxnLst/>
            <a:rect l="l" t="t" r="r" b="b"/>
            <a:pathLst>
              <a:path w="50" h="35" extrusionOk="0">
                <a:moveTo>
                  <a:pt x="25" y="0"/>
                </a:moveTo>
                <a:cubicBezTo>
                  <a:pt x="1" y="0"/>
                  <a:pt x="1" y="34"/>
                  <a:pt x="25" y="34"/>
                </a:cubicBezTo>
                <a:cubicBezTo>
                  <a:pt x="49" y="34"/>
                  <a:pt x="49" y="0"/>
                  <a:pt x="25" y="0"/>
                </a:cubicBezTo>
                <a:close/>
              </a:path>
            </a:pathLst>
          </a:custGeom>
          <a:solidFill>
            <a:srgbClr val="DD83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977;p83"/>
          <p:cNvSpPr/>
          <p:nvPr/>
        </p:nvSpPr>
        <p:spPr>
          <a:xfrm flipH="1">
            <a:off x="1280007" y="3429511"/>
            <a:ext cx="62400" cy="62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978;p83"/>
          <p:cNvSpPr/>
          <p:nvPr/>
        </p:nvSpPr>
        <p:spPr>
          <a:xfrm flipH="1">
            <a:off x="2024957" y="3491899"/>
            <a:ext cx="32400" cy="32400"/>
          </a:xfrm>
          <a:prstGeom prst="ellipse">
            <a:avLst/>
          </a:prstGeom>
          <a:gradFill>
            <a:gsLst>
              <a:gs pos="0">
                <a:srgbClr val="645CA7"/>
              </a:gs>
              <a:gs pos="100000">
                <a:srgbClr val="D77EA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4" name="Google Shape;983;p83"/>
          <p:cNvCxnSpPr/>
          <p:nvPr/>
        </p:nvCxnSpPr>
        <p:spPr>
          <a:xfrm rot="10800000">
            <a:off x="380507" y="3292018"/>
            <a:ext cx="249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Google Shape;1083;p83"/>
          <p:cNvSpPr txBox="1">
            <a:spLocks/>
          </p:cNvSpPr>
          <p:nvPr/>
        </p:nvSpPr>
        <p:spPr>
          <a:xfrm>
            <a:off x="395507" y="3148636"/>
            <a:ext cx="2463300" cy="1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 b="0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rPr lang="en-US" sz="1400" smtClean="0"/>
              <a:t>HOBBIES</a:t>
            </a:r>
            <a:endParaRPr lang="en-US" sz="1400"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  <p:pic>
        <p:nvPicPr>
          <p:cNvPr id="106" name="Picture 4" descr="mariale10 hearts notebook corazones libros Stick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4276">
            <a:off x="720716" y="3264573"/>
            <a:ext cx="1474774" cy="147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6" descr="Bealettering art stationery pincel materials Stick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31" y="300396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014" y="947037"/>
            <a:ext cx="381000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Google Shape;8756;p94"/>
          <p:cNvSpPr/>
          <p:nvPr/>
        </p:nvSpPr>
        <p:spPr>
          <a:xfrm>
            <a:off x="4520350" y="2013301"/>
            <a:ext cx="1673015" cy="1873098"/>
          </a:xfrm>
          <a:custGeom>
            <a:avLst/>
            <a:gdLst/>
            <a:ahLst/>
            <a:cxnLst/>
            <a:rect l="l" t="t" r="r" b="b"/>
            <a:pathLst>
              <a:path w="105145" h="127868" extrusionOk="0">
                <a:moveTo>
                  <a:pt x="52573" y="1"/>
                </a:moveTo>
                <a:cubicBezTo>
                  <a:pt x="43236" y="1"/>
                  <a:pt x="35664" y="7567"/>
                  <a:pt x="35664" y="16910"/>
                </a:cubicBezTo>
                <a:cubicBezTo>
                  <a:pt x="35670" y="18895"/>
                  <a:pt x="36028" y="20862"/>
                  <a:pt x="36720" y="22722"/>
                </a:cubicBezTo>
                <a:lnTo>
                  <a:pt x="0" y="22722"/>
                </a:lnTo>
                <a:lnTo>
                  <a:pt x="0" y="110011"/>
                </a:lnTo>
                <a:cubicBezTo>
                  <a:pt x="0" y="119872"/>
                  <a:pt x="7995" y="127867"/>
                  <a:pt x="17862" y="127867"/>
                </a:cubicBezTo>
                <a:lnTo>
                  <a:pt x="105145" y="127867"/>
                </a:lnTo>
                <a:lnTo>
                  <a:pt x="105145" y="91010"/>
                </a:lnTo>
                <a:cubicBezTo>
                  <a:pt x="103158" y="91801"/>
                  <a:pt x="101044" y="92206"/>
                  <a:pt x="98916" y="92206"/>
                </a:cubicBezTo>
                <a:cubicBezTo>
                  <a:pt x="98350" y="92206"/>
                  <a:pt x="97782" y="92177"/>
                  <a:pt x="97215" y="92119"/>
                </a:cubicBezTo>
                <a:cubicBezTo>
                  <a:pt x="88869" y="91267"/>
                  <a:pt x="82269" y="84184"/>
                  <a:pt x="82024" y="75802"/>
                </a:cubicBezTo>
                <a:cubicBezTo>
                  <a:pt x="81744" y="66233"/>
                  <a:pt x="89417" y="58393"/>
                  <a:pt x="98920" y="58393"/>
                </a:cubicBezTo>
                <a:cubicBezTo>
                  <a:pt x="101055" y="58393"/>
                  <a:pt x="103159" y="58792"/>
                  <a:pt x="105139" y="59585"/>
                </a:cubicBezTo>
                <a:lnTo>
                  <a:pt x="105139" y="22728"/>
                </a:lnTo>
                <a:lnTo>
                  <a:pt x="68419" y="22728"/>
                </a:lnTo>
                <a:cubicBezTo>
                  <a:pt x="69427" y="19992"/>
                  <a:pt x="69796" y="16951"/>
                  <a:pt x="69164" y="13738"/>
                </a:cubicBezTo>
                <a:cubicBezTo>
                  <a:pt x="67632" y="5922"/>
                  <a:pt x="60686" y="73"/>
                  <a:pt x="52715" y="2"/>
                </a:cubicBezTo>
                <a:cubicBezTo>
                  <a:pt x="52668" y="1"/>
                  <a:pt x="52620" y="1"/>
                  <a:pt x="52573" y="1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8755;p94">
            <a:hlinkClick r:id="" action="ppaction://hlinkshowjump?jump=nextslide" highlightClick="1"/>
          </p:cNvPr>
          <p:cNvSpPr/>
          <p:nvPr/>
        </p:nvSpPr>
        <p:spPr>
          <a:xfrm>
            <a:off x="4531657" y="786102"/>
            <a:ext cx="2035877" cy="1540236"/>
          </a:xfrm>
          <a:custGeom>
            <a:avLst/>
            <a:gdLst/>
            <a:ahLst/>
            <a:cxnLst/>
            <a:rect l="l" t="t" r="r" b="b"/>
            <a:pathLst>
              <a:path w="127950" h="105145" extrusionOk="0">
                <a:moveTo>
                  <a:pt x="18697" y="0"/>
                </a:moveTo>
                <a:cubicBezTo>
                  <a:pt x="8371" y="0"/>
                  <a:pt x="1" y="8371"/>
                  <a:pt x="1" y="18697"/>
                </a:cubicBezTo>
                <a:lnTo>
                  <a:pt x="1" y="105145"/>
                </a:lnTo>
                <a:lnTo>
                  <a:pt x="36857" y="105145"/>
                </a:lnTo>
                <a:cubicBezTo>
                  <a:pt x="35719" y="102283"/>
                  <a:pt x="35385" y="99165"/>
                  <a:pt x="35897" y="96130"/>
                </a:cubicBezTo>
                <a:cubicBezTo>
                  <a:pt x="37137" y="88648"/>
                  <a:pt x="43398" y="82793"/>
                  <a:pt x="50957" y="82096"/>
                </a:cubicBezTo>
                <a:cubicBezTo>
                  <a:pt x="51501" y="82045"/>
                  <a:pt x="52041" y="82020"/>
                  <a:pt x="52575" y="82020"/>
                </a:cubicBezTo>
                <a:cubicBezTo>
                  <a:pt x="61906" y="82020"/>
                  <a:pt x="69475" y="89593"/>
                  <a:pt x="69475" y="98926"/>
                </a:cubicBezTo>
                <a:cubicBezTo>
                  <a:pt x="69475" y="101055"/>
                  <a:pt x="69070" y="103165"/>
                  <a:pt x="68283" y="105145"/>
                </a:cubicBezTo>
                <a:lnTo>
                  <a:pt x="105145" y="105145"/>
                </a:lnTo>
                <a:lnTo>
                  <a:pt x="105145" y="68419"/>
                </a:lnTo>
                <a:cubicBezTo>
                  <a:pt x="106958" y="69088"/>
                  <a:pt x="108908" y="69476"/>
                  <a:pt x="110955" y="69476"/>
                </a:cubicBezTo>
                <a:cubicBezTo>
                  <a:pt x="111990" y="69476"/>
                  <a:pt x="113050" y="69377"/>
                  <a:pt x="114130" y="69164"/>
                </a:cubicBezTo>
                <a:cubicBezTo>
                  <a:pt x="121952" y="67632"/>
                  <a:pt x="127801" y="60687"/>
                  <a:pt x="127866" y="52715"/>
                </a:cubicBezTo>
                <a:cubicBezTo>
                  <a:pt x="127950" y="43313"/>
                  <a:pt x="120348" y="35664"/>
                  <a:pt x="110964" y="35664"/>
                </a:cubicBezTo>
                <a:cubicBezTo>
                  <a:pt x="108979" y="35670"/>
                  <a:pt x="107005" y="36028"/>
                  <a:pt x="105145" y="36720"/>
                </a:cubicBezTo>
                <a:lnTo>
                  <a:pt x="105145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TextBox 123"/>
          <p:cNvSpPr txBox="1"/>
          <p:nvPr/>
        </p:nvSpPr>
        <p:spPr>
          <a:xfrm>
            <a:off x="5162991" y="1179803"/>
            <a:ext cx="721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8" name="Google Shape;8757;p94">
            <a:hlinkClick r:id="" action="ppaction://hlinkshowjump?jump=nextslide" highlightClick="1"/>
          </p:cNvPr>
          <p:cNvSpPr/>
          <p:nvPr/>
        </p:nvSpPr>
        <p:spPr>
          <a:xfrm>
            <a:off x="6184106" y="783014"/>
            <a:ext cx="1673031" cy="1873172"/>
          </a:xfrm>
          <a:custGeom>
            <a:avLst/>
            <a:gdLst/>
            <a:ahLst/>
            <a:cxnLst/>
            <a:rect l="l" t="t" r="r" b="b"/>
            <a:pathLst>
              <a:path w="105146" h="127873" extrusionOk="0">
                <a:moveTo>
                  <a:pt x="1" y="1"/>
                </a:moveTo>
                <a:lnTo>
                  <a:pt x="1" y="36857"/>
                </a:lnTo>
                <a:cubicBezTo>
                  <a:pt x="1988" y="36066"/>
                  <a:pt x="4101" y="35662"/>
                  <a:pt x="6229" y="35662"/>
                </a:cubicBezTo>
                <a:cubicBezTo>
                  <a:pt x="6796" y="35662"/>
                  <a:pt x="7364" y="35691"/>
                  <a:pt x="7930" y="35748"/>
                </a:cubicBezTo>
                <a:cubicBezTo>
                  <a:pt x="16277" y="36595"/>
                  <a:pt x="22877" y="43684"/>
                  <a:pt x="23121" y="52066"/>
                </a:cubicBezTo>
                <a:cubicBezTo>
                  <a:pt x="23396" y="61635"/>
                  <a:pt x="15722" y="69481"/>
                  <a:pt x="6219" y="69481"/>
                </a:cubicBezTo>
                <a:cubicBezTo>
                  <a:pt x="4091" y="69475"/>
                  <a:pt x="1980" y="69076"/>
                  <a:pt x="1" y="68289"/>
                </a:cubicBezTo>
                <a:lnTo>
                  <a:pt x="1" y="105145"/>
                </a:lnTo>
                <a:lnTo>
                  <a:pt x="36720" y="105145"/>
                </a:lnTo>
                <a:cubicBezTo>
                  <a:pt x="35719" y="107882"/>
                  <a:pt x="35343" y="110916"/>
                  <a:pt x="35975" y="114130"/>
                </a:cubicBezTo>
                <a:cubicBezTo>
                  <a:pt x="37513" y="121952"/>
                  <a:pt x="44459" y="127801"/>
                  <a:pt x="52424" y="127872"/>
                </a:cubicBezTo>
                <a:cubicBezTo>
                  <a:pt x="52472" y="127873"/>
                  <a:pt x="52519" y="127873"/>
                  <a:pt x="52567" y="127873"/>
                </a:cubicBezTo>
                <a:cubicBezTo>
                  <a:pt x="61909" y="127873"/>
                  <a:pt x="69481" y="120301"/>
                  <a:pt x="69481" y="110964"/>
                </a:cubicBezTo>
                <a:cubicBezTo>
                  <a:pt x="69475" y="108979"/>
                  <a:pt x="69118" y="107005"/>
                  <a:pt x="68426" y="105145"/>
                </a:cubicBezTo>
                <a:lnTo>
                  <a:pt x="105145" y="105145"/>
                </a:lnTo>
                <a:lnTo>
                  <a:pt x="105145" y="16354"/>
                </a:lnTo>
                <a:cubicBezTo>
                  <a:pt x="105140" y="7328"/>
                  <a:pt x="97818" y="1"/>
                  <a:pt x="88786" y="1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9" name="Google Shape;8758;p94"/>
          <p:cNvSpPr/>
          <p:nvPr/>
        </p:nvSpPr>
        <p:spPr>
          <a:xfrm>
            <a:off x="5821356" y="2321063"/>
            <a:ext cx="2035781" cy="1540163"/>
          </a:xfrm>
          <a:custGeom>
            <a:avLst/>
            <a:gdLst/>
            <a:ahLst/>
            <a:cxnLst/>
            <a:rect l="l" t="t" r="r" b="b"/>
            <a:pathLst>
              <a:path w="127944" h="105140" extrusionOk="0">
                <a:moveTo>
                  <a:pt x="22805" y="0"/>
                </a:moveTo>
                <a:lnTo>
                  <a:pt x="22805" y="36720"/>
                </a:lnTo>
                <a:cubicBezTo>
                  <a:pt x="20992" y="36051"/>
                  <a:pt x="19042" y="35663"/>
                  <a:pt x="16995" y="35663"/>
                </a:cubicBezTo>
                <a:cubicBezTo>
                  <a:pt x="15960" y="35663"/>
                  <a:pt x="14900" y="35762"/>
                  <a:pt x="13820" y="35975"/>
                </a:cubicBezTo>
                <a:cubicBezTo>
                  <a:pt x="5998" y="37513"/>
                  <a:pt x="150" y="44453"/>
                  <a:pt x="78" y="52424"/>
                </a:cubicBezTo>
                <a:cubicBezTo>
                  <a:pt x="1" y="61826"/>
                  <a:pt x="7602" y="69481"/>
                  <a:pt x="16986" y="69481"/>
                </a:cubicBezTo>
                <a:cubicBezTo>
                  <a:pt x="18971" y="69475"/>
                  <a:pt x="20945" y="69117"/>
                  <a:pt x="22805" y="68420"/>
                </a:cubicBezTo>
                <a:lnTo>
                  <a:pt x="22805" y="105139"/>
                </a:lnTo>
                <a:lnTo>
                  <a:pt x="108943" y="105139"/>
                </a:lnTo>
                <a:cubicBezTo>
                  <a:pt x="119436" y="105139"/>
                  <a:pt x="127944" y="96631"/>
                  <a:pt x="127944" y="86138"/>
                </a:cubicBezTo>
                <a:lnTo>
                  <a:pt x="127944" y="0"/>
                </a:lnTo>
                <a:lnTo>
                  <a:pt x="91087" y="0"/>
                </a:lnTo>
                <a:cubicBezTo>
                  <a:pt x="92088" y="2510"/>
                  <a:pt x="92470" y="5235"/>
                  <a:pt x="92196" y="7924"/>
                </a:cubicBezTo>
                <a:cubicBezTo>
                  <a:pt x="91343" y="16271"/>
                  <a:pt x="84260" y="22870"/>
                  <a:pt x="75878" y="23115"/>
                </a:cubicBezTo>
                <a:cubicBezTo>
                  <a:pt x="75708" y="23120"/>
                  <a:pt x="75539" y="23122"/>
                  <a:pt x="75370" y="23122"/>
                </a:cubicBezTo>
                <a:cubicBezTo>
                  <a:pt x="66033" y="23122"/>
                  <a:pt x="58469" y="15553"/>
                  <a:pt x="58469" y="6219"/>
                </a:cubicBezTo>
                <a:cubicBezTo>
                  <a:pt x="58469" y="4084"/>
                  <a:pt x="58869" y="1980"/>
                  <a:pt x="59662" y="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TextBox 124"/>
          <p:cNvSpPr txBox="1"/>
          <p:nvPr/>
        </p:nvSpPr>
        <p:spPr>
          <a:xfrm>
            <a:off x="6797114" y="1227281"/>
            <a:ext cx="510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2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6783283" y="2892606"/>
            <a:ext cx="439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4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5077577" y="2802350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9935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25929" y="308202"/>
            <a:ext cx="7892143" cy="172707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defTabSz="685800">
              <a:buClrTx/>
              <a:buNone/>
              <a:defRPr/>
            </a:pPr>
            <a:r>
              <a:rPr lang="en-US" sz="2400" b="1" kern="1200" dirty="0" err="1" smtClean="0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2400" b="1" kern="120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kern="1200" dirty="0" err="1" smtClean="0">
                <a:solidFill>
                  <a:prstClr val="white"/>
                </a:solidFill>
                <a:latin typeface="Calibri" panose="020F0502020204030204"/>
              </a:rPr>
              <a:t>hỏi</a:t>
            </a:r>
            <a:r>
              <a:rPr lang="en-US" sz="2400" b="1" kern="120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2</a:t>
            </a:r>
            <a:r>
              <a:rPr lang="en-US" sz="2400" b="1" kern="1200" dirty="0" smtClean="0">
                <a:solidFill>
                  <a:prstClr val="white"/>
                </a:solidFill>
                <a:latin typeface="Calibri" panose="020F0502020204030204"/>
              </a:rPr>
              <a:t>: </a:t>
            </a:r>
            <a:r>
              <a:rPr lang="vi-VN" sz="2400" b="1" dirty="0">
                <a:solidFill>
                  <a:schemeClr val="bg1"/>
                </a:solidFill>
              </a:rPr>
              <a:t>Cái gì dài một gang tay </a:t>
            </a:r>
            <a:endParaRPr lang="en-US" sz="2400" b="1" dirty="0">
              <a:solidFill>
                <a:schemeClr val="bg1"/>
              </a:solidFill>
            </a:endParaRPr>
          </a:p>
          <a:p>
            <a:pPr marL="0" indent="0" algn="ctr" defTabSz="685800">
              <a:buClrTx/>
              <a:buNone/>
              <a:defRPr/>
            </a:pPr>
            <a:r>
              <a:rPr lang="vi-VN" sz="2400" b="1" dirty="0">
                <a:solidFill>
                  <a:schemeClr val="bg1"/>
                </a:solidFill>
              </a:rPr>
              <a:t>Bé vẽ bé viết ngày ngày ngắn đi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defTabSz="685800">
              <a:buClrTx/>
              <a:defRPr/>
            </a:pPr>
            <a:endParaRPr lang="en-US" sz="2400" b="1" kern="1200" dirty="0" smtClean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625928" y="2370197"/>
            <a:ext cx="7892143" cy="167095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 err="1">
                <a:solidFill>
                  <a:prstClr val="white"/>
                </a:solidFill>
                <a:latin typeface="Calibri" panose="020F0502020204030204"/>
              </a:rPr>
              <a:t>Đáp</a:t>
            </a: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Calibri" panose="020F0502020204030204"/>
              </a:rPr>
              <a:t>án</a:t>
            </a: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kern="1200" dirty="0" smtClean="0">
                <a:solidFill>
                  <a:prstClr val="white"/>
                </a:solidFill>
                <a:latin typeface="Calibri" panose="020F0502020204030204"/>
              </a:rPr>
              <a:t>: </a:t>
            </a:r>
            <a:r>
              <a:rPr lang="en-US" sz="2400" b="1" kern="1200" dirty="0" err="1" smtClean="0">
                <a:solidFill>
                  <a:prstClr val="white"/>
                </a:solidFill>
                <a:latin typeface="Calibri" panose="020F0502020204030204"/>
              </a:rPr>
              <a:t>Bút</a:t>
            </a: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kern="1200" dirty="0" err="1" smtClean="0">
                <a:solidFill>
                  <a:prstClr val="white"/>
                </a:solidFill>
                <a:latin typeface="Calibri" panose="020F0502020204030204"/>
              </a:rPr>
              <a:t>chì</a:t>
            </a:r>
            <a:r>
              <a:rPr lang="en-US" sz="2400" b="1" kern="1200" dirty="0" smtClean="0">
                <a:solidFill>
                  <a:prstClr val="white"/>
                </a:solidFill>
                <a:latin typeface="Calibri" panose="020F0502020204030204"/>
              </a:rPr>
              <a:t>  </a:t>
            </a:r>
            <a:endParaRPr lang="en-US" sz="24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2" descr="Office Working Sticker by mishmashp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4231"/>
            <a:ext cx="1900786" cy="13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essage Pencil Sticker by Rafs Desig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530" y="2646306"/>
            <a:ext cx="477794" cy="111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93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3</a:t>
            </a:r>
          </a:p>
          <a:p>
            <a:endParaRPr lang="en-US" dirty="0"/>
          </a:p>
        </p:txBody>
      </p:sp>
      <p:grpSp>
        <p:nvGrpSpPr>
          <p:cNvPr id="4" name="Google Shape;878;p83"/>
          <p:cNvGrpSpPr/>
          <p:nvPr/>
        </p:nvGrpSpPr>
        <p:grpSpPr>
          <a:xfrm>
            <a:off x="727284" y="1046445"/>
            <a:ext cx="2408761" cy="2606609"/>
            <a:chOff x="1620827" y="963391"/>
            <a:chExt cx="2408761" cy="2606609"/>
          </a:xfrm>
        </p:grpSpPr>
        <p:grpSp>
          <p:nvGrpSpPr>
            <p:cNvPr id="5" name="Google Shape;879;p83"/>
            <p:cNvGrpSpPr/>
            <p:nvPr/>
          </p:nvGrpSpPr>
          <p:grpSpPr>
            <a:xfrm>
              <a:off x="1620827" y="963391"/>
              <a:ext cx="2368213" cy="2606609"/>
              <a:chOff x="1763789" y="1203341"/>
              <a:chExt cx="2368213" cy="2606609"/>
            </a:xfrm>
          </p:grpSpPr>
          <p:sp>
            <p:nvSpPr>
              <p:cNvPr id="8" name="Google Shape;880;p83"/>
              <p:cNvSpPr/>
              <p:nvPr/>
            </p:nvSpPr>
            <p:spPr>
              <a:xfrm flipH="1">
                <a:off x="3061211" y="2436250"/>
                <a:ext cx="585697" cy="522996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8975" extrusionOk="0">
                    <a:moveTo>
                      <a:pt x="7828" y="0"/>
                    </a:moveTo>
                    <a:cubicBezTo>
                      <a:pt x="7828" y="0"/>
                      <a:pt x="1066" y="3591"/>
                      <a:pt x="533" y="4635"/>
                    </a:cubicBezTo>
                    <a:cubicBezTo>
                      <a:pt x="1" y="5677"/>
                      <a:pt x="325" y="8254"/>
                      <a:pt x="1162" y="8940"/>
                    </a:cubicBezTo>
                    <a:cubicBezTo>
                      <a:pt x="1190" y="8963"/>
                      <a:pt x="1228" y="8975"/>
                      <a:pt x="1273" y="8975"/>
                    </a:cubicBezTo>
                    <a:cubicBezTo>
                      <a:pt x="2541" y="8975"/>
                      <a:pt x="10051" y="0"/>
                      <a:pt x="10051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881;p83"/>
              <p:cNvSpPr/>
              <p:nvPr/>
            </p:nvSpPr>
            <p:spPr>
              <a:xfrm flipH="1">
                <a:off x="2173837" y="2428675"/>
                <a:ext cx="1500692" cy="1078158"/>
              </a:xfrm>
              <a:custGeom>
                <a:avLst/>
                <a:gdLst/>
                <a:ahLst/>
                <a:cxnLst/>
                <a:rect l="l" t="t" r="r" b="b"/>
                <a:pathLst>
                  <a:path w="25753" h="18502" extrusionOk="0">
                    <a:moveTo>
                      <a:pt x="10508" y="1"/>
                    </a:moveTo>
                    <a:cubicBezTo>
                      <a:pt x="6343" y="1523"/>
                      <a:pt x="1773" y="6026"/>
                      <a:pt x="888" y="10459"/>
                    </a:cubicBezTo>
                    <a:cubicBezTo>
                      <a:pt x="1" y="14894"/>
                      <a:pt x="308" y="17382"/>
                      <a:pt x="1469" y="17621"/>
                    </a:cubicBezTo>
                    <a:cubicBezTo>
                      <a:pt x="1537" y="17636"/>
                      <a:pt x="1639" y="17642"/>
                      <a:pt x="1770" y="17642"/>
                    </a:cubicBezTo>
                    <a:cubicBezTo>
                      <a:pt x="3651" y="17642"/>
                      <a:pt x="11584" y="16279"/>
                      <a:pt x="14763" y="16279"/>
                    </a:cubicBezTo>
                    <a:cubicBezTo>
                      <a:pt x="15100" y="16279"/>
                      <a:pt x="15384" y="16294"/>
                      <a:pt x="15601" y="16328"/>
                    </a:cubicBezTo>
                    <a:cubicBezTo>
                      <a:pt x="17530" y="16628"/>
                      <a:pt x="21522" y="18501"/>
                      <a:pt x="23579" y="18501"/>
                    </a:cubicBezTo>
                    <a:cubicBezTo>
                      <a:pt x="24092" y="18501"/>
                      <a:pt x="24484" y="18385"/>
                      <a:pt x="24695" y="18099"/>
                    </a:cubicBezTo>
                    <a:cubicBezTo>
                      <a:pt x="25753" y="16669"/>
                      <a:pt x="23627" y="8039"/>
                      <a:pt x="21790" y="4455"/>
                    </a:cubicBezTo>
                    <a:cubicBezTo>
                      <a:pt x="19953" y="874"/>
                      <a:pt x="10508" y="1"/>
                      <a:pt x="10508" y="1"/>
                    </a:cubicBezTo>
                    <a:close/>
                  </a:path>
                </a:pathLst>
              </a:custGeom>
              <a:solidFill>
                <a:srgbClr val="FF9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882;p83"/>
              <p:cNvSpPr/>
              <p:nvPr/>
            </p:nvSpPr>
            <p:spPr>
              <a:xfrm flipH="1">
                <a:off x="3011271" y="2793168"/>
                <a:ext cx="176099" cy="721122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12375" extrusionOk="0">
                    <a:moveTo>
                      <a:pt x="1146" y="0"/>
                    </a:moveTo>
                    <a:cubicBezTo>
                      <a:pt x="932" y="0"/>
                      <a:pt x="717" y="633"/>
                      <a:pt x="823" y="1272"/>
                    </a:cubicBezTo>
                    <a:cubicBezTo>
                      <a:pt x="963" y="2102"/>
                      <a:pt x="0" y="4014"/>
                      <a:pt x="331" y="4453"/>
                    </a:cubicBezTo>
                    <a:cubicBezTo>
                      <a:pt x="796" y="5068"/>
                      <a:pt x="441" y="5529"/>
                      <a:pt x="847" y="6174"/>
                    </a:cubicBezTo>
                    <a:cubicBezTo>
                      <a:pt x="1250" y="6820"/>
                      <a:pt x="1916" y="9427"/>
                      <a:pt x="577" y="9588"/>
                    </a:cubicBezTo>
                    <a:cubicBezTo>
                      <a:pt x="577" y="9588"/>
                      <a:pt x="451" y="11875"/>
                      <a:pt x="1417" y="12309"/>
                    </a:cubicBezTo>
                    <a:cubicBezTo>
                      <a:pt x="1519" y="12354"/>
                      <a:pt x="1618" y="12375"/>
                      <a:pt x="1713" y="12375"/>
                    </a:cubicBezTo>
                    <a:cubicBezTo>
                      <a:pt x="2512" y="12375"/>
                      <a:pt x="3022" y="10926"/>
                      <a:pt x="3022" y="10926"/>
                    </a:cubicBezTo>
                    <a:cubicBezTo>
                      <a:pt x="3022" y="10926"/>
                      <a:pt x="2356" y="8243"/>
                      <a:pt x="1913" y="6711"/>
                    </a:cubicBezTo>
                    <a:cubicBezTo>
                      <a:pt x="1059" y="3764"/>
                      <a:pt x="1513" y="398"/>
                      <a:pt x="1270" y="78"/>
                    </a:cubicBezTo>
                    <a:cubicBezTo>
                      <a:pt x="1231" y="25"/>
                      <a:pt x="1188" y="0"/>
                      <a:pt x="114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883;p83"/>
              <p:cNvSpPr/>
              <p:nvPr/>
            </p:nvSpPr>
            <p:spPr>
              <a:xfrm flipH="1">
                <a:off x="3062201" y="2428675"/>
                <a:ext cx="755736" cy="1073263"/>
              </a:xfrm>
              <a:custGeom>
                <a:avLst/>
                <a:gdLst/>
                <a:ahLst/>
                <a:cxnLst/>
                <a:rect l="l" t="t" r="r" b="b"/>
                <a:pathLst>
                  <a:path w="12969" h="18418" extrusionOk="0">
                    <a:moveTo>
                      <a:pt x="12969" y="1"/>
                    </a:moveTo>
                    <a:cubicBezTo>
                      <a:pt x="12968" y="1"/>
                      <a:pt x="9118" y="1451"/>
                      <a:pt x="4561" y="5162"/>
                    </a:cubicBezTo>
                    <a:cubicBezTo>
                      <a:pt x="0" y="8869"/>
                      <a:pt x="1656" y="17007"/>
                      <a:pt x="3210" y="18256"/>
                    </a:cubicBezTo>
                    <a:cubicBezTo>
                      <a:pt x="3347" y="18367"/>
                      <a:pt x="3485" y="18418"/>
                      <a:pt x="3623" y="18418"/>
                    </a:cubicBezTo>
                    <a:cubicBezTo>
                      <a:pt x="5037" y="18418"/>
                      <a:pt x="6367" y="13057"/>
                      <a:pt x="6367" y="13057"/>
                    </a:cubicBezTo>
                    <a:lnTo>
                      <a:pt x="6367" y="13057"/>
                    </a:lnTo>
                    <a:cubicBezTo>
                      <a:pt x="6367" y="13057"/>
                      <a:pt x="6218" y="13089"/>
                      <a:pt x="6004" y="13089"/>
                    </a:cubicBezTo>
                    <a:cubicBezTo>
                      <a:pt x="5261" y="13089"/>
                      <a:pt x="3731" y="12703"/>
                      <a:pt x="4875" y="9251"/>
                    </a:cubicBezTo>
                    <a:cubicBezTo>
                      <a:pt x="6350" y="4803"/>
                      <a:pt x="12968" y="1"/>
                      <a:pt x="12969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884;p83"/>
              <p:cNvSpPr/>
              <p:nvPr/>
            </p:nvSpPr>
            <p:spPr>
              <a:xfrm flipH="1">
                <a:off x="2526677" y="2483975"/>
                <a:ext cx="697522" cy="400449"/>
              </a:xfrm>
              <a:custGeom>
                <a:avLst/>
                <a:gdLst/>
                <a:ahLst/>
                <a:cxnLst/>
                <a:rect l="l" t="t" r="r" b="b"/>
                <a:pathLst>
                  <a:path w="11970" h="6872" extrusionOk="0">
                    <a:moveTo>
                      <a:pt x="1244" y="0"/>
                    </a:moveTo>
                    <a:lnTo>
                      <a:pt x="97" y="854"/>
                    </a:lnTo>
                    <a:cubicBezTo>
                      <a:pt x="1" y="1000"/>
                      <a:pt x="1371" y="3044"/>
                      <a:pt x="2557" y="3044"/>
                    </a:cubicBezTo>
                    <a:cubicBezTo>
                      <a:pt x="2638" y="3044"/>
                      <a:pt x="2718" y="3035"/>
                      <a:pt x="2797" y="3014"/>
                    </a:cubicBezTo>
                    <a:cubicBezTo>
                      <a:pt x="3013" y="2959"/>
                      <a:pt x="3156" y="2933"/>
                      <a:pt x="3246" y="2933"/>
                    </a:cubicBezTo>
                    <a:cubicBezTo>
                      <a:pt x="3670" y="2933"/>
                      <a:pt x="2934" y="3506"/>
                      <a:pt x="3196" y="4322"/>
                    </a:cubicBezTo>
                    <a:cubicBezTo>
                      <a:pt x="3402" y="4964"/>
                      <a:pt x="4201" y="5251"/>
                      <a:pt x="4945" y="5251"/>
                    </a:cubicBezTo>
                    <a:cubicBezTo>
                      <a:pt x="5348" y="5251"/>
                      <a:pt x="5735" y="5166"/>
                      <a:pt x="6002" y="5008"/>
                    </a:cubicBezTo>
                    <a:cubicBezTo>
                      <a:pt x="6105" y="4946"/>
                      <a:pt x="6194" y="4919"/>
                      <a:pt x="6274" y="4919"/>
                    </a:cubicBezTo>
                    <a:cubicBezTo>
                      <a:pt x="6778" y="4919"/>
                      <a:pt x="6921" y="6009"/>
                      <a:pt x="8111" y="6421"/>
                    </a:cubicBezTo>
                    <a:cubicBezTo>
                      <a:pt x="9362" y="6852"/>
                      <a:pt x="11514" y="6872"/>
                      <a:pt x="11907" y="6872"/>
                    </a:cubicBezTo>
                    <a:cubicBezTo>
                      <a:pt x="11948" y="6872"/>
                      <a:pt x="11969" y="6872"/>
                      <a:pt x="11969" y="6872"/>
                    </a:cubicBezTo>
                    <a:lnTo>
                      <a:pt x="1244" y="0"/>
                    </a:ln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885;p83"/>
              <p:cNvSpPr/>
              <p:nvPr/>
            </p:nvSpPr>
            <p:spPr>
              <a:xfrm flipH="1">
                <a:off x="2352035" y="2749756"/>
                <a:ext cx="95742" cy="73249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257" extrusionOk="0">
                    <a:moveTo>
                      <a:pt x="823" y="0"/>
                    </a:moveTo>
                    <a:lnTo>
                      <a:pt x="0" y="874"/>
                    </a:lnTo>
                    <a:cubicBezTo>
                      <a:pt x="0" y="874"/>
                      <a:pt x="361" y="1257"/>
                      <a:pt x="910" y="1257"/>
                    </a:cubicBezTo>
                    <a:cubicBezTo>
                      <a:pt x="1128" y="1257"/>
                      <a:pt x="1375" y="1196"/>
                      <a:pt x="1642" y="1028"/>
                    </a:cubicBezTo>
                    <a:lnTo>
                      <a:pt x="823" y="0"/>
                    </a:lnTo>
                    <a:close/>
                  </a:path>
                </a:pathLst>
              </a:custGeom>
              <a:solidFill>
                <a:srgbClr val="E5A6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886;p83"/>
              <p:cNvSpPr/>
              <p:nvPr/>
            </p:nvSpPr>
            <p:spPr>
              <a:xfrm flipH="1">
                <a:off x="2232343" y="1721074"/>
                <a:ext cx="1100010" cy="726308"/>
              </a:xfrm>
              <a:custGeom>
                <a:avLst/>
                <a:gdLst/>
                <a:ahLst/>
                <a:cxnLst/>
                <a:rect l="l" t="t" r="r" b="b"/>
                <a:pathLst>
                  <a:path w="18877" h="12464" extrusionOk="0">
                    <a:moveTo>
                      <a:pt x="10211" y="0"/>
                    </a:moveTo>
                    <a:cubicBezTo>
                      <a:pt x="5546" y="0"/>
                      <a:pt x="327" y="2374"/>
                      <a:pt x="1792" y="7743"/>
                    </a:cubicBezTo>
                    <a:cubicBezTo>
                      <a:pt x="1792" y="7743"/>
                      <a:pt x="0" y="8289"/>
                      <a:pt x="325" y="10269"/>
                    </a:cubicBezTo>
                    <a:cubicBezTo>
                      <a:pt x="617" y="12054"/>
                      <a:pt x="1942" y="12464"/>
                      <a:pt x="3049" y="12464"/>
                    </a:cubicBezTo>
                    <a:cubicBezTo>
                      <a:pt x="3168" y="12464"/>
                      <a:pt x="3285" y="12459"/>
                      <a:pt x="3397" y="12451"/>
                    </a:cubicBezTo>
                    <a:cubicBezTo>
                      <a:pt x="4557" y="12365"/>
                      <a:pt x="16669" y="10283"/>
                      <a:pt x="17027" y="8306"/>
                    </a:cubicBezTo>
                    <a:cubicBezTo>
                      <a:pt x="17027" y="8306"/>
                      <a:pt x="18877" y="2694"/>
                      <a:pt x="14416" y="766"/>
                    </a:cubicBezTo>
                    <a:cubicBezTo>
                      <a:pt x="13254" y="263"/>
                      <a:pt x="11763" y="0"/>
                      <a:pt x="10211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887;p83"/>
              <p:cNvSpPr/>
              <p:nvPr/>
            </p:nvSpPr>
            <p:spPr>
              <a:xfrm flipH="1">
                <a:off x="2743249" y="1720778"/>
                <a:ext cx="619262" cy="453302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7779" extrusionOk="0">
                    <a:moveTo>
                      <a:pt x="9021" y="0"/>
                    </a:moveTo>
                    <a:cubicBezTo>
                      <a:pt x="7740" y="0"/>
                      <a:pt x="5817" y="236"/>
                      <a:pt x="3724" y="1313"/>
                    </a:cubicBezTo>
                    <a:cubicBezTo>
                      <a:pt x="1" y="3231"/>
                      <a:pt x="2008" y="7778"/>
                      <a:pt x="2008" y="7778"/>
                    </a:cubicBezTo>
                    <a:lnTo>
                      <a:pt x="3817" y="7601"/>
                    </a:lnTo>
                    <a:cubicBezTo>
                      <a:pt x="3287" y="289"/>
                      <a:pt x="10626" y="143"/>
                      <a:pt x="10626" y="143"/>
                    </a:cubicBezTo>
                    <a:cubicBezTo>
                      <a:pt x="10626" y="143"/>
                      <a:pt x="10018" y="0"/>
                      <a:pt x="9021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888;p83"/>
              <p:cNvSpPr/>
              <p:nvPr/>
            </p:nvSpPr>
            <p:spPr>
              <a:xfrm flipH="1">
                <a:off x="2246853" y="2157592"/>
                <a:ext cx="918025" cy="726775"/>
              </a:xfrm>
              <a:custGeom>
                <a:avLst/>
                <a:gdLst/>
                <a:ahLst/>
                <a:cxnLst/>
                <a:rect l="l" t="t" r="r" b="b"/>
                <a:pathLst>
                  <a:path w="15754" h="12472" extrusionOk="0">
                    <a:moveTo>
                      <a:pt x="2625" y="1"/>
                    </a:moveTo>
                    <a:cubicBezTo>
                      <a:pt x="2328" y="1"/>
                      <a:pt x="1543" y="359"/>
                      <a:pt x="1632" y="597"/>
                    </a:cubicBezTo>
                    <a:cubicBezTo>
                      <a:pt x="1735" y="870"/>
                      <a:pt x="2431" y="2242"/>
                      <a:pt x="2329" y="3495"/>
                    </a:cubicBezTo>
                    <a:cubicBezTo>
                      <a:pt x="2165" y="5543"/>
                      <a:pt x="0" y="4403"/>
                      <a:pt x="205" y="6635"/>
                    </a:cubicBezTo>
                    <a:cubicBezTo>
                      <a:pt x="320" y="7908"/>
                      <a:pt x="1169" y="8146"/>
                      <a:pt x="1913" y="8146"/>
                    </a:cubicBezTo>
                    <a:cubicBezTo>
                      <a:pt x="2136" y="8146"/>
                      <a:pt x="2349" y="8125"/>
                      <a:pt x="2530" y="8103"/>
                    </a:cubicBezTo>
                    <a:cubicBezTo>
                      <a:pt x="2710" y="8081"/>
                      <a:pt x="2859" y="8061"/>
                      <a:pt x="2955" y="8061"/>
                    </a:cubicBezTo>
                    <a:cubicBezTo>
                      <a:pt x="3008" y="8061"/>
                      <a:pt x="3045" y="8067"/>
                      <a:pt x="3063" y="8083"/>
                    </a:cubicBezTo>
                    <a:cubicBezTo>
                      <a:pt x="3250" y="8253"/>
                      <a:pt x="2039" y="9039"/>
                      <a:pt x="3113" y="10131"/>
                    </a:cubicBezTo>
                    <a:cubicBezTo>
                      <a:pt x="3524" y="10548"/>
                      <a:pt x="3981" y="10676"/>
                      <a:pt x="4411" y="10676"/>
                    </a:cubicBezTo>
                    <a:cubicBezTo>
                      <a:pt x="4753" y="10676"/>
                      <a:pt x="5079" y="10595"/>
                      <a:pt x="5352" y="10514"/>
                    </a:cubicBezTo>
                    <a:cubicBezTo>
                      <a:pt x="5625" y="10432"/>
                      <a:pt x="5847" y="10353"/>
                      <a:pt x="5983" y="10353"/>
                    </a:cubicBezTo>
                    <a:cubicBezTo>
                      <a:pt x="5988" y="10353"/>
                      <a:pt x="5993" y="10353"/>
                      <a:pt x="5998" y="10353"/>
                    </a:cubicBezTo>
                    <a:cubicBezTo>
                      <a:pt x="6413" y="10370"/>
                      <a:pt x="7494" y="12471"/>
                      <a:pt x="10177" y="12471"/>
                    </a:cubicBezTo>
                    <a:cubicBezTo>
                      <a:pt x="10255" y="12471"/>
                      <a:pt x="10335" y="12470"/>
                      <a:pt x="10416" y="12466"/>
                    </a:cubicBezTo>
                    <a:cubicBezTo>
                      <a:pt x="12587" y="12370"/>
                      <a:pt x="12378" y="11117"/>
                      <a:pt x="12771" y="10947"/>
                    </a:cubicBezTo>
                    <a:cubicBezTo>
                      <a:pt x="12801" y="10934"/>
                      <a:pt x="12837" y="10928"/>
                      <a:pt x="12879" y="10928"/>
                    </a:cubicBezTo>
                    <a:cubicBezTo>
                      <a:pt x="13023" y="10928"/>
                      <a:pt x="13230" y="10998"/>
                      <a:pt x="13463" y="11070"/>
                    </a:cubicBezTo>
                    <a:cubicBezTo>
                      <a:pt x="13697" y="11140"/>
                      <a:pt x="13958" y="11210"/>
                      <a:pt x="14212" y="11210"/>
                    </a:cubicBezTo>
                    <a:cubicBezTo>
                      <a:pt x="14567" y="11210"/>
                      <a:pt x="14908" y="11073"/>
                      <a:pt x="15143" y="10605"/>
                    </a:cubicBezTo>
                    <a:cubicBezTo>
                      <a:pt x="15754" y="9380"/>
                      <a:pt x="14539" y="9107"/>
                      <a:pt x="14532" y="8783"/>
                    </a:cubicBezTo>
                    <a:cubicBezTo>
                      <a:pt x="14528" y="8458"/>
                      <a:pt x="15716" y="1208"/>
                      <a:pt x="14153" y="815"/>
                    </a:cubicBezTo>
                    <a:cubicBezTo>
                      <a:pt x="13711" y="704"/>
                      <a:pt x="13348" y="666"/>
                      <a:pt x="13020" y="666"/>
                    </a:cubicBezTo>
                    <a:cubicBezTo>
                      <a:pt x="12321" y="666"/>
                      <a:pt x="11788" y="839"/>
                      <a:pt x="11010" y="839"/>
                    </a:cubicBezTo>
                    <a:cubicBezTo>
                      <a:pt x="9866" y="839"/>
                      <a:pt x="6247" y="1833"/>
                      <a:pt x="4578" y="1870"/>
                    </a:cubicBezTo>
                    <a:cubicBezTo>
                      <a:pt x="4559" y="1871"/>
                      <a:pt x="4539" y="1871"/>
                      <a:pt x="4520" y="1871"/>
                    </a:cubicBezTo>
                    <a:cubicBezTo>
                      <a:pt x="2911" y="1871"/>
                      <a:pt x="3028" y="331"/>
                      <a:pt x="2721" y="27"/>
                    </a:cubicBezTo>
                    <a:cubicBezTo>
                      <a:pt x="2703" y="9"/>
                      <a:pt x="2669" y="1"/>
                      <a:pt x="2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889;p83"/>
              <p:cNvSpPr/>
              <p:nvPr/>
            </p:nvSpPr>
            <p:spPr>
              <a:xfrm flipH="1">
                <a:off x="3070768" y="2294007"/>
                <a:ext cx="133910" cy="97140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667" extrusionOk="0">
                    <a:moveTo>
                      <a:pt x="946" y="0"/>
                    </a:moveTo>
                    <a:cubicBezTo>
                      <a:pt x="817" y="0"/>
                      <a:pt x="690" y="21"/>
                      <a:pt x="578" y="62"/>
                    </a:cubicBezTo>
                    <a:cubicBezTo>
                      <a:pt x="407" y="127"/>
                      <a:pt x="260" y="239"/>
                      <a:pt x="161" y="399"/>
                    </a:cubicBezTo>
                    <a:cubicBezTo>
                      <a:pt x="59" y="560"/>
                      <a:pt x="1" y="771"/>
                      <a:pt x="1" y="1031"/>
                    </a:cubicBezTo>
                    <a:lnTo>
                      <a:pt x="69" y="1031"/>
                    </a:lnTo>
                    <a:cubicBezTo>
                      <a:pt x="69" y="864"/>
                      <a:pt x="93" y="721"/>
                      <a:pt x="137" y="601"/>
                    </a:cubicBezTo>
                    <a:cubicBezTo>
                      <a:pt x="202" y="420"/>
                      <a:pt x="315" y="287"/>
                      <a:pt x="451" y="198"/>
                    </a:cubicBezTo>
                    <a:cubicBezTo>
                      <a:pt x="591" y="113"/>
                      <a:pt x="762" y="68"/>
                      <a:pt x="946" y="68"/>
                    </a:cubicBezTo>
                    <a:cubicBezTo>
                      <a:pt x="1144" y="68"/>
                      <a:pt x="1359" y="116"/>
                      <a:pt x="1570" y="215"/>
                    </a:cubicBezTo>
                    <a:cubicBezTo>
                      <a:pt x="1761" y="303"/>
                      <a:pt x="1946" y="428"/>
                      <a:pt x="2119" y="588"/>
                    </a:cubicBezTo>
                    <a:lnTo>
                      <a:pt x="2119" y="588"/>
                    </a:lnTo>
                    <a:cubicBezTo>
                      <a:pt x="2096" y="588"/>
                      <a:pt x="2070" y="587"/>
                      <a:pt x="2042" y="587"/>
                    </a:cubicBezTo>
                    <a:cubicBezTo>
                      <a:pt x="1960" y="587"/>
                      <a:pt x="1854" y="594"/>
                      <a:pt x="1745" y="608"/>
                    </a:cubicBezTo>
                    <a:cubicBezTo>
                      <a:pt x="1581" y="628"/>
                      <a:pt x="1403" y="669"/>
                      <a:pt x="1260" y="758"/>
                    </a:cubicBezTo>
                    <a:cubicBezTo>
                      <a:pt x="1192" y="803"/>
                      <a:pt x="1131" y="861"/>
                      <a:pt x="1086" y="932"/>
                    </a:cubicBezTo>
                    <a:cubicBezTo>
                      <a:pt x="1042" y="1004"/>
                      <a:pt x="1017" y="1089"/>
                      <a:pt x="1017" y="1188"/>
                    </a:cubicBezTo>
                    <a:lnTo>
                      <a:pt x="1017" y="1215"/>
                    </a:lnTo>
                    <a:cubicBezTo>
                      <a:pt x="1022" y="1304"/>
                      <a:pt x="1038" y="1376"/>
                      <a:pt x="1063" y="1434"/>
                    </a:cubicBezTo>
                    <a:cubicBezTo>
                      <a:pt x="1083" y="1478"/>
                      <a:pt x="1107" y="1516"/>
                      <a:pt x="1134" y="1546"/>
                    </a:cubicBezTo>
                    <a:cubicBezTo>
                      <a:pt x="1178" y="1591"/>
                      <a:pt x="1230" y="1622"/>
                      <a:pt x="1284" y="1642"/>
                    </a:cubicBezTo>
                    <a:cubicBezTo>
                      <a:pt x="1339" y="1659"/>
                      <a:pt x="1400" y="1666"/>
                      <a:pt x="1458" y="1666"/>
                    </a:cubicBezTo>
                    <a:cubicBezTo>
                      <a:pt x="1564" y="1666"/>
                      <a:pt x="1670" y="1642"/>
                      <a:pt x="1752" y="1619"/>
                    </a:cubicBezTo>
                    <a:cubicBezTo>
                      <a:pt x="1830" y="1595"/>
                      <a:pt x="1882" y="1570"/>
                      <a:pt x="1885" y="1570"/>
                    </a:cubicBezTo>
                    <a:lnTo>
                      <a:pt x="1854" y="1509"/>
                    </a:lnTo>
                    <a:cubicBezTo>
                      <a:pt x="1851" y="1509"/>
                      <a:pt x="1796" y="1533"/>
                      <a:pt x="1725" y="1557"/>
                    </a:cubicBezTo>
                    <a:cubicBezTo>
                      <a:pt x="1649" y="1578"/>
                      <a:pt x="1550" y="1598"/>
                      <a:pt x="1458" y="1598"/>
                    </a:cubicBezTo>
                    <a:cubicBezTo>
                      <a:pt x="1411" y="1598"/>
                      <a:pt x="1366" y="1595"/>
                      <a:pt x="1321" y="1581"/>
                    </a:cubicBezTo>
                    <a:cubicBezTo>
                      <a:pt x="1291" y="1574"/>
                      <a:pt x="1260" y="1560"/>
                      <a:pt x="1233" y="1543"/>
                    </a:cubicBezTo>
                    <a:cubicBezTo>
                      <a:pt x="1195" y="1516"/>
                      <a:pt x="1161" y="1478"/>
                      <a:pt x="1134" y="1427"/>
                    </a:cubicBezTo>
                    <a:cubicBezTo>
                      <a:pt x="1107" y="1373"/>
                      <a:pt x="1090" y="1304"/>
                      <a:pt x="1086" y="1215"/>
                    </a:cubicBezTo>
                    <a:lnTo>
                      <a:pt x="1086" y="1188"/>
                    </a:lnTo>
                    <a:cubicBezTo>
                      <a:pt x="1086" y="1130"/>
                      <a:pt x="1096" y="1079"/>
                      <a:pt x="1113" y="1031"/>
                    </a:cubicBezTo>
                    <a:cubicBezTo>
                      <a:pt x="1144" y="952"/>
                      <a:pt x="1195" y="888"/>
                      <a:pt x="1267" y="837"/>
                    </a:cubicBezTo>
                    <a:cubicBezTo>
                      <a:pt x="1373" y="762"/>
                      <a:pt x="1513" y="717"/>
                      <a:pt x="1652" y="689"/>
                    </a:cubicBezTo>
                    <a:cubicBezTo>
                      <a:pt x="1796" y="662"/>
                      <a:pt x="1936" y="656"/>
                      <a:pt x="2042" y="656"/>
                    </a:cubicBezTo>
                    <a:cubicBezTo>
                      <a:pt x="2090" y="656"/>
                      <a:pt x="2131" y="659"/>
                      <a:pt x="2161" y="659"/>
                    </a:cubicBezTo>
                    <a:cubicBezTo>
                      <a:pt x="2175" y="662"/>
                      <a:pt x="2185" y="662"/>
                      <a:pt x="2196" y="662"/>
                    </a:cubicBezTo>
                    <a:lnTo>
                      <a:pt x="2205" y="662"/>
                    </a:lnTo>
                    <a:lnTo>
                      <a:pt x="2298" y="673"/>
                    </a:lnTo>
                    <a:lnTo>
                      <a:pt x="2233" y="604"/>
                    </a:lnTo>
                    <a:cubicBezTo>
                      <a:pt x="2038" y="407"/>
                      <a:pt x="1820" y="256"/>
                      <a:pt x="1602" y="154"/>
                    </a:cubicBezTo>
                    <a:cubicBezTo>
                      <a:pt x="1380" y="51"/>
                      <a:pt x="1154" y="0"/>
                      <a:pt x="946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890;p83"/>
              <p:cNvSpPr/>
              <p:nvPr/>
            </p:nvSpPr>
            <p:spPr>
              <a:xfrm flipH="1">
                <a:off x="2334903" y="1953464"/>
                <a:ext cx="133269" cy="71267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23" extrusionOk="0">
                    <a:moveTo>
                      <a:pt x="776" y="0"/>
                    </a:moveTo>
                    <a:cubicBezTo>
                      <a:pt x="526" y="0"/>
                      <a:pt x="310" y="70"/>
                      <a:pt x="200" y="236"/>
                    </a:cubicBezTo>
                    <a:cubicBezTo>
                      <a:pt x="1" y="534"/>
                      <a:pt x="1114" y="1223"/>
                      <a:pt x="1747" y="1223"/>
                    </a:cubicBezTo>
                    <a:cubicBezTo>
                      <a:pt x="1947" y="1223"/>
                      <a:pt x="2099" y="1154"/>
                      <a:pt x="2146" y="983"/>
                    </a:cubicBezTo>
                    <a:cubicBezTo>
                      <a:pt x="2286" y="467"/>
                      <a:pt x="1419" y="0"/>
                      <a:pt x="7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891;p83"/>
              <p:cNvSpPr/>
              <p:nvPr/>
            </p:nvSpPr>
            <p:spPr>
              <a:xfrm flipH="1">
                <a:off x="2669445" y="1936332"/>
                <a:ext cx="206052" cy="82397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1414" extrusionOk="0">
                    <a:moveTo>
                      <a:pt x="2647" y="1"/>
                    </a:moveTo>
                    <a:cubicBezTo>
                      <a:pt x="1698" y="1"/>
                      <a:pt x="1" y="660"/>
                      <a:pt x="373" y="1356"/>
                    </a:cubicBezTo>
                    <a:cubicBezTo>
                      <a:pt x="395" y="1396"/>
                      <a:pt x="468" y="1414"/>
                      <a:pt x="578" y="1414"/>
                    </a:cubicBezTo>
                    <a:cubicBezTo>
                      <a:pt x="1288" y="1414"/>
                      <a:pt x="3535" y="651"/>
                      <a:pt x="3210" y="175"/>
                    </a:cubicBezTo>
                    <a:cubicBezTo>
                      <a:pt x="3126" y="54"/>
                      <a:pt x="2917" y="1"/>
                      <a:pt x="2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892;p83"/>
              <p:cNvSpPr/>
              <p:nvPr/>
            </p:nvSpPr>
            <p:spPr>
              <a:xfrm flipH="1">
                <a:off x="2390844" y="2104972"/>
                <a:ext cx="50173" cy="25407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36" extrusionOk="0">
                    <a:moveTo>
                      <a:pt x="1" y="1"/>
                    </a:moveTo>
                    <a:cubicBezTo>
                      <a:pt x="1" y="240"/>
                      <a:pt x="192" y="435"/>
                      <a:pt x="431" y="435"/>
                    </a:cubicBezTo>
                    <a:cubicBezTo>
                      <a:pt x="669" y="435"/>
                      <a:pt x="861" y="240"/>
                      <a:pt x="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893;p83"/>
              <p:cNvSpPr/>
              <p:nvPr/>
            </p:nvSpPr>
            <p:spPr>
              <a:xfrm flipH="1">
                <a:off x="2717054" y="2104972"/>
                <a:ext cx="68878" cy="34672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95" extrusionOk="0">
                    <a:moveTo>
                      <a:pt x="1" y="1"/>
                    </a:moveTo>
                    <a:cubicBezTo>
                      <a:pt x="1" y="329"/>
                      <a:pt x="263" y="595"/>
                      <a:pt x="590" y="595"/>
                    </a:cubicBezTo>
                    <a:cubicBezTo>
                      <a:pt x="915" y="595"/>
                      <a:pt x="1181" y="329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894;p83"/>
              <p:cNvSpPr/>
              <p:nvPr/>
            </p:nvSpPr>
            <p:spPr>
              <a:xfrm flipH="1">
                <a:off x="2600101" y="2254499"/>
                <a:ext cx="91546" cy="41548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713" extrusionOk="0">
                    <a:moveTo>
                      <a:pt x="7" y="0"/>
                    </a:moveTo>
                    <a:cubicBezTo>
                      <a:pt x="6" y="0"/>
                      <a:pt x="4" y="1"/>
                      <a:pt x="4" y="3"/>
                    </a:cubicBezTo>
                    <a:cubicBezTo>
                      <a:pt x="1" y="6"/>
                      <a:pt x="1" y="9"/>
                      <a:pt x="4" y="12"/>
                    </a:cubicBezTo>
                    <a:cubicBezTo>
                      <a:pt x="4" y="12"/>
                      <a:pt x="7" y="16"/>
                      <a:pt x="14" y="23"/>
                    </a:cubicBezTo>
                    <a:cubicBezTo>
                      <a:pt x="89" y="118"/>
                      <a:pt x="513" y="712"/>
                      <a:pt x="1195" y="712"/>
                    </a:cubicBezTo>
                    <a:cubicBezTo>
                      <a:pt x="1311" y="712"/>
                      <a:pt x="1434" y="696"/>
                      <a:pt x="1567" y="658"/>
                    </a:cubicBezTo>
                    <a:cubicBezTo>
                      <a:pt x="1570" y="655"/>
                      <a:pt x="1570" y="651"/>
                      <a:pt x="1570" y="647"/>
                    </a:cubicBezTo>
                    <a:cubicBezTo>
                      <a:pt x="1570" y="644"/>
                      <a:pt x="1567" y="644"/>
                      <a:pt x="1564" y="644"/>
                    </a:cubicBezTo>
                    <a:cubicBezTo>
                      <a:pt x="1434" y="685"/>
                      <a:pt x="1311" y="702"/>
                      <a:pt x="1195" y="702"/>
                    </a:cubicBezTo>
                    <a:cubicBezTo>
                      <a:pt x="836" y="702"/>
                      <a:pt x="546" y="532"/>
                      <a:pt x="345" y="361"/>
                    </a:cubicBezTo>
                    <a:cubicBezTo>
                      <a:pt x="242" y="275"/>
                      <a:pt x="164" y="190"/>
                      <a:pt x="110" y="122"/>
                    </a:cubicBezTo>
                    <a:cubicBezTo>
                      <a:pt x="83" y="91"/>
                      <a:pt x="58" y="61"/>
                      <a:pt x="42" y="40"/>
                    </a:cubicBezTo>
                    <a:cubicBezTo>
                      <a:pt x="34" y="30"/>
                      <a:pt x="28" y="23"/>
                      <a:pt x="24" y="16"/>
                    </a:cubicBezTo>
                    <a:cubicBezTo>
                      <a:pt x="17" y="9"/>
                      <a:pt x="14" y="6"/>
                      <a:pt x="10" y="3"/>
                    </a:cubicBezTo>
                    <a:cubicBezTo>
                      <a:pt x="10" y="1"/>
                      <a:pt x="9" y="0"/>
                      <a:pt x="7" y="0"/>
                    </a:cubicBez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895;p83"/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896;p83"/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897;p83"/>
              <p:cNvSpPr/>
              <p:nvPr/>
            </p:nvSpPr>
            <p:spPr>
              <a:xfrm flipH="1">
                <a:off x="2265325" y="2010163"/>
                <a:ext cx="74822" cy="22359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3837" extrusionOk="0">
                    <a:moveTo>
                      <a:pt x="584" y="2294"/>
                    </a:moveTo>
                    <a:cubicBezTo>
                      <a:pt x="608" y="2294"/>
                      <a:pt x="608" y="2332"/>
                      <a:pt x="584" y="2332"/>
                    </a:cubicBezTo>
                    <a:cubicBezTo>
                      <a:pt x="556" y="2332"/>
                      <a:pt x="556" y="2294"/>
                      <a:pt x="584" y="2294"/>
                    </a:cubicBezTo>
                    <a:close/>
                    <a:moveTo>
                      <a:pt x="345" y="0"/>
                    </a:moveTo>
                    <a:lnTo>
                      <a:pt x="345" y="0"/>
                    </a:lnTo>
                    <a:cubicBezTo>
                      <a:pt x="362" y="194"/>
                      <a:pt x="372" y="386"/>
                      <a:pt x="379" y="574"/>
                    </a:cubicBezTo>
                    <a:cubicBezTo>
                      <a:pt x="433" y="659"/>
                      <a:pt x="471" y="751"/>
                      <a:pt x="498" y="850"/>
                    </a:cubicBezTo>
                    <a:cubicBezTo>
                      <a:pt x="577" y="1123"/>
                      <a:pt x="577" y="1413"/>
                      <a:pt x="560" y="1697"/>
                    </a:cubicBezTo>
                    <a:cubicBezTo>
                      <a:pt x="560" y="1707"/>
                      <a:pt x="550" y="1714"/>
                      <a:pt x="543" y="1714"/>
                    </a:cubicBezTo>
                    <a:cubicBezTo>
                      <a:pt x="533" y="1714"/>
                      <a:pt x="523" y="1707"/>
                      <a:pt x="523" y="1697"/>
                    </a:cubicBezTo>
                    <a:cubicBezTo>
                      <a:pt x="539" y="1427"/>
                      <a:pt x="539" y="1154"/>
                      <a:pt x="471" y="895"/>
                    </a:cubicBezTo>
                    <a:cubicBezTo>
                      <a:pt x="451" y="809"/>
                      <a:pt x="420" y="724"/>
                      <a:pt x="379" y="649"/>
                    </a:cubicBezTo>
                    <a:lnTo>
                      <a:pt x="379" y="649"/>
                    </a:lnTo>
                    <a:cubicBezTo>
                      <a:pt x="396" y="2137"/>
                      <a:pt x="0" y="3345"/>
                      <a:pt x="0" y="3345"/>
                    </a:cubicBezTo>
                    <a:cubicBezTo>
                      <a:pt x="208" y="3397"/>
                      <a:pt x="369" y="3570"/>
                      <a:pt x="488" y="3837"/>
                    </a:cubicBezTo>
                    <a:cubicBezTo>
                      <a:pt x="580" y="3762"/>
                      <a:pt x="659" y="3676"/>
                      <a:pt x="731" y="3588"/>
                    </a:cubicBezTo>
                    <a:cubicBezTo>
                      <a:pt x="1171" y="2932"/>
                      <a:pt x="1191" y="2055"/>
                      <a:pt x="1191" y="1905"/>
                    </a:cubicBezTo>
                    <a:cubicBezTo>
                      <a:pt x="1191" y="1676"/>
                      <a:pt x="1205" y="1431"/>
                      <a:pt x="1222" y="1195"/>
                    </a:cubicBezTo>
                    <a:cubicBezTo>
                      <a:pt x="1249" y="741"/>
                      <a:pt x="1284" y="174"/>
                      <a:pt x="1154" y="17"/>
                    </a:cubicBezTo>
                    <a:lnTo>
                      <a:pt x="1137" y="17"/>
                    </a:lnTo>
                    <a:cubicBezTo>
                      <a:pt x="990" y="17"/>
                      <a:pt x="703" y="10"/>
                      <a:pt x="345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898;p83"/>
              <p:cNvSpPr/>
              <p:nvPr/>
            </p:nvSpPr>
            <p:spPr>
              <a:xfrm flipH="1">
                <a:off x="2317071" y="2006725"/>
                <a:ext cx="186006" cy="198418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3405" extrusionOk="0">
                    <a:moveTo>
                      <a:pt x="2059" y="1684"/>
                    </a:moveTo>
                    <a:lnTo>
                      <a:pt x="2059" y="1694"/>
                    </a:lnTo>
                    <a:lnTo>
                      <a:pt x="1926" y="1694"/>
                    </a:lnTo>
                    <a:cubicBezTo>
                      <a:pt x="1922" y="1929"/>
                      <a:pt x="1731" y="2121"/>
                      <a:pt x="1496" y="2121"/>
                    </a:cubicBezTo>
                    <a:cubicBezTo>
                      <a:pt x="1260" y="2121"/>
                      <a:pt x="1069" y="1929"/>
                      <a:pt x="1066" y="1694"/>
                    </a:cubicBezTo>
                    <a:lnTo>
                      <a:pt x="239" y="1694"/>
                    </a:lnTo>
                    <a:lnTo>
                      <a:pt x="239" y="1684"/>
                    </a:lnTo>
                    <a:close/>
                    <a:moveTo>
                      <a:pt x="185" y="1"/>
                    </a:moveTo>
                    <a:cubicBezTo>
                      <a:pt x="92" y="141"/>
                      <a:pt x="1" y="885"/>
                      <a:pt x="110" y="2418"/>
                    </a:cubicBezTo>
                    <a:cubicBezTo>
                      <a:pt x="137" y="2804"/>
                      <a:pt x="215" y="3125"/>
                      <a:pt x="349" y="3387"/>
                    </a:cubicBezTo>
                    <a:cubicBezTo>
                      <a:pt x="795" y="3336"/>
                      <a:pt x="1192" y="3258"/>
                      <a:pt x="1666" y="3258"/>
                    </a:cubicBezTo>
                    <a:cubicBezTo>
                      <a:pt x="1991" y="3258"/>
                      <a:pt x="2356" y="3295"/>
                      <a:pt x="2796" y="3404"/>
                    </a:cubicBezTo>
                    <a:cubicBezTo>
                      <a:pt x="2796" y="3404"/>
                      <a:pt x="3192" y="2196"/>
                      <a:pt x="3175" y="708"/>
                    </a:cubicBezTo>
                    <a:cubicBezTo>
                      <a:pt x="3124" y="612"/>
                      <a:pt x="3056" y="530"/>
                      <a:pt x="2963" y="469"/>
                    </a:cubicBezTo>
                    <a:cubicBezTo>
                      <a:pt x="2946" y="458"/>
                      <a:pt x="2957" y="434"/>
                      <a:pt x="2974" y="434"/>
                    </a:cubicBezTo>
                    <a:cubicBezTo>
                      <a:pt x="2977" y="434"/>
                      <a:pt x="2980" y="434"/>
                      <a:pt x="2984" y="438"/>
                    </a:cubicBezTo>
                    <a:cubicBezTo>
                      <a:pt x="3062" y="489"/>
                      <a:pt x="3124" y="554"/>
                      <a:pt x="3175" y="633"/>
                    </a:cubicBezTo>
                    <a:cubicBezTo>
                      <a:pt x="3168" y="445"/>
                      <a:pt x="3158" y="253"/>
                      <a:pt x="3141" y="59"/>
                    </a:cubicBezTo>
                    <a:cubicBezTo>
                      <a:pt x="3018" y="59"/>
                      <a:pt x="2885" y="56"/>
                      <a:pt x="2749" y="53"/>
                    </a:cubicBezTo>
                    <a:cubicBezTo>
                      <a:pt x="2745" y="56"/>
                      <a:pt x="2745" y="62"/>
                      <a:pt x="2745" y="69"/>
                    </a:cubicBezTo>
                    <a:cubicBezTo>
                      <a:pt x="2697" y="240"/>
                      <a:pt x="2544" y="308"/>
                      <a:pt x="2345" y="308"/>
                    </a:cubicBezTo>
                    <a:cubicBezTo>
                      <a:pt x="2076" y="308"/>
                      <a:pt x="1721" y="185"/>
                      <a:pt x="1417" y="18"/>
                    </a:cubicBezTo>
                    <a:cubicBezTo>
                      <a:pt x="929" y="7"/>
                      <a:pt x="478" y="1"/>
                      <a:pt x="185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899;p83"/>
              <p:cNvSpPr/>
              <p:nvPr/>
            </p:nvSpPr>
            <p:spPr>
              <a:xfrm flipH="1">
                <a:off x="2311652" y="2196518"/>
                <a:ext cx="171146" cy="58331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001" extrusionOk="0">
                    <a:moveTo>
                      <a:pt x="1318" y="1"/>
                    </a:moveTo>
                    <a:cubicBezTo>
                      <a:pt x="844" y="1"/>
                      <a:pt x="447" y="79"/>
                      <a:pt x="1" y="130"/>
                    </a:cubicBezTo>
                    <a:cubicBezTo>
                      <a:pt x="304" y="724"/>
                      <a:pt x="891" y="1001"/>
                      <a:pt x="1813" y="1001"/>
                    </a:cubicBezTo>
                    <a:lnTo>
                      <a:pt x="1875" y="1001"/>
                    </a:lnTo>
                    <a:cubicBezTo>
                      <a:pt x="2336" y="998"/>
                      <a:pt x="2680" y="854"/>
                      <a:pt x="2936" y="639"/>
                    </a:cubicBezTo>
                    <a:cubicBezTo>
                      <a:pt x="2817" y="372"/>
                      <a:pt x="2656" y="199"/>
                      <a:pt x="2448" y="147"/>
                    </a:cubicBezTo>
                    <a:cubicBezTo>
                      <a:pt x="2008" y="38"/>
                      <a:pt x="1643" y="1"/>
                      <a:pt x="1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900;p83"/>
              <p:cNvSpPr/>
              <p:nvPr/>
            </p:nvSpPr>
            <p:spPr>
              <a:xfrm flipH="1">
                <a:off x="2342886" y="2007774"/>
                <a:ext cx="77619" cy="16957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91" extrusionOk="0">
                    <a:moveTo>
                      <a:pt x="0" y="0"/>
                    </a:moveTo>
                    <a:cubicBezTo>
                      <a:pt x="304" y="167"/>
                      <a:pt x="659" y="290"/>
                      <a:pt x="928" y="290"/>
                    </a:cubicBezTo>
                    <a:cubicBezTo>
                      <a:pt x="1127" y="290"/>
                      <a:pt x="1280" y="222"/>
                      <a:pt x="1328" y="51"/>
                    </a:cubicBezTo>
                    <a:cubicBezTo>
                      <a:pt x="1328" y="44"/>
                      <a:pt x="1328" y="38"/>
                      <a:pt x="1332" y="35"/>
                    </a:cubicBezTo>
                    <a:cubicBezTo>
                      <a:pt x="1242" y="30"/>
                      <a:pt x="1150" y="27"/>
                      <a:pt x="1058" y="27"/>
                    </a:cubicBezTo>
                    <a:cubicBezTo>
                      <a:pt x="710" y="17"/>
                      <a:pt x="345" y="1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01;p83"/>
              <p:cNvSpPr/>
              <p:nvPr/>
            </p:nvSpPr>
            <p:spPr>
              <a:xfrm flipH="1">
                <a:off x="2390844" y="2105438"/>
                <a:ext cx="50173" cy="24941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28" extrusionOk="0">
                    <a:moveTo>
                      <a:pt x="1" y="0"/>
                    </a:moveTo>
                    <a:cubicBezTo>
                      <a:pt x="4" y="235"/>
                      <a:pt x="195" y="427"/>
                      <a:pt x="431" y="427"/>
                    </a:cubicBezTo>
                    <a:cubicBezTo>
                      <a:pt x="666" y="427"/>
                      <a:pt x="857" y="235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02;p83"/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03;p83"/>
              <p:cNvSpPr/>
              <p:nvPr/>
            </p:nvSpPr>
            <p:spPr>
              <a:xfrm flipH="1">
                <a:off x="2581395" y="1988252"/>
                <a:ext cx="346547" cy="270792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647" extrusionOk="0">
                    <a:moveTo>
                      <a:pt x="4697" y="605"/>
                    </a:moveTo>
                    <a:cubicBezTo>
                      <a:pt x="4700" y="605"/>
                      <a:pt x="4704" y="605"/>
                      <a:pt x="4707" y="608"/>
                    </a:cubicBezTo>
                    <a:cubicBezTo>
                      <a:pt x="4871" y="718"/>
                      <a:pt x="4967" y="895"/>
                      <a:pt x="5022" y="1079"/>
                    </a:cubicBezTo>
                    <a:cubicBezTo>
                      <a:pt x="5096" y="1353"/>
                      <a:pt x="5100" y="1646"/>
                      <a:pt x="5083" y="1926"/>
                    </a:cubicBezTo>
                    <a:cubicBezTo>
                      <a:pt x="5083" y="1939"/>
                      <a:pt x="5072" y="1943"/>
                      <a:pt x="5062" y="1943"/>
                    </a:cubicBezTo>
                    <a:cubicBezTo>
                      <a:pt x="5052" y="1943"/>
                      <a:pt x="5045" y="1939"/>
                      <a:pt x="5045" y="1926"/>
                    </a:cubicBezTo>
                    <a:cubicBezTo>
                      <a:pt x="5059" y="1660"/>
                      <a:pt x="5059" y="1383"/>
                      <a:pt x="4994" y="1123"/>
                    </a:cubicBezTo>
                    <a:cubicBezTo>
                      <a:pt x="4943" y="936"/>
                      <a:pt x="4854" y="751"/>
                      <a:pt x="4686" y="642"/>
                    </a:cubicBezTo>
                    <a:cubicBezTo>
                      <a:pt x="4673" y="628"/>
                      <a:pt x="4683" y="605"/>
                      <a:pt x="4697" y="605"/>
                    </a:cubicBezTo>
                    <a:close/>
                    <a:moveTo>
                      <a:pt x="5103" y="2523"/>
                    </a:moveTo>
                    <a:cubicBezTo>
                      <a:pt x="5127" y="2523"/>
                      <a:pt x="5127" y="2561"/>
                      <a:pt x="5103" y="2561"/>
                    </a:cubicBezTo>
                    <a:cubicBezTo>
                      <a:pt x="5080" y="2561"/>
                      <a:pt x="5080" y="2523"/>
                      <a:pt x="5103" y="2523"/>
                    </a:cubicBezTo>
                    <a:close/>
                    <a:moveTo>
                      <a:pt x="3802" y="1997"/>
                    </a:moveTo>
                    <a:lnTo>
                      <a:pt x="3802" y="2015"/>
                    </a:lnTo>
                    <a:lnTo>
                      <a:pt x="3618" y="2015"/>
                    </a:lnTo>
                    <a:cubicBezTo>
                      <a:pt x="3615" y="2336"/>
                      <a:pt x="3352" y="2598"/>
                      <a:pt x="3027" y="2598"/>
                    </a:cubicBezTo>
                    <a:cubicBezTo>
                      <a:pt x="2704" y="2598"/>
                      <a:pt x="2441" y="2336"/>
                      <a:pt x="2438" y="2015"/>
                    </a:cubicBezTo>
                    <a:lnTo>
                      <a:pt x="1300" y="2015"/>
                    </a:lnTo>
                    <a:lnTo>
                      <a:pt x="1300" y="1997"/>
                    </a:lnTo>
                    <a:close/>
                    <a:moveTo>
                      <a:pt x="475" y="1"/>
                    </a:moveTo>
                    <a:cubicBezTo>
                      <a:pt x="290" y="1"/>
                      <a:pt x="0" y="154"/>
                      <a:pt x="0" y="574"/>
                    </a:cubicBezTo>
                    <a:lnTo>
                      <a:pt x="0" y="2229"/>
                    </a:lnTo>
                    <a:cubicBezTo>
                      <a:pt x="0" y="3431"/>
                      <a:pt x="338" y="4291"/>
                      <a:pt x="1754" y="4646"/>
                    </a:cubicBezTo>
                    <a:cubicBezTo>
                      <a:pt x="2827" y="4486"/>
                      <a:pt x="4124" y="4200"/>
                      <a:pt x="5192" y="3995"/>
                    </a:cubicBezTo>
                    <a:cubicBezTo>
                      <a:pt x="5946" y="2909"/>
                      <a:pt x="5833" y="1127"/>
                      <a:pt x="5797" y="513"/>
                    </a:cubicBezTo>
                    <a:cubicBezTo>
                      <a:pt x="5792" y="420"/>
                      <a:pt x="5786" y="356"/>
                      <a:pt x="5786" y="318"/>
                    </a:cubicBezTo>
                    <a:cubicBezTo>
                      <a:pt x="5786" y="165"/>
                      <a:pt x="5697" y="72"/>
                      <a:pt x="5575" y="21"/>
                    </a:cubicBezTo>
                    <a:cubicBezTo>
                      <a:pt x="5496" y="4"/>
                      <a:pt x="5411" y="1"/>
                      <a:pt x="5329" y="1"/>
                    </a:cubicBezTo>
                    <a:lnTo>
                      <a:pt x="3372" y="1"/>
                    </a:lnTo>
                    <a:cubicBezTo>
                      <a:pt x="2737" y="288"/>
                      <a:pt x="1871" y="523"/>
                      <a:pt x="1478" y="523"/>
                    </a:cubicBezTo>
                    <a:cubicBezTo>
                      <a:pt x="1365" y="523"/>
                      <a:pt x="1294" y="502"/>
                      <a:pt x="1273" y="465"/>
                    </a:cubicBezTo>
                    <a:cubicBezTo>
                      <a:pt x="1188" y="304"/>
                      <a:pt x="1212" y="148"/>
                      <a:pt x="1307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04;p83"/>
              <p:cNvSpPr/>
              <p:nvPr/>
            </p:nvSpPr>
            <p:spPr>
              <a:xfrm flipH="1">
                <a:off x="2625391" y="2220992"/>
                <a:ext cx="200341" cy="48774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837" extrusionOk="0">
                    <a:moveTo>
                      <a:pt x="3438" y="1"/>
                    </a:moveTo>
                    <a:lnTo>
                      <a:pt x="3438" y="1"/>
                    </a:lnTo>
                    <a:cubicBezTo>
                      <a:pt x="2370" y="206"/>
                      <a:pt x="1073" y="492"/>
                      <a:pt x="0" y="652"/>
                    </a:cubicBezTo>
                    <a:cubicBezTo>
                      <a:pt x="479" y="775"/>
                      <a:pt x="1079" y="836"/>
                      <a:pt x="1831" y="836"/>
                    </a:cubicBezTo>
                    <a:cubicBezTo>
                      <a:pt x="2015" y="836"/>
                      <a:pt x="2189" y="820"/>
                      <a:pt x="2352" y="786"/>
                    </a:cubicBezTo>
                    <a:cubicBezTo>
                      <a:pt x="2387" y="779"/>
                      <a:pt x="2414" y="768"/>
                      <a:pt x="2445" y="759"/>
                    </a:cubicBezTo>
                    <a:cubicBezTo>
                      <a:pt x="2379" y="683"/>
                      <a:pt x="2335" y="622"/>
                      <a:pt x="2315" y="598"/>
                    </a:cubicBezTo>
                    <a:cubicBezTo>
                      <a:pt x="2308" y="591"/>
                      <a:pt x="2305" y="587"/>
                      <a:pt x="2305" y="587"/>
                    </a:cubicBezTo>
                    <a:cubicBezTo>
                      <a:pt x="2302" y="584"/>
                      <a:pt x="2302" y="581"/>
                      <a:pt x="2305" y="578"/>
                    </a:cubicBezTo>
                    <a:lnTo>
                      <a:pt x="2308" y="574"/>
                    </a:lnTo>
                    <a:cubicBezTo>
                      <a:pt x="2311" y="574"/>
                      <a:pt x="2311" y="578"/>
                      <a:pt x="2311" y="578"/>
                    </a:cubicBezTo>
                    <a:cubicBezTo>
                      <a:pt x="2315" y="581"/>
                      <a:pt x="2318" y="584"/>
                      <a:pt x="2325" y="591"/>
                    </a:cubicBezTo>
                    <a:cubicBezTo>
                      <a:pt x="2329" y="598"/>
                      <a:pt x="2335" y="605"/>
                      <a:pt x="2343" y="615"/>
                    </a:cubicBezTo>
                    <a:cubicBezTo>
                      <a:pt x="2359" y="636"/>
                      <a:pt x="2384" y="666"/>
                      <a:pt x="2411" y="697"/>
                    </a:cubicBezTo>
                    <a:cubicBezTo>
                      <a:pt x="2424" y="714"/>
                      <a:pt x="2441" y="734"/>
                      <a:pt x="2458" y="755"/>
                    </a:cubicBezTo>
                    <a:cubicBezTo>
                      <a:pt x="2759" y="649"/>
                      <a:pt x="3018" y="485"/>
                      <a:pt x="3233" y="253"/>
                    </a:cubicBezTo>
                    <a:cubicBezTo>
                      <a:pt x="3308" y="174"/>
                      <a:pt x="3376" y="89"/>
                      <a:pt x="3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05;p83"/>
              <p:cNvSpPr/>
              <p:nvPr/>
            </p:nvSpPr>
            <p:spPr>
              <a:xfrm flipH="1">
                <a:off x="2731389" y="1988252"/>
                <a:ext cx="127325" cy="30477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23" extrusionOk="0">
                    <a:moveTo>
                      <a:pt x="119" y="1"/>
                    </a:moveTo>
                    <a:cubicBezTo>
                      <a:pt x="24" y="148"/>
                      <a:pt x="0" y="304"/>
                      <a:pt x="85" y="465"/>
                    </a:cubicBezTo>
                    <a:cubicBezTo>
                      <a:pt x="106" y="502"/>
                      <a:pt x="177" y="523"/>
                      <a:pt x="290" y="523"/>
                    </a:cubicBezTo>
                    <a:cubicBezTo>
                      <a:pt x="683" y="523"/>
                      <a:pt x="1549" y="288"/>
                      <a:pt x="2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06;p83"/>
              <p:cNvSpPr/>
              <p:nvPr/>
            </p:nvSpPr>
            <p:spPr>
              <a:xfrm flipH="1">
                <a:off x="2717054" y="2105613"/>
                <a:ext cx="68878" cy="34031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84" extrusionOk="0">
                    <a:moveTo>
                      <a:pt x="1" y="1"/>
                    </a:moveTo>
                    <a:cubicBezTo>
                      <a:pt x="4" y="322"/>
                      <a:pt x="267" y="584"/>
                      <a:pt x="590" y="584"/>
                    </a:cubicBezTo>
                    <a:cubicBezTo>
                      <a:pt x="915" y="584"/>
                      <a:pt x="1178" y="322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07;p83"/>
              <p:cNvSpPr/>
              <p:nvPr/>
            </p:nvSpPr>
            <p:spPr>
              <a:xfrm flipH="1">
                <a:off x="2682440" y="2254441"/>
                <a:ext cx="9207" cy="1078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85" extrusionOk="0">
                    <a:moveTo>
                      <a:pt x="7" y="0"/>
                    </a:moveTo>
                    <a:lnTo>
                      <a:pt x="4" y="4"/>
                    </a:lnTo>
                    <a:cubicBezTo>
                      <a:pt x="1" y="7"/>
                      <a:pt x="1" y="10"/>
                      <a:pt x="4" y="13"/>
                    </a:cubicBezTo>
                    <a:cubicBezTo>
                      <a:pt x="4" y="13"/>
                      <a:pt x="7" y="17"/>
                      <a:pt x="14" y="24"/>
                    </a:cubicBezTo>
                    <a:cubicBezTo>
                      <a:pt x="34" y="48"/>
                      <a:pt x="78" y="109"/>
                      <a:pt x="144" y="185"/>
                    </a:cubicBezTo>
                    <a:cubicBezTo>
                      <a:pt x="151" y="185"/>
                      <a:pt x="154" y="181"/>
                      <a:pt x="157" y="181"/>
                    </a:cubicBezTo>
                    <a:cubicBezTo>
                      <a:pt x="140" y="160"/>
                      <a:pt x="123" y="140"/>
                      <a:pt x="110" y="123"/>
                    </a:cubicBezTo>
                    <a:cubicBezTo>
                      <a:pt x="83" y="92"/>
                      <a:pt x="58" y="62"/>
                      <a:pt x="42" y="41"/>
                    </a:cubicBezTo>
                    <a:cubicBezTo>
                      <a:pt x="34" y="31"/>
                      <a:pt x="28" y="24"/>
                      <a:pt x="24" y="17"/>
                    </a:cubicBezTo>
                    <a:cubicBezTo>
                      <a:pt x="17" y="10"/>
                      <a:pt x="14" y="7"/>
                      <a:pt x="10" y="4"/>
                    </a:cubicBezTo>
                    <a:cubicBezTo>
                      <a:pt x="10" y="4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rgbClr val="A9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08;p83"/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09;p83"/>
              <p:cNvSpPr/>
              <p:nvPr/>
            </p:nvSpPr>
            <p:spPr>
              <a:xfrm flipH="1">
                <a:off x="2245454" y="1984873"/>
                <a:ext cx="285069" cy="296257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5084" extrusionOk="0">
                    <a:moveTo>
                      <a:pt x="529" y="338"/>
                    </a:moveTo>
                    <a:cubicBezTo>
                      <a:pt x="1041" y="338"/>
                      <a:pt x="2008" y="362"/>
                      <a:pt x="2861" y="382"/>
                    </a:cubicBezTo>
                    <a:cubicBezTo>
                      <a:pt x="3533" y="400"/>
                      <a:pt x="4113" y="417"/>
                      <a:pt x="4343" y="417"/>
                    </a:cubicBezTo>
                    <a:cubicBezTo>
                      <a:pt x="4384" y="417"/>
                      <a:pt x="4404" y="431"/>
                      <a:pt x="4417" y="444"/>
                    </a:cubicBezTo>
                    <a:cubicBezTo>
                      <a:pt x="4551" y="591"/>
                      <a:pt x="4516" y="1168"/>
                      <a:pt x="4489" y="1629"/>
                    </a:cubicBezTo>
                    <a:cubicBezTo>
                      <a:pt x="4472" y="1865"/>
                      <a:pt x="4458" y="2110"/>
                      <a:pt x="4458" y="2339"/>
                    </a:cubicBezTo>
                    <a:cubicBezTo>
                      <a:pt x="4458" y="2585"/>
                      <a:pt x="4407" y="4725"/>
                      <a:pt x="2602" y="4749"/>
                    </a:cubicBezTo>
                    <a:cubicBezTo>
                      <a:pt x="2583" y="4749"/>
                      <a:pt x="2564" y="4750"/>
                      <a:pt x="2546" y="4750"/>
                    </a:cubicBezTo>
                    <a:cubicBezTo>
                      <a:pt x="1194" y="4750"/>
                      <a:pt x="545" y="4158"/>
                      <a:pt x="451" y="2840"/>
                    </a:cubicBezTo>
                    <a:cubicBezTo>
                      <a:pt x="341" y="1257"/>
                      <a:pt x="437" y="482"/>
                      <a:pt x="529" y="338"/>
                    </a:cubicBezTo>
                    <a:close/>
                    <a:moveTo>
                      <a:pt x="499" y="1"/>
                    </a:moveTo>
                    <a:cubicBezTo>
                      <a:pt x="444" y="1"/>
                      <a:pt x="369" y="18"/>
                      <a:pt x="297" y="96"/>
                    </a:cubicBezTo>
                    <a:cubicBezTo>
                      <a:pt x="1" y="420"/>
                      <a:pt x="58" y="1970"/>
                      <a:pt x="124" y="2865"/>
                    </a:cubicBezTo>
                    <a:cubicBezTo>
                      <a:pt x="229" y="4356"/>
                      <a:pt x="1021" y="5083"/>
                      <a:pt x="2550" y="5083"/>
                    </a:cubicBezTo>
                    <a:lnTo>
                      <a:pt x="2608" y="5083"/>
                    </a:lnTo>
                    <a:cubicBezTo>
                      <a:pt x="4216" y="5066"/>
                      <a:pt x="4789" y="3592"/>
                      <a:pt x="4789" y="2339"/>
                    </a:cubicBezTo>
                    <a:cubicBezTo>
                      <a:pt x="4789" y="2120"/>
                      <a:pt x="4803" y="1882"/>
                      <a:pt x="4817" y="1649"/>
                    </a:cubicBezTo>
                    <a:cubicBezTo>
                      <a:pt x="4858" y="1014"/>
                      <a:pt x="4892" y="468"/>
                      <a:pt x="4657" y="215"/>
                    </a:cubicBezTo>
                    <a:cubicBezTo>
                      <a:pt x="4578" y="127"/>
                      <a:pt x="4469" y="79"/>
                      <a:pt x="4343" y="79"/>
                    </a:cubicBezTo>
                    <a:cubicBezTo>
                      <a:pt x="4117" y="79"/>
                      <a:pt x="3540" y="65"/>
                      <a:pt x="2868" y="48"/>
                    </a:cubicBezTo>
                    <a:cubicBezTo>
                      <a:pt x="1994" y="28"/>
                      <a:pt x="1004" y="1"/>
                      <a:pt x="499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10;p83"/>
              <p:cNvSpPr/>
              <p:nvPr/>
            </p:nvSpPr>
            <p:spPr>
              <a:xfrm flipH="1">
                <a:off x="2562282" y="1967974"/>
                <a:ext cx="397710" cy="321897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524" extrusionOk="0">
                    <a:moveTo>
                      <a:pt x="5725" y="304"/>
                    </a:moveTo>
                    <a:cubicBezTo>
                      <a:pt x="6005" y="304"/>
                      <a:pt x="6336" y="365"/>
                      <a:pt x="6336" y="666"/>
                    </a:cubicBezTo>
                    <a:cubicBezTo>
                      <a:pt x="6336" y="704"/>
                      <a:pt x="6342" y="768"/>
                      <a:pt x="6347" y="861"/>
                    </a:cubicBezTo>
                    <a:cubicBezTo>
                      <a:pt x="6388" y="1526"/>
                      <a:pt x="6514" y="3557"/>
                      <a:pt x="5537" y="4595"/>
                    </a:cubicBezTo>
                    <a:cubicBezTo>
                      <a:pt x="5148" y="5011"/>
                      <a:pt x="4612" y="5224"/>
                      <a:pt x="3950" y="5224"/>
                    </a:cubicBezTo>
                    <a:cubicBezTo>
                      <a:pt x="912" y="5224"/>
                      <a:pt x="300" y="4209"/>
                      <a:pt x="300" y="2574"/>
                    </a:cubicBezTo>
                    <a:lnTo>
                      <a:pt x="300" y="891"/>
                    </a:lnTo>
                    <a:cubicBezTo>
                      <a:pt x="300" y="461"/>
                      <a:pt x="594" y="304"/>
                      <a:pt x="782" y="304"/>
                    </a:cubicBezTo>
                    <a:close/>
                    <a:moveTo>
                      <a:pt x="782" y="1"/>
                    </a:moveTo>
                    <a:cubicBezTo>
                      <a:pt x="458" y="1"/>
                      <a:pt x="1" y="277"/>
                      <a:pt x="1" y="891"/>
                    </a:cubicBezTo>
                    <a:lnTo>
                      <a:pt x="1" y="2574"/>
                    </a:lnTo>
                    <a:cubicBezTo>
                      <a:pt x="1" y="4671"/>
                      <a:pt x="1144" y="5523"/>
                      <a:pt x="3950" y="5523"/>
                    </a:cubicBezTo>
                    <a:cubicBezTo>
                      <a:pt x="4701" y="5523"/>
                      <a:pt x="5309" y="5281"/>
                      <a:pt x="5759" y="4803"/>
                    </a:cubicBezTo>
                    <a:cubicBezTo>
                      <a:pt x="6824" y="3667"/>
                      <a:pt x="6691" y="1540"/>
                      <a:pt x="6646" y="840"/>
                    </a:cubicBezTo>
                    <a:cubicBezTo>
                      <a:pt x="6643" y="758"/>
                      <a:pt x="6640" y="700"/>
                      <a:pt x="6640" y="666"/>
                    </a:cubicBezTo>
                    <a:cubicBezTo>
                      <a:pt x="6640" y="250"/>
                      <a:pt x="6298" y="1"/>
                      <a:pt x="5725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11;p83"/>
              <p:cNvSpPr/>
              <p:nvPr/>
            </p:nvSpPr>
            <p:spPr>
              <a:xfrm flipH="1">
                <a:off x="2242657" y="1987670"/>
                <a:ext cx="279941" cy="286118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4910" extrusionOk="0">
                    <a:moveTo>
                      <a:pt x="520" y="328"/>
                    </a:moveTo>
                    <a:cubicBezTo>
                      <a:pt x="1021" y="328"/>
                      <a:pt x="1970" y="352"/>
                      <a:pt x="2810" y="372"/>
                    </a:cubicBezTo>
                    <a:cubicBezTo>
                      <a:pt x="3469" y="389"/>
                      <a:pt x="4043" y="403"/>
                      <a:pt x="4268" y="403"/>
                    </a:cubicBezTo>
                    <a:cubicBezTo>
                      <a:pt x="4305" y="403"/>
                      <a:pt x="4326" y="413"/>
                      <a:pt x="4339" y="430"/>
                    </a:cubicBezTo>
                    <a:cubicBezTo>
                      <a:pt x="4473" y="570"/>
                      <a:pt x="4435" y="1127"/>
                      <a:pt x="4407" y="1574"/>
                    </a:cubicBezTo>
                    <a:cubicBezTo>
                      <a:pt x="4394" y="1803"/>
                      <a:pt x="4380" y="2039"/>
                      <a:pt x="4380" y="2260"/>
                    </a:cubicBezTo>
                    <a:cubicBezTo>
                      <a:pt x="4380" y="2496"/>
                      <a:pt x="4330" y="4564"/>
                      <a:pt x="2558" y="4585"/>
                    </a:cubicBezTo>
                    <a:cubicBezTo>
                      <a:pt x="2538" y="4585"/>
                      <a:pt x="2518" y="4585"/>
                      <a:pt x="2498" y="4585"/>
                    </a:cubicBezTo>
                    <a:cubicBezTo>
                      <a:pt x="1173" y="4585"/>
                      <a:pt x="535" y="4013"/>
                      <a:pt x="445" y="2745"/>
                    </a:cubicBezTo>
                    <a:cubicBezTo>
                      <a:pt x="336" y="1212"/>
                      <a:pt x="427" y="468"/>
                      <a:pt x="520" y="328"/>
                    </a:cubicBezTo>
                    <a:close/>
                    <a:moveTo>
                      <a:pt x="489" y="0"/>
                    </a:moveTo>
                    <a:cubicBezTo>
                      <a:pt x="438" y="0"/>
                      <a:pt x="363" y="17"/>
                      <a:pt x="295" y="93"/>
                    </a:cubicBezTo>
                    <a:cubicBezTo>
                      <a:pt x="1" y="407"/>
                      <a:pt x="59" y="1905"/>
                      <a:pt x="120" y="2769"/>
                    </a:cubicBezTo>
                    <a:cubicBezTo>
                      <a:pt x="223" y="4210"/>
                      <a:pt x="1004" y="4909"/>
                      <a:pt x="2507" y="4909"/>
                    </a:cubicBezTo>
                    <a:lnTo>
                      <a:pt x="2561" y="4909"/>
                    </a:lnTo>
                    <a:cubicBezTo>
                      <a:pt x="4141" y="4892"/>
                      <a:pt x="4705" y="3472"/>
                      <a:pt x="4705" y="2260"/>
                    </a:cubicBezTo>
                    <a:cubicBezTo>
                      <a:pt x="4705" y="2048"/>
                      <a:pt x="4719" y="1817"/>
                      <a:pt x="4732" y="1595"/>
                    </a:cubicBezTo>
                    <a:cubicBezTo>
                      <a:pt x="4770" y="980"/>
                      <a:pt x="4804" y="451"/>
                      <a:pt x="4575" y="208"/>
                    </a:cubicBezTo>
                    <a:cubicBezTo>
                      <a:pt x="4497" y="123"/>
                      <a:pt x="4387" y="79"/>
                      <a:pt x="4268" y="79"/>
                    </a:cubicBezTo>
                    <a:cubicBezTo>
                      <a:pt x="4046" y="79"/>
                      <a:pt x="3476" y="62"/>
                      <a:pt x="2817" y="48"/>
                    </a:cubicBezTo>
                    <a:cubicBezTo>
                      <a:pt x="1960" y="27"/>
                      <a:pt x="987" y="0"/>
                      <a:pt x="489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12;p83"/>
              <p:cNvSpPr/>
              <p:nvPr/>
            </p:nvSpPr>
            <p:spPr>
              <a:xfrm flipH="1">
                <a:off x="2554590" y="1970945"/>
                <a:ext cx="390484" cy="316128"/>
              </a:xfrm>
              <a:custGeom>
                <a:avLst/>
                <a:gdLst/>
                <a:ahLst/>
                <a:cxnLst/>
                <a:rect l="l" t="t" r="r" b="b"/>
                <a:pathLst>
                  <a:path w="6701" h="5425" extrusionOk="0">
                    <a:moveTo>
                      <a:pt x="5623" y="298"/>
                    </a:moveTo>
                    <a:cubicBezTo>
                      <a:pt x="5899" y="298"/>
                      <a:pt x="6223" y="359"/>
                      <a:pt x="6223" y="653"/>
                    </a:cubicBezTo>
                    <a:cubicBezTo>
                      <a:pt x="6223" y="690"/>
                      <a:pt x="6227" y="755"/>
                      <a:pt x="6234" y="843"/>
                    </a:cubicBezTo>
                    <a:cubicBezTo>
                      <a:pt x="6275" y="1499"/>
                      <a:pt x="6398" y="3493"/>
                      <a:pt x="5438" y="4513"/>
                    </a:cubicBezTo>
                    <a:cubicBezTo>
                      <a:pt x="5056" y="4919"/>
                      <a:pt x="4530" y="5127"/>
                      <a:pt x="3879" y="5127"/>
                    </a:cubicBezTo>
                    <a:cubicBezTo>
                      <a:pt x="895" y="5127"/>
                      <a:pt x="294" y="4131"/>
                      <a:pt x="294" y="2526"/>
                    </a:cubicBezTo>
                    <a:lnTo>
                      <a:pt x="294" y="871"/>
                    </a:lnTo>
                    <a:cubicBezTo>
                      <a:pt x="294" y="451"/>
                      <a:pt x="584" y="298"/>
                      <a:pt x="769" y="298"/>
                    </a:cubicBezTo>
                    <a:close/>
                    <a:moveTo>
                      <a:pt x="769" y="0"/>
                    </a:moveTo>
                    <a:cubicBezTo>
                      <a:pt x="447" y="0"/>
                      <a:pt x="0" y="270"/>
                      <a:pt x="0" y="871"/>
                    </a:cubicBezTo>
                    <a:lnTo>
                      <a:pt x="0" y="2526"/>
                    </a:lnTo>
                    <a:cubicBezTo>
                      <a:pt x="0" y="4585"/>
                      <a:pt x="1123" y="5425"/>
                      <a:pt x="3879" y="5425"/>
                    </a:cubicBezTo>
                    <a:cubicBezTo>
                      <a:pt x="4616" y="5425"/>
                      <a:pt x="5213" y="5186"/>
                      <a:pt x="5656" y="4715"/>
                    </a:cubicBezTo>
                    <a:cubicBezTo>
                      <a:pt x="6701" y="3602"/>
                      <a:pt x="6571" y="1510"/>
                      <a:pt x="6530" y="823"/>
                    </a:cubicBezTo>
                    <a:cubicBezTo>
                      <a:pt x="6524" y="744"/>
                      <a:pt x="6521" y="687"/>
                      <a:pt x="6521" y="653"/>
                    </a:cubicBezTo>
                    <a:cubicBezTo>
                      <a:pt x="6521" y="243"/>
                      <a:pt x="6186" y="0"/>
                      <a:pt x="5623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13;p83"/>
              <p:cNvSpPr/>
              <p:nvPr/>
            </p:nvSpPr>
            <p:spPr>
              <a:xfrm flipH="1">
                <a:off x="2460480" y="2092851"/>
                <a:ext cx="85777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1865" extrusionOk="0">
                    <a:moveTo>
                      <a:pt x="14" y="1"/>
                    </a:moveTo>
                    <a:lnTo>
                      <a:pt x="14" y="1"/>
                    </a:lnTo>
                    <a:cubicBezTo>
                      <a:pt x="0" y="72"/>
                      <a:pt x="57" y="1213"/>
                      <a:pt x="115" y="1213"/>
                    </a:cubicBezTo>
                    <a:cubicBezTo>
                      <a:pt x="115" y="1213"/>
                      <a:pt x="116" y="1213"/>
                      <a:pt x="117" y="1213"/>
                    </a:cubicBezTo>
                    <a:cubicBezTo>
                      <a:pt x="132" y="1206"/>
                      <a:pt x="198" y="1165"/>
                      <a:pt x="290" y="1117"/>
                    </a:cubicBezTo>
                    <a:lnTo>
                      <a:pt x="290" y="1117"/>
                    </a:lnTo>
                    <a:lnTo>
                      <a:pt x="14" y="1"/>
                    </a:lnTo>
                    <a:close/>
                    <a:moveTo>
                      <a:pt x="844" y="950"/>
                    </a:moveTo>
                    <a:cubicBezTo>
                      <a:pt x="651" y="950"/>
                      <a:pt x="437" y="1042"/>
                      <a:pt x="290" y="1117"/>
                    </a:cubicBezTo>
                    <a:lnTo>
                      <a:pt x="290" y="1117"/>
                    </a:lnTo>
                    <a:lnTo>
                      <a:pt x="475" y="1865"/>
                    </a:lnTo>
                    <a:cubicBezTo>
                      <a:pt x="475" y="1865"/>
                      <a:pt x="1472" y="1571"/>
                      <a:pt x="1196" y="1131"/>
                    </a:cubicBezTo>
                    <a:cubicBezTo>
                      <a:pt x="1110" y="997"/>
                      <a:pt x="983" y="950"/>
                      <a:pt x="844" y="950"/>
                    </a:cubicBezTo>
                    <a:close/>
                  </a:path>
                </a:pathLst>
              </a:custGeom>
              <a:solidFill>
                <a:srgbClr val="E396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914;p83"/>
              <p:cNvSpPr/>
              <p:nvPr/>
            </p:nvSpPr>
            <p:spPr>
              <a:xfrm flipH="1">
                <a:off x="2473416" y="2092851"/>
                <a:ext cx="72433" cy="10885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8" extrusionOk="0">
                    <a:moveTo>
                      <a:pt x="1" y="1"/>
                    </a:moveTo>
                    <a:lnTo>
                      <a:pt x="1" y="45"/>
                    </a:lnTo>
                    <a:cubicBezTo>
                      <a:pt x="1" y="158"/>
                      <a:pt x="10" y="451"/>
                      <a:pt x="31" y="714"/>
                    </a:cubicBezTo>
                    <a:cubicBezTo>
                      <a:pt x="42" y="848"/>
                      <a:pt x="51" y="971"/>
                      <a:pt x="62" y="1063"/>
                    </a:cubicBezTo>
                    <a:cubicBezTo>
                      <a:pt x="69" y="1107"/>
                      <a:pt x="75" y="1148"/>
                      <a:pt x="83" y="1172"/>
                    </a:cubicBezTo>
                    <a:cubicBezTo>
                      <a:pt x="86" y="1186"/>
                      <a:pt x="89" y="1196"/>
                      <a:pt x="92" y="1203"/>
                    </a:cubicBezTo>
                    <a:cubicBezTo>
                      <a:pt x="92" y="1209"/>
                      <a:pt x="96" y="1209"/>
                      <a:pt x="96" y="1213"/>
                    </a:cubicBezTo>
                    <a:cubicBezTo>
                      <a:pt x="100" y="1217"/>
                      <a:pt x="103" y="1217"/>
                      <a:pt x="106" y="1217"/>
                    </a:cubicBezTo>
                    <a:lnTo>
                      <a:pt x="110" y="1217"/>
                    </a:lnTo>
                    <a:cubicBezTo>
                      <a:pt x="116" y="1217"/>
                      <a:pt x="127" y="1209"/>
                      <a:pt x="141" y="1199"/>
                    </a:cubicBezTo>
                    <a:cubicBezTo>
                      <a:pt x="192" y="1172"/>
                      <a:pt x="297" y="1110"/>
                      <a:pt x="423" y="1056"/>
                    </a:cubicBezTo>
                    <a:cubicBezTo>
                      <a:pt x="550" y="1001"/>
                      <a:pt x="700" y="954"/>
                      <a:pt x="837" y="954"/>
                    </a:cubicBezTo>
                    <a:cubicBezTo>
                      <a:pt x="973" y="954"/>
                      <a:pt x="1099" y="1001"/>
                      <a:pt x="1181" y="1135"/>
                    </a:cubicBezTo>
                    <a:cubicBezTo>
                      <a:pt x="1216" y="1189"/>
                      <a:pt x="1233" y="1237"/>
                      <a:pt x="1233" y="1288"/>
                    </a:cubicBezTo>
                    <a:cubicBezTo>
                      <a:pt x="1233" y="1373"/>
                      <a:pt x="1185" y="1452"/>
                      <a:pt x="1113" y="1524"/>
                    </a:cubicBezTo>
                    <a:cubicBezTo>
                      <a:pt x="1008" y="1626"/>
                      <a:pt x="844" y="1712"/>
                      <a:pt x="710" y="1770"/>
                    </a:cubicBezTo>
                    <a:cubicBezTo>
                      <a:pt x="642" y="1797"/>
                      <a:pt x="581" y="1820"/>
                      <a:pt x="540" y="1834"/>
                    </a:cubicBezTo>
                    <a:cubicBezTo>
                      <a:pt x="516" y="1844"/>
                      <a:pt x="499" y="1848"/>
                      <a:pt x="485" y="1852"/>
                    </a:cubicBezTo>
                    <a:cubicBezTo>
                      <a:pt x="475" y="1858"/>
                      <a:pt x="468" y="1858"/>
                      <a:pt x="468" y="1858"/>
                    </a:cubicBezTo>
                    <a:lnTo>
                      <a:pt x="472" y="1868"/>
                    </a:lnTo>
                    <a:cubicBezTo>
                      <a:pt x="472" y="1868"/>
                      <a:pt x="663" y="1814"/>
                      <a:pt x="853" y="1712"/>
                    </a:cubicBezTo>
                    <a:cubicBezTo>
                      <a:pt x="953" y="1660"/>
                      <a:pt x="1048" y="1602"/>
                      <a:pt x="1120" y="1530"/>
                    </a:cubicBezTo>
                    <a:cubicBezTo>
                      <a:pt x="1192" y="1458"/>
                      <a:pt x="1243" y="1376"/>
                      <a:pt x="1243" y="1288"/>
                    </a:cubicBezTo>
                    <a:cubicBezTo>
                      <a:pt x="1243" y="1237"/>
                      <a:pt x="1226" y="1182"/>
                      <a:pt x="1192" y="1127"/>
                    </a:cubicBezTo>
                    <a:cubicBezTo>
                      <a:pt x="1107" y="991"/>
                      <a:pt x="976" y="943"/>
                      <a:pt x="837" y="943"/>
                    </a:cubicBezTo>
                    <a:cubicBezTo>
                      <a:pt x="677" y="943"/>
                      <a:pt x="505" y="1008"/>
                      <a:pt x="366" y="1069"/>
                    </a:cubicBezTo>
                    <a:cubicBezTo>
                      <a:pt x="297" y="1104"/>
                      <a:pt x="236" y="1135"/>
                      <a:pt x="192" y="1162"/>
                    </a:cubicBezTo>
                    <a:cubicBezTo>
                      <a:pt x="168" y="1172"/>
                      <a:pt x="151" y="1182"/>
                      <a:pt x="137" y="1192"/>
                    </a:cubicBezTo>
                    <a:cubicBezTo>
                      <a:pt x="120" y="1199"/>
                      <a:pt x="110" y="1206"/>
                      <a:pt x="106" y="1206"/>
                    </a:cubicBezTo>
                    <a:cubicBezTo>
                      <a:pt x="103" y="1206"/>
                      <a:pt x="100" y="1199"/>
                      <a:pt x="100" y="1192"/>
                    </a:cubicBezTo>
                    <a:cubicBezTo>
                      <a:pt x="86" y="1159"/>
                      <a:pt x="75" y="1083"/>
                      <a:pt x="65" y="987"/>
                    </a:cubicBezTo>
                    <a:cubicBezTo>
                      <a:pt x="34" y="694"/>
                      <a:pt x="10" y="202"/>
                      <a:pt x="10" y="45"/>
                    </a:cubicBezTo>
                    <a:lnTo>
                      <a:pt x="1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915;p83"/>
              <p:cNvSpPr/>
              <p:nvPr/>
            </p:nvSpPr>
            <p:spPr>
              <a:xfrm flipH="1">
                <a:off x="2946822" y="2104447"/>
                <a:ext cx="129132" cy="109436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878" extrusionOk="0">
                    <a:moveTo>
                      <a:pt x="2062" y="0"/>
                    </a:moveTo>
                    <a:lnTo>
                      <a:pt x="1" y="1382"/>
                    </a:lnTo>
                    <a:lnTo>
                      <a:pt x="236" y="1878"/>
                    </a:lnTo>
                    <a:lnTo>
                      <a:pt x="2216" y="260"/>
                    </a:lnTo>
                    <a:lnTo>
                      <a:pt x="2062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916;p83"/>
              <p:cNvSpPr/>
              <p:nvPr/>
            </p:nvSpPr>
            <p:spPr>
              <a:xfrm flipH="1">
                <a:off x="2517937" y="2111207"/>
                <a:ext cx="55184" cy="145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25" extrusionOk="0">
                    <a:moveTo>
                      <a:pt x="1" y="0"/>
                    </a:moveTo>
                    <a:lnTo>
                      <a:pt x="1" y="24"/>
                    </a:lnTo>
                    <a:lnTo>
                      <a:pt x="946" y="2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917;p83"/>
              <p:cNvSpPr/>
              <p:nvPr/>
            </p:nvSpPr>
            <p:spPr>
              <a:xfrm flipH="1">
                <a:off x="2507389" y="2102058"/>
                <a:ext cx="65731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8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1127" y="38"/>
                    </a:lnTo>
                    <a:lnTo>
                      <a:pt x="1127" y="0"/>
                    </a:ln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918;p83"/>
              <p:cNvSpPr/>
              <p:nvPr/>
            </p:nvSpPr>
            <p:spPr>
              <a:xfrm flipH="1">
                <a:off x="2254778" y="2007074"/>
                <a:ext cx="9498" cy="15442"/>
              </a:xfrm>
              <a:custGeom>
                <a:avLst/>
                <a:gdLst/>
                <a:ahLst/>
                <a:cxnLst/>
                <a:rect l="l" t="t" r="r" b="b"/>
                <a:pathLst>
                  <a:path w="163" h="265" extrusionOk="0">
                    <a:moveTo>
                      <a:pt x="9" y="1"/>
                    </a:moveTo>
                    <a:cubicBezTo>
                      <a:pt x="4" y="1"/>
                      <a:pt x="0" y="6"/>
                      <a:pt x="6" y="9"/>
                    </a:cubicBezTo>
                    <a:cubicBezTo>
                      <a:pt x="84" y="70"/>
                      <a:pt x="135" y="159"/>
                      <a:pt x="152" y="261"/>
                    </a:cubicBezTo>
                    <a:cubicBezTo>
                      <a:pt x="152" y="264"/>
                      <a:pt x="154" y="265"/>
                      <a:pt x="156" y="265"/>
                    </a:cubicBezTo>
                    <a:cubicBezTo>
                      <a:pt x="159" y="265"/>
                      <a:pt x="163" y="262"/>
                      <a:pt x="163" y="258"/>
                    </a:cubicBezTo>
                    <a:cubicBezTo>
                      <a:pt x="146" y="155"/>
                      <a:pt x="94" y="67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919;p83"/>
              <p:cNvSpPr/>
              <p:nvPr/>
            </p:nvSpPr>
            <p:spPr>
              <a:xfrm flipH="1">
                <a:off x="2253379" y="2035803"/>
                <a:ext cx="699" cy="466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8" y="0"/>
                    </a:moveTo>
                    <a:cubicBezTo>
                      <a:pt x="1" y="0"/>
                      <a:pt x="1" y="7"/>
                      <a:pt x="8" y="7"/>
                    </a:cubicBezTo>
                    <a:cubicBezTo>
                      <a:pt x="12" y="7"/>
                      <a:pt x="12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920;p83"/>
              <p:cNvSpPr/>
              <p:nvPr/>
            </p:nvSpPr>
            <p:spPr>
              <a:xfrm flipH="1">
                <a:off x="2522890" y="2097746"/>
                <a:ext cx="30302" cy="991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7" extrusionOk="0">
                    <a:moveTo>
                      <a:pt x="150" y="1"/>
                    </a:moveTo>
                    <a:cubicBezTo>
                      <a:pt x="103" y="1"/>
                      <a:pt x="55" y="1"/>
                      <a:pt x="7" y="2"/>
                    </a:cubicBezTo>
                    <a:cubicBezTo>
                      <a:pt x="0" y="2"/>
                      <a:pt x="0" y="13"/>
                      <a:pt x="7" y="13"/>
                    </a:cubicBezTo>
                    <a:cubicBezTo>
                      <a:pt x="76" y="11"/>
                      <a:pt x="145" y="11"/>
                      <a:pt x="215" y="11"/>
                    </a:cubicBezTo>
                    <a:cubicBezTo>
                      <a:pt x="313" y="11"/>
                      <a:pt x="412" y="12"/>
                      <a:pt x="513" y="16"/>
                    </a:cubicBezTo>
                    <a:cubicBezTo>
                      <a:pt x="519" y="16"/>
                      <a:pt x="519" y="6"/>
                      <a:pt x="513" y="6"/>
                    </a:cubicBezTo>
                    <a:cubicBezTo>
                      <a:pt x="390" y="3"/>
                      <a:pt x="270" y="1"/>
                      <a:pt x="1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921;p83"/>
              <p:cNvSpPr/>
              <p:nvPr/>
            </p:nvSpPr>
            <p:spPr>
              <a:xfrm flipH="1">
                <a:off x="2571839" y="1986038"/>
                <a:ext cx="13519" cy="24183"/>
              </a:xfrm>
              <a:custGeom>
                <a:avLst/>
                <a:gdLst/>
                <a:ahLst/>
                <a:cxnLst/>
                <a:rect l="l" t="t" r="r" b="b"/>
                <a:pathLst>
                  <a:path w="232" h="415" extrusionOk="0">
                    <a:moveTo>
                      <a:pt x="7" y="0"/>
                    </a:moveTo>
                    <a:cubicBezTo>
                      <a:pt x="4" y="0"/>
                      <a:pt x="0" y="5"/>
                      <a:pt x="3" y="8"/>
                    </a:cubicBezTo>
                    <a:cubicBezTo>
                      <a:pt x="108" y="117"/>
                      <a:pt x="221" y="244"/>
                      <a:pt x="187" y="411"/>
                    </a:cubicBezTo>
                    <a:cubicBezTo>
                      <a:pt x="187" y="413"/>
                      <a:pt x="190" y="415"/>
                      <a:pt x="193" y="415"/>
                    </a:cubicBezTo>
                    <a:cubicBezTo>
                      <a:pt x="195" y="415"/>
                      <a:pt x="197" y="414"/>
                      <a:pt x="197" y="411"/>
                    </a:cubicBezTo>
                    <a:cubicBezTo>
                      <a:pt x="231" y="244"/>
                      <a:pt x="118" y="113"/>
                      <a:pt x="9" y="1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922;p83"/>
              <p:cNvSpPr/>
              <p:nvPr/>
            </p:nvSpPr>
            <p:spPr>
              <a:xfrm flipH="1">
                <a:off x="2573412" y="2020885"/>
                <a:ext cx="874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923;p83"/>
              <p:cNvSpPr/>
              <p:nvPr/>
            </p:nvSpPr>
            <p:spPr>
              <a:xfrm flipH="1">
                <a:off x="2306524" y="2043553"/>
                <a:ext cx="11538" cy="6648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41" extrusionOk="0">
                    <a:moveTo>
                      <a:pt x="0" y="1"/>
                    </a:moveTo>
                    <a:lnTo>
                      <a:pt x="0" y="76"/>
                    </a:lnTo>
                    <a:cubicBezTo>
                      <a:pt x="41" y="151"/>
                      <a:pt x="72" y="236"/>
                      <a:pt x="92" y="322"/>
                    </a:cubicBezTo>
                    <a:cubicBezTo>
                      <a:pt x="160" y="581"/>
                      <a:pt x="160" y="854"/>
                      <a:pt x="144" y="1124"/>
                    </a:cubicBezTo>
                    <a:cubicBezTo>
                      <a:pt x="144" y="1134"/>
                      <a:pt x="154" y="1141"/>
                      <a:pt x="164" y="1141"/>
                    </a:cubicBezTo>
                    <a:cubicBezTo>
                      <a:pt x="171" y="1141"/>
                      <a:pt x="181" y="1134"/>
                      <a:pt x="181" y="1124"/>
                    </a:cubicBezTo>
                    <a:cubicBezTo>
                      <a:pt x="198" y="840"/>
                      <a:pt x="198" y="550"/>
                      <a:pt x="119" y="277"/>
                    </a:cubicBezTo>
                    <a:cubicBezTo>
                      <a:pt x="92" y="178"/>
                      <a:pt x="54" y="86"/>
                      <a:pt x="0" y="1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924;p83"/>
              <p:cNvSpPr/>
              <p:nvPr/>
            </p:nvSpPr>
            <p:spPr>
              <a:xfrm flipH="1">
                <a:off x="2318004" y="2032015"/>
                <a:ext cx="13461" cy="15967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74" extrusionOk="0">
                    <a:moveTo>
                      <a:pt x="29" y="0"/>
                    </a:moveTo>
                    <a:cubicBezTo>
                      <a:pt x="12" y="0"/>
                      <a:pt x="1" y="24"/>
                      <a:pt x="18" y="35"/>
                    </a:cubicBezTo>
                    <a:cubicBezTo>
                      <a:pt x="111" y="96"/>
                      <a:pt x="179" y="178"/>
                      <a:pt x="230" y="274"/>
                    </a:cubicBezTo>
                    <a:lnTo>
                      <a:pt x="230" y="199"/>
                    </a:lnTo>
                    <a:cubicBezTo>
                      <a:pt x="179" y="120"/>
                      <a:pt x="117" y="55"/>
                      <a:pt x="39" y="4"/>
                    </a:cubicBezTo>
                    <a:cubicBezTo>
                      <a:pt x="35" y="0"/>
                      <a:pt x="32" y="0"/>
                      <a:pt x="29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925;p83"/>
              <p:cNvSpPr/>
              <p:nvPr/>
            </p:nvSpPr>
            <p:spPr>
              <a:xfrm flipH="1">
                <a:off x="2304718" y="2143840"/>
                <a:ext cx="3030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52" h="38" extrusionOk="0">
                    <a:moveTo>
                      <a:pt x="28" y="0"/>
                    </a:moveTo>
                    <a:cubicBezTo>
                      <a:pt x="0" y="0"/>
                      <a:pt x="0" y="38"/>
                      <a:pt x="28" y="38"/>
                    </a:cubicBezTo>
                    <a:cubicBezTo>
                      <a:pt x="52" y="38"/>
                      <a:pt x="52" y="0"/>
                      <a:pt x="28" y="0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926;p83"/>
              <p:cNvSpPr/>
              <p:nvPr/>
            </p:nvSpPr>
            <p:spPr>
              <a:xfrm flipH="1">
                <a:off x="2630694" y="2023449"/>
                <a:ext cx="24941" cy="78027"/>
              </a:xfrm>
              <a:custGeom>
                <a:avLst/>
                <a:gdLst/>
                <a:ahLst/>
                <a:cxnLst/>
                <a:rect l="l" t="t" r="r" b="b"/>
                <a:pathLst>
                  <a:path w="428" h="1339" extrusionOk="0">
                    <a:moveTo>
                      <a:pt x="24" y="1"/>
                    </a:moveTo>
                    <a:cubicBezTo>
                      <a:pt x="10" y="1"/>
                      <a:pt x="0" y="24"/>
                      <a:pt x="13" y="38"/>
                    </a:cubicBezTo>
                    <a:cubicBezTo>
                      <a:pt x="181" y="147"/>
                      <a:pt x="270" y="332"/>
                      <a:pt x="321" y="519"/>
                    </a:cubicBezTo>
                    <a:cubicBezTo>
                      <a:pt x="386" y="779"/>
                      <a:pt x="386" y="1056"/>
                      <a:pt x="372" y="1322"/>
                    </a:cubicBezTo>
                    <a:cubicBezTo>
                      <a:pt x="372" y="1335"/>
                      <a:pt x="379" y="1339"/>
                      <a:pt x="389" y="1339"/>
                    </a:cubicBezTo>
                    <a:cubicBezTo>
                      <a:pt x="399" y="1339"/>
                      <a:pt x="410" y="1335"/>
                      <a:pt x="410" y="1322"/>
                    </a:cubicBezTo>
                    <a:cubicBezTo>
                      <a:pt x="427" y="1042"/>
                      <a:pt x="423" y="749"/>
                      <a:pt x="349" y="475"/>
                    </a:cubicBezTo>
                    <a:cubicBezTo>
                      <a:pt x="294" y="291"/>
                      <a:pt x="198" y="114"/>
                      <a:pt x="34" y="4"/>
                    </a:cubicBezTo>
                    <a:cubicBezTo>
                      <a:pt x="31" y="1"/>
                      <a:pt x="27" y="1"/>
                      <a:pt x="24" y="1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927;p83"/>
              <p:cNvSpPr/>
              <p:nvPr/>
            </p:nvSpPr>
            <p:spPr>
              <a:xfrm flipH="1">
                <a:off x="2629120" y="2135274"/>
                <a:ext cx="2855" cy="2273"/>
              </a:xfrm>
              <a:custGeom>
                <a:avLst/>
                <a:gdLst/>
                <a:ahLst/>
                <a:cxnLst/>
                <a:rect l="l" t="t" r="r" b="b"/>
                <a:pathLst>
                  <a:path w="49" h="39" extrusionOk="0">
                    <a:moveTo>
                      <a:pt x="24" y="0"/>
                    </a:moveTo>
                    <a:cubicBezTo>
                      <a:pt x="1" y="0"/>
                      <a:pt x="1" y="38"/>
                      <a:pt x="24" y="38"/>
                    </a:cubicBezTo>
                    <a:cubicBezTo>
                      <a:pt x="48" y="38"/>
                      <a:pt x="48" y="0"/>
                      <a:pt x="24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928;p83"/>
              <p:cNvSpPr/>
              <p:nvPr/>
            </p:nvSpPr>
            <p:spPr>
              <a:xfrm flipH="1">
                <a:off x="3075896" y="2137430"/>
                <a:ext cx="159608" cy="47609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817" extrusionOk="0">
                    <a:moveTo>
                      <a:pt x="509" y="1"/>
                    </a:moveTo>
                    <a:cubicBezTo>
                      <a:pt x="347" y="1"/>
                      <a:pt x="177" y="12"/>
                      <a:pt x="1" y="38"/>
                    </a:cubicBezTo>
                    <a:lnTo>
                      <a:pt x="130" y="598"/>
                    </a:lnTo>
                    <a:cubicBezTo>
                      <a:pt x="130" y="598"/>
                      <a:pt x="596" y="409"/>
                      <a:pt x="1237" y="409"/>
                    </a:cubicBezTo>
                    <a:cubicBezTo>
                      <a:pt x="1685" y="409"/>
                      <a:pt x="2219" y="502"/>
                      <a:pt x="2739" y="816"/>
                    </a:cubicBezTo>
                    <a:cubicBezTo>
                      <a:pt x="2739" y="816"/>
                      <a:pt x="1881" y="1"/>
                      <a:pt x="509" y="1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929;p83"/>
              <p:cNvSpPr/>
              <p:nvPr/>
            </p:nvSpPr>
            <p:spPr>
              <a:xfrm flipH="1">
                <a:off x="3176998" y="3230503"/>
                <a:ext cx="197777" cy="26048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447" extrusionOk="0">
                    <a:moveTo>
                      <a:pt x="1774" y="1"/>
                    </a:moveTo>
                    <a:cubicBezTo>
                      <a:pt x="1405" y="1"/>
                      <a:pt x="1037" y="38"/>
                      <a:pt x="677" y="140"/>
                    </a:cubicBezTo>
                    <a:cubicBezTo>
                      <a:pt x="448" y="202"/>
                      <a:pt x="226" y="294"/>
                      <a:pt x="21" y="410"/>
                    </a:cubicBezTo>
                    <a:cubicBezTo>
                      <a:pt x="1" y="419"/>
                      <a:pt x="13" y="446"/>
                      <a:pt x="30" y="446"/>
                    </a:cubicBezTo>
                    <a:cubicBezTo>
                      <a:pt x="33" y="446"/>
                      <a:pt x="36" y="446"/>
                      <a:pt x="38" y="444"/>
                    </a:cubicBezTo>
                    <a:cubicBezTo>
                      <a:pt x="573" y="139"/>
                      <a:pt x="1177" y="40"/>
                      <a:pt x="1782" y="40"/>
                    </a:cubicBezTo>
                    <a:cubicBezTo>
                      <a:pt x="2042" y="40"/>
                      <a:pt x="2302" y="58"/>
                      <a:pt x="2558" y="86"/>
                    </a:cubicBezTo>
                    <a:cubicBezTo>
                      <a:pt x="2827" y="117"/>
                      <a:pt x="3093" y="154"/>
                      <a:pt x="3360" y="195"/>
                    </a:cubicBezTo>
                    <a:cubicBezTo>
                      <a:pt x="3361" y="195"/>
                      <a:pt x="3362" y="195"/>
                      <a:pt x="3363" y="195"/>
                    </a:cubicBezTo>
                    <a:cubicBezTo>
                      <a:pt x="3384" y="195"/>
                      <a:pt x="3393" y="161"/>
                      <a:pt x="3370" y="158"/>
                    </a:cubicBezTo>
                    <a:cubicBezTo>
                      <a:pt x="2844" y="79"/>
                      <a:pt x="2307" y="1"/>
                      <a:pt x="17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930;p83"/>
              <p:cNvSpPr/>
              <p:nvPr/>
            </p:nvSpPr>
            <p:spPr>
              <a:xfrm flipH="1">
                <a:off x="3152524" y="3015419"/>
                <a:ext cx="141660" cy="26223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450" extrusionOk="0">
                    <a:moveTo>
                      <a:pt x="990" y="1"/>
                    </a:moveTo>
                    <a:cubicBezTo>
                      <a:pt x="660" y="1"/>
                      <a:pt x="330" y="62"/>
                      <a:pt x="21" y="186"/>
                    </a:cubicBezTo>
                    <a:cubicBezTo>
                      <a:pt x="0" y="195"/>
                      <a:pt x="5" y="228"/>
                      <a:pt x="23" y="228"/>
                    </a:cubicBezTo>
                    <a:cubicBezTo>
                      <a:pt x="26" y="228"/>
                      <a:pt x="28" y="228"/>
                      <a:pt x="31" y="227"/>
                    </a:cubicBezTo>
                    <a:cubicBezTo>
                      <a:pt x="337" y="104"/>
                      <a:pt x="665" y="43"/>
                      <a:pt x="992" y="43"/>
                    </a:cubicBezTo>
                    <a:cubicBezTo>
                      <a:pt x="1482" y="43"/>
                      <a:pt x="1972" y="179"/>
                      <a:pt x="2390" y="445"/>
                    </a:cubicBezTo>
                    <a:cubicBezTo>
                      <a:pt x="2394" y="448"/>
                      <a:pt x="2398" y="450"/>
                      <a:pt x="2402" y="450"/>
                    </a:cubicBezTo>
                    <a:cubicBezTo>
                      <a:pt x="2420" y="450"/>
                      <a:pt x="2430" y="422"/>
                      <a:pt x="2410" y="411"/>
                    </a:cubicBezTo>
                    <a:cubicBezTo>
                      <a:pt x="1987" y="140"/>
                      <a:pt x="1489" y="1"/>
                      <a:pt x="990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931;p83"/>
              <p:cNvSpPr/>
              <p:nvPr/>
            </p:nvSpPr>
            <p:spPr>
              <a:xfrm flipH="1">
                <a:off x="3148153" y="3065475"/>
                <a:ext cx="128549" cy="52270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897" extrusionOk="0">
                    <a:moveTo>
                      <a:pt x="212" y="1"/>
                    </a:moveTo>
                    <a:cubicBezTo>
                      <a:pt x="151" y="1"/>
                      <a:pt x="90" y="4"/>
                      <a:pt x="28" y="10"/>
                    </a:cubicBezTo>
                    <a:cubicBezTo>
                      <a:pt x="2" y="13"/>
                      <a:pt x="1" y="51"/>
                      <a:pt x="25" y="51"/>
                    </a:cubicBezTo>
                    <a:cubicBezTo>
                      <a:pt x="26" y="51"/>
                      <a:pt x="27" y="51"/>
                      <a:pt x="28" y="51"/>
                    </a:cubicBezTo>
                    <a:cubicBezTo>
                      <a:pt x="90" y="45"/>
                      <a:pt x="150" y="42"/>
                      <a:pt x="210" y="42"/>
                    </a:cubicBezTo>
                    <a:cubicBezTo>
                      <a:pt x="943" y="42"/>
                      <a:pt x="1584" y="483"/>
                      <a:pt x="2165" y="894"/>
                    </a:cubicBezTo>
                    <a:cubicBezTo>
                      <a:pt x="2169" y="896"/>
                      <a:pt x="2172" y="897"/>
                      <a:pt x="2176" y="897"/>
                    </a:cubicBezTo>
                    <a:cubicBezTo>
                      <a:pt x="2194" y="897"/>
                      <a:pt x="2206" y="871"/>
                      <a:pt x="2185" y="856"/>
                    </a:cubicBezTo>
                    <a:cubicBezTo>
                      <a:pt x="1602" y="443"/>
                      <a:pt x="951" y="1"/>
                      <a:pt x="212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932;p83"/>
              <p:cNvSpPr/>
              <p:nvPr/>
            </p:nvSpPr>
            <p:spPr>
              <a:xfrm flipH="1">
                <a:off x="2398944" y="1814659"/>
                <a:ext cx="105998" cy="100170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1719" extrusionOk="0">
                    <a:moveTo>
                      <a:pt x="31" y="1"/>
                    </a:moveTo>
                    <a:cubicBezTo>
                      <a:pt x="12" y="1"/>
                      <a:pt x="1" y="28"/>
                      <a:pt x="19" y="37"/>
                    </a:cubicBezTo>
                    <a:cubicBezTo>
                      <a:pt x="742" y="406"/>
                      <a:pt x="1552" y="863"/>
                      <a:pt x="1777" y="1706"/>
                    </a:cubicBezTo>
                    <a:cubicBezTo>
                      <a:pt x="1780" y="1714"/>
                      <a:pt x="1787" y="1718"/>
                      <a:pt x="1795" y="1718"/>
                    </a:cubicBezTo>
                    <a:cubicBezTo>
                      <a:pt x="1807" y="1718"/>
                      <a:pt x="1818" y="1710"/>
                      <a:pt x="1815" y="1696"/>
                    </a:cubicBezTo>
                    <a:cubicBezTo>
                      <a:pt x="1585" y="842"/>
                      <a:pt x="770" y="379"/>
                      <a:pt x="39" y="3"/>
                    </a:cubicBezTo>
                    <a:cubicBezTo>
                      <a:pt x="36" y="1"/>
                      <a:pt x="33" y="1"/>
                      <a:pt x="31" y="1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933;p83"/>
              <p:cNvSpPr/>
              <p:nvPr/>
            </p:nvSpPr>
            <p:spPr>
              <a:xfrm flipH="1">
                <a:off x="2542411" y="1779812"/>
                <a:ext cx="2855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49" h="38" extrusionOk="0">
                    <a:moveTo>
                      <a:pt x="24" y="0"/>
                    </a:moveTo>
                    <a:cubicBezTo>
                      <a:pt x="0" y="0"/>
                      <a:pt x="0" y="38"/>
                      <a:pt x="24" y="38"/>
                    </a:cubicBezTo>
                    <a:cubicBezTo>
                      <a:pt x="49" y="38"/>
                      <a:pt x="49" y="0"/>
                      <a:pt x="24" y="0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934;p83"/>
              <p:cNvSpPr/>
              <p:nvPr/>
            </p:nvSpPr>
            <p:spPr>
              <a:xfrm flipH="1">
                <a:off x="2286536" y="2935644"/>
                <a:ext cx="81873" cy="296898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5095" extrusionOk="0">
                    <a:moveTo>
                      <a:pt x="26" y="0"/>
                    </a:moveTo>
                    <a:cubicBezTo>
                      <a:pt x="14" y="0"/>
                      <a:pt x="1" y="11"/>
                      <a:pt x="7" y="26"/>
                    </a:cubicBezTo>
                    <a:cubicBezTo>
                      <a:pt x="424" y="1319"/>
                      <a:pt x="792" y="2630"/>
                      <a:pt x="1106" y="3951"/>
                    </a:cubicBezTo>
                    <a:cubicBezTo>
                      <a:pt x="1195" y="4327"/>
                      <a:pt x="1281" y="4702"/>
                      <a:pt x="1362" y="5081"/>
                    </a:cubicBezTo>
                    <a:cubicBezTo>
                      <a:pt x="1364" y="5090"/>
                      <a:pt x="1371" y="5095"/>
                      <a:pt x="1378" y="5095"/>
                    </a:cubicBezTo>
                    <a:cubicBezTo>
                      <a:pt x="1390" y="5095"/>
                      <a:pt x="1404" y="5084"/>
                      <a:pt x="1400" y="5068"/>
                    </a:cubicBezTo>
                    <a:cubicBezTo>
                      <a:pt x="1117" y="3740"/>
                      <a:pt x="778" y="2422"/>
                      <a:pt x="389" y="1118"/>
                    </a:cubicBezTo>
                    <a:cubicBezTo>
                      <a:pt x="280" y="749"/>
                      <a:pt x="164" y="381"/>
                      <a:pt x="45" y="15"/>
                    </a:cubicBezTo>
                    <a:cubicBezTo>
                      <a:pt x="42" y="5"/>
                      <a:pt x="34" y="0"/>
                      <a:pt x="2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935;p83"/>
              <p:cNvSpPr/>
              <p:nvPr/>
            </p:nvSpPr>
            <p:spPr>
              <a:xfrm flipH="1">
                <a:off x="2327968" y="2354028"/>
                <a:ext cx="23775" cy="25500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4376" extrusionOk="0">
                    <a:moveTo>
                      <a:pt x="259" y="0"/>
                    </a:moveTo>
                    <a:cubicBezTo>
                      <a:pt x="249" y="0"/>
                      <a:pt x="240" y="6"/>
                      <a:pt x="240" y="18"/>
                    </a:cubicBezTo>
                    <a:cubicBezTo>
                      <a:pt x="322" y="1148"/>
                      <a:pt x="407" y="2295"/>
                      <a:pt x="226" y="3418"/>
                    </a:cubicBezTo>
                    <a:cubicBezTo>
                      <a:pt x="175" y="3735"/>
                      <a:pt x="103" y="4047"/>
                      <a:pt x="5" y="4354"/>
                    </a:cubicBezTo>
                    <a:cubicBezTo>
                      <a:pt x="1" y="4368"/>
                      <a:pt x="12" y="4376"/>
                      <a:pt x="23" y="4376"/>
                    </a:cubicBezTo>
                    <a:cubicBezTo>
                      <a:pt x="31" y="4376"/>
                      <a:pt x="39" y="4372"/>
                      <a:pt x="42" y="4364"/>
                    </a:cubicBezTo>
                    <a:cubicBezTo>
                      <a:pt x="387" y="3275"/>
                      <a:pt x="404" y="2117"/>
                      <a:pt x="342" y="987"/>
                    </a:cubicBezTo>
                    <a:cubicBezTo>
                      <a:pt x="325" y="663"/>
                      <a:pt x="301" y="343"/>
                      <a:pt x="278" y="18"/>
                    </a:cubicBezTo>
                    <a:cubicBezTo>
                      <a:pt x="278" y="6"/>
                      <a:pt x="268" y="0"/>
                      <a:pt x="259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936;p83"/>
              <p:cNvSpPr/>
              <p:nvPr/>
            </p:nvSpPr>
            <p:spPr>
              <a:xfrm flipH="1">
                <a:off x="2290790" y="2722542"/>
                <a:ext cx="48541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822" extrusionOk="0">
                    <a:moveTo>
                      <a:pt x="622" y="0"/>
                    </a:moveTo>
                    <a:cubicBezTo>
                      <a:pt x="611" y="0"/>
                      <a:pt x="597" y="13"/>
                      <a:pt x="604" y="30"/>
                    </a:cubicBezTo>
                    <a:cubicBezTo>
                      <a:pt x="689" y="221"/>
                      <a:pt x="795" y="508"/>
                      <a:pt x="614" y="679"/>
                    </a:cubicBezTo>
                    <a:cubicBezTo>
                      <a:pt x="529" y="760"/>
                      <a:pt x="412" y="784"/>
                      <a:pt x="294" y="784"/>
                    </a:cubicBezTo>
                    <a:cubicBezTo>
                      <a:pt x="204" y="784"/>
                      <a:pt x="113" y="770"/>
                      <a:pt x="34" y="757"/>
                    </a:cubicBezTo>
                    <a:cubicBezTo>
                      <a:pt x="33" y="757"/>
                      <a:pt x="32" y="757"/>
                      <a:pt x="31" y="757"/>
                    </a:cubicBezTo>
                    <a:cubicBezTo>
                      <a:pt x="9" y="757"/>
                      <a:pt x="1" y="791"/>
                      <a:pt x="24" y="795"/>
                    </a:cubicBezTo>
                    <a:cubicBezTo>
                      <a:pt x="105" y="808"/>
                      <a:pt x="197" y="822"/>
                      <a:pt x="288" y="822"/>
                    </a:cubicBezTo>
                    <a:cubicBezTo>
                      <a:pt x="424" y="822"/>
                      <a:pt x="558" y="792"/>
                      <a:pt x="652" y="692"/>
                    </a:cubicBezTo>
                    <a:cubicBezTo>
                      <a:pt x="832" y="504"/>
                      <a:pt x="727" y="217"/>
                      <a:pt x="635" y="9"/>
                    </a:cubicBezTo>
                    <a:cubicBezTo>
                      <a:pt x="633" y="3"/>
                      <a:pt x="628" y="0"/>
                      <a:pt x="622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937;p83"/>
              <p:cNvSpPr/>
              <p:nvPr/>
            </p:nvSpPr>
            <p:spPr>
              <a:xfrm flipH="1">
                <a:off x="2454653" y="2790080"/>
                <a:ext cx="184607" cy="57107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980" extrusionOk="0">
                    <a:moveTo>
                      <a:pt x="3146" y="1"/>
                    </a:moveTo>
                    <a:cubicBezTo>
                      <a:pt x="3139" y="1"/>
                      <a:pt x="3132" y="5"/>
                      <a:pt x="3129" y="14"/>
                    </a:cubicBezTo>
                    <a:cubicBezTo>
                      <a:pt x="3003" y="404"/>
                      <a:pt x="2696" y="717"/>
                      <a:pt x="2313" y="861"/>
                    </a:cubicBezTo>
                    <a:cubicBezTo>
                      <a:pt x="2160" y="918"/>
                      <a:pt x="2004" y="941"/>
                      <a:pt x="1846" y="941"/>
                    </a:cubicBezTo>
                    <a:cubicBezTo>
                      <a:pt x="1788" y="941"/>
                      <a:pt x="1730" y="938"/>
                      <a:pt x="1672" y="933"/>
                    </a:cubicBezTo>
                    <a:cubicBezTo>
                      <a:pt x="1405" y="912"/>
                      <a:pt x="1142" y="865"/>
                      <a:pt x="887" y="813"/>
                    </a:cubicBezTo>
                    <a:cubicBezTo>
                      <a:pt x="597" y="755"/>
                      <a:pt x="313" y="684"/>
                      <a:pt x="33" y="599"/>
                    </a:cubicBezTo>
                    <a:cubicBezTo>
                      <a:pt x="31" y="598"/>
                      <a:pt x="29" y="598"/>
                      <a:pt x="27" y="598"/>
                    </a:cubicBezTo>
                    <a:cubicBezTo>
                      <a:pt x="8" y="598"/>
                      <a:pt x="1" y="629"/>
                      <a:pt x="23" y="635"/>
                    </a:cubicBezTo>
                    <a:cubicBezTo>
                      <a:pt x="545" y="793"/>
                      <a:pt x="1088" y="912"/>
                      <a:pt x="1631" y="967"/>
                    </a:cubicBezTo>
                    <a:cubicBezTo>
                      <a:pt x="1703" y="975"/>
                      <a:pt x="1776" y="979"/>
                      <a:pt x="1848" y="979"/>
                    </a:cubicBezTo>
                    <a:cubicBezTo>
                      <a:pt x="2004" y="979"/>
                      <a:pt x="2157" y="959"/>
                      <a:pt x="2307" y="906"/>
                    </a:cubicBezTo>
                    <a:cubicBezTo>
                      <a:pt x="2494" y="837"/>
                      <a:pt x="2665" y="728"/>
                      <a:pt x="2809" y="591"/>
                    </a:cubicBezTo>
                    <a:cubicBezTo>
                      <a:pt x="2973" y="435"/>
                      <a:pt x="3096" y="240"/>
                      <a:pt x="3164" y="25"/>
                    </a:cubicBezTo>
                    <a:cubicBezTo>
                      <a:pt x="3167" y="10"/>
                      <a:pt x="3157" y="1"/>
                      <a:pt x="3146" y="1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938;p83"/>
              <p:cNvSpPr/>
              <p:nvPr/>
            </p:nvSpPr>
            <p:spPr>
              <a:xfrm rot="10800000" flipH="1">
                <a:off x="1763789" y="1537450"/>
                <a:ext cx="2272500" cy="2272500"/>
              </a:xfrm>
              <a:prstGeom prst="ellipse">
                <a:avLst/>
              </a:prstGeom>
              <a:gradFill>
                <a:gsLst>
                  <a:gs pos="0">
                    <a:srgbClr val="645CA7">
                      <a:alpha val="76470"/>
                    </a:srgbClr>
                  </a:gs>
                  <a:gs pos="100000">
                    <a:srgbClr val="D77EAD">
                      <a:alpha val="7647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939;p83"/>
              <p:cNvSpPr/>
              <p:nvPr/>
            </p:nvSpPr>
            <p:spPr>
              <a:xfrm flipH="1">
                <a:off x="3691588" y="2990725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940;p83"/>
              <p:cNvSpPr/>
              <p:nvPr/>
            </p:nvSpPr>
            <p:spPr>
              <a:xfrm flipH="1">
                <a:off x="2239863" y="2199450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941;p83"/>
              <p:cNvSpPr/>
              <p:nvPr/>
            </p:nvSpPr>
            <p:spPr>
              <a:xfrm flipH="1">
                <a:off x="3561113" y="302081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942;p83"/>
              <p:cNvSpPr/>
              <p:nvPr/>
            </p:nvSpPr>
            <p:spPr>
              <a:xfrm flipH="1">
                <a:off x="3239338" y="243226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943;p83"/>
              <p:cNvSpPr/>
              <p:nvPr/>
            </p:nvSpPr>
            <p:spPr>
              <a:xfrm flipH="1">
                <a:off x="3467413" y="250620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944;p83"/>
              <p:cNvSpPr/>
              <p:nvPr/>
            </p:nvSpPr>
            <p:spPr>
              <a:xfrm flipH="1">
                <a:off x="3581538" y="2288625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945;p83"/>
              <p:cNvSpPr/>
              <p:nvPr/>
            </p:nvSpPr>
            <p:spPr>
              <a:xfrm flipH="1">
                <a:off x="2627713" y="287715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946;p83"/>
              <p:cNvSpPr/>
              <p:nvPr/>
            </p:nvSpPr>
            <p:spPr>
              <a:xfrm flipH="1">
                <a:off x="3953438" y="25211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947;p83"/>
              <p:cNvSpPr/>
              <p:nvPr/>
            </p:nvSpPr>
            <p:spPr>
              <a:xfrm flipH="1">
                <a:off x="2524388" y="25685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948;p83"/>
              <p:cNvSpPr/>
              <p:nvPr/>
            </p:nvSpPr>
            <p:spPr>
              <a:xfrm flipH="1">
                <a:off x="2161391" y="1931292"/>
                <a:ext cx="1926775" cy="1422570"/>
              </a:xfrm>
              <a:custGeom>
                <a:avLst/>
                <a:gdLst/>
                <a:ahLst/>
                <a:cxnLst/>
                <a:rect l="l" t="t" r="r" b="b"/>
                <a:pathLst>
                  <a:path w="21098" h="15577" extrusionOk="0">
                    <a:moveTo>
                      <a:pt x="1074" y="0"/>
                    </a:moveTo>
                    <a:lnTo>
                      <a:pt x="295" y="468"/>
                    </a:lnTo>
                    <a:cubicBezTo>
                      <a:pt x="295" y="468"/>
                      <a:pt x="1" y="7414"/>
                      <a:pt x="7135" y="7414"/>
                    </a:cubicBezTo>
                    <a:cubicBezTo>
                      <a:pt x="7482" y="7414"/>
                      <a:pt x="7848" y="7398"/>
                      <a:pt x="8232" y="7363"/>
                    </a:cubicBezTo>
                    <a:lnTo>
                      <a:pt x="8232" y="7363"/>
                    </a:lnTo>
                    <a:cubicBezTo>
                      <a:pt x="8232" y="7363"/>
                      <a:pt x="5712" y="12159"/>
                      <a:pt x="5712" y="15576"/>
                    </a:cubicBezTo>
                    <a:lnTo>
                      <a:pt x="20920" y="15576"/>
                    </a:lnTo>
                    <a:cubicBezTo>
                      <a:pt x="20988" y="15576"/>
                      <a:pt x="21097" y="6957"/>
                      <a:pt x="14482" y="5557"/>
                    </a:cubicBezTo>
                    <a:lnTo>
                      <a:pt x="11772" y="4957"/>
                    </a:lnTo>
                    <a:cubicBezTo>
                      <a:pt x="7423" y="4909"/>
                      <a:pt x="2688" y="3618"/>
                      <a:pt x="10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949;p83"/>
              <p:cNvSpPr/>
              <p:nvPr/>
            </p:nvSpPr>
            <p:spPr>
              <a:xfrm flipH="1">
                <a:off x="3268067" y="1922930"/>
                <a:ext cx="848135" cy="764390"/>
              </a:xfrm>
              <a:custGeom>
                <a:avLst/>
                <a:gdLst/>
                <a:ahLst/>
                <a:cxnLst/>
                <a:rect l="l" t="t" r="r" b="b"/>
                <a:pathLst>
                  <a:path w="9287" h="8370" extrusionOk="0">
                    <a:moveTo>
                      <a:pt x="612" y="1"/>
                    </a:moveTo>
                    <a:lnTo>
                      <a:pt x="612" y="1"/>
                    </a:lnTo>
                    <a:cubicBezTo>
                      <a:pt x="0" y="7151"/>
                      <a:pt x="3401" y="8369"/>
                      <a:pt x="5790" y="8369"/>
                    </a:cubicBezTo>
                    <a:cubicBezTo>
                      <a:pt x="7025" y="8369"/>
                      <a:pt x="7989" y="8044"/>
                      <a:pt x="7989" y="8044"/>
                    </a:cubicBezTo>
                    <a:lnTo>
                      <a:pt x="9287" y="6344"/>
                    </a:lnTo>
                    <a:lnTo>
                      <a:pt x="9287" y="6344"/>
                    </a:lnTo>
                    <a:cubicBezTo>
                      <a:pt x="9287" y="6344"/>
                      <a:pt x="8997" y="6403"/>
                      <a:pt x="8381" y="6403"/>
                    </a:cubicBezTo>
                    <a:cubicBezTo>
                      <a:pt x="7628" y="6403"/>
                      <a:pt x="6387" y="6314"/>
                      <a:pt x="4592" y="5920"/>
                    </a:cubicBezTo>
                    <a:cubicBezTo>
                      <a:pt x="1329" y="5203"/>
                      <a:pt x="612" y="1"/>
                      <a:pt x="612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950;p83"/>
              <p:cNvSpPr/>
              <p:nvPr/>
            </p:nvSpPr>
            <p:spPr>
              <a:xfrm flipH="1">
                <a:off x="2124589" y="2249285"/>
                <a:ext cx="646398" cy="284021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3110" extrusionOk="0">
                    <a:moveTo>
                      <a:pt x="6767" y="0"/>
                    </a:moveTo>
                    <a:cubicBezTo>
                      <a:pt x="6709" y="79"/>
                      <a:pt x="6647" y="153"/>
                      <a:pt x="6583" y="215"/>
                    </a:cubicBezTo>
                    <a:cubicBezTo>
                      <a:pt x="5094" y="1676"/>
                      <a:pt x="1267" y="1704"/>
                      <a:pt x="554" y="1830"/>
                    </a:cubicBezTo>
                    <a:cubicBezTo>
                      <a:pt x="489" y="1840"/>
                      <a:pt x="56" y="2007"/>
                      <a:pt x="1" y="2025"/>
                    </a:cubicBezTo>
                    <a:cubicBezTo>
                      <a:pt x="653" y="2151"/>
                      <a:pt x="1946" y="3014"/>
                      <a:pt x="3909" y="3096"/>
                    </a:cubicBezTo>
                    <a:cubicBezTo>
                      <a:pt x="4130" y="3105"/>
                      <a:pt x="4338" y="3109"/>
                      <a:pt x="4534" y="3109"/>
                    </a:cubicBezTo>
                    <a:cubicBezTo>
                      <a:pt x="6275" y="3109"/>
                      <a:pt x="7078" y="2792"/>
                      <a:pt x="7078" y="2792"/>
                    </a:cubicBezTo>
                    <a:lnTo>
                      <a:pt x="6767" y="0"/>
                    </a:ln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951;p83"/>
              <p:cNvSpPr/>
              <p:nvPr/>
            </p:nvSpPr>
            <p:spPr>
              <a:xfrm flipH="1">
                <a:off x="2003034" y="1275944"/>
                <a:ext cx="1577183" cy="1192887"/>
              </a:xfrm>
              <a:custGeom>
                <a:avLst/>
                <a:gdLst/>
                <a:ahLst/>
                <a:cxnLst/>
                <a:rect l="l" t="t" r="r" b="b"/>
                <a:pathLst>
                  <a:path w="17270" h="13062" extrusionOk="0">
                    <a:moveTo>
                      <a:pt x="7914" y="0"/>
                    </a:moveTo>
                    <a:cubicBezTo>
                      <a:pt x="5704" y="0"/>
                      <a:pt x="4311" y="1144"/>
                      <a:pt x="3414" y="3015"/>
                    </a:cubicBezTo>
                    <a:cubicBezTo>
                      <a:pt x="3393" y="3063"/>
                      <a:pt x="3373" y="3110"/>
                      <a:pt x="3352" y="3159"/>
                    </a:cubicBezTo>
                    <a:cubicBezTo>
                      <a:pt x="3029" y="3957"/>
                      <a:pt x="3049" y="4930"/>
                      <a:pt x="2140" y="5281"/>
                    </a:cubicBezTo>
                    <a:cubicBezTo>
                      <a:pt x="1178" y="5657"/>
                      <a:pt x="1" y="7893"/>
                      <a:pt x="2639" y="9631"/>
                    </a:cubicBezTo>
                    <a:cubicBezTo>
                      <a:pt x="5277" y="11372"/>
                      <a:pt x="6179" y="12023"/>
                      <a:pt x="6179" y="12023"/>
                    </a:cubicBezTo>
                    <a:lnTo>
                      <a:pt x="6169" y="12139"/>
                    </a:lnTo>
                    <a:cubicBezTo>
                      <a:pt x="6155" y="12294"/>
                      <a:pt x="6220" y="12440"/>
                      <a:pt x="6347" y="12529"/>
                    </a:cubicBezTo>
                    <a:cubicBezTo>
                      <a:pt x="6561" y="12686"/>
                      <a:pt x="6954" y="12908"/>
                      <a:pt x="7514" y="12986"/>
                    </a:cubicBezTo>
                    <a:cubicBezTo>
                      <a:pt x="7910" y="13041"/>
                      <a:pt x="8231" y="13058"/>
                      <a:pt x="8466" y="13061"/>
                    </a:cubicBezTo>
                    <a:cubicBezTo>
                      <a:pt x="8469" y="13061"/>
                      <a:pt x="8472" y="13061"/>
                      <a:pt x="8475" y="13061"/>
                    </a:cubicBezTo>
                    <a:cubicBezTo>
                      <a:pt x="8666" y="13061"/>
                      <a:pt x="8836" y="12956"/>
                      <a:pt x="8937" y="12795"/>
                    </a:cubicBezTo>
                    <a:cubicBezTo>
                      <a:pt x="8985" y="12724"/>
                      <a:pt x="9080" y="12645"/>
                      <a:pt x="9265" y="12590"/>
                    </a:cubicBezTo>
                    <a:cubicBezTo>
                      <a:pt x="9316" y="12576"/>
                      <a:pt x="9374" y="12563"/>
                      <a:pt x="9439" y="12549"/>
                    </a:cubicBezTo>
                    <a:cubicBezTo>
                      <a:pt x="10156" y="12426"/>
                      <a:pt x="13955" y="12334"/>
                      <a:pt x="15444" y="10873"/>
                    </a:cubicBezTo>
                    <a:cubicBezTo>
                      <a:pt x="15508" y="10811"/>
                      <a:pt x="15570" y="10737"/>
                      <a:pt x="15628" y="10658"/>
                    </a:cubicBezTo>
                    <a:cubicBezTo>
                      <a:pt x="16972" y="8900"/>
                      <a:pt x="17270" y="3264"/>
                      <a:pt x="12453" y="1151"/>
                    </a:cubicBezTo>
                    <a:cubicBezTo>
                      <a:pt x="10646" y="359"/>
                      <a:pt x="9152" y="0"/>
                      <a:pt x="7914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952;p83"/>
              <p:cNvSpPr/>
              <p:nvPr/>
            </p:nvSpPr>
            <p:spPr>
              <a:xfrm flipH="1">
                <a:off x="2279567" y="2324993"/>
                <a:ext cx="745121" cy="152878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1674" extrusionOk="0">
                    <a:moveTo>
                      <a:pt x="8159" y="0"/>
                    </a:moveTo>
                    <a:lnTo>
                      <a:pt x="8159" y="0"/>
                    </a:lnTo>
                    <a:cubicBezTo>
                      <a:pt x="7571" y="424"/>
                      <a:pt x="3694" y="741"/>
                      <a:pt x="3117" y="847"/>
                    </a:cubicBezTo>
                    <a:cubicBezTo>
                      <a:pt x="2544" y="950"/>
                      <a:pt x="2816" y="1281"/>
                      <a:pt x="1864" y="1363"/>
                    </a:cubicBezTo>
                    <a:cubicBezTo>
                      <a:pt x="1816" y="1367"/>
                      <a:pt x="1768" y="1369"/>
                      <a:pt x="1720" y="1369"/>
                    </a:cubicBezTo>
                    <a:cubicBezTo>
                      <a:pt x="828" y="1369"/>
                      <a:pt x="32" y="652"/>
                      <a:pt x="1" y="643"/>
                    </a:cubicBezTo>
                    <a:lnTo>
                      <a:pt x="1" y="643"/>
                    </a:lnTo>
                    <a:lnTo>
                      <a:pt x="18" y="799"/>
                    </a:lnTo>
                    <a:cubicBezTo>
                      <a:pt x="31" y="1483"/>
                      <a:pt x="898" y="1673"/>
                      <a:pt x="1704" y="1673"/>
                    </a:cubicBezTo>
                    <a:cubicBezTo>
                      <a:pt x="2338" y="1673"/>
                      <a:pt x="2935" y="1556"/>
                      <a:pt x="3049" y="1468"/>
                    </a:cubicBezTo>
                    <a:cubicBezTo>
                      <a:pt x="3311" y="1267"/>
                      <a:pt x="4786" y="1314"/>
                      <a:pt x="6350" y="1079"/>
                    </a:cubicBezTo>
                    <a:cubicBezTo>
                      <a:pt x="7910" y="847"/>
                      <a:pt x="8159" y="0"/>
                      <a:pt x="8159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953;p83"/>
              <p:cNvSpPr/>
              <p:nvPr/>
            </p:nvSpPr>
            <p:spPr>
              <a:xfrm flipH="1">
                <a:off x="2606537" y="1234301"/>
                <a:ext cx="709295" cy="480332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4802" extrusionOk="0">
                    <a:moveTo>
                      <a:pt x="4926" y="0"/>
                    </a:moveTo>
                    <a:cubicBezTo>
                      <a:pt x="4504" y="0"/>
                      <a:pt x="4028" y="50"/>
                      <a:pt x="3492" y="167"/>
                    </a:cubicBezTo>
                    <a:cubicBezTo>
                      <a:pt x="631" y="792"/>
                      <a:pt x="0" y="4233"/>
                      <a:pt x="631" y="4721"/>
                    </a:cubicBezTo>
                    <a:cubicBezTo>
                      <a:pt x="703" y="4776"/>
                      <a:pt x="799" y="4801"/>
                      <a:pt x="916" y="4801"/>
                    </a:cubicBezTo>
                    <a:cubicBezTo>
                      <a:pt x="1827" y="4801"/>
                      <a:pt x="3955" y="3240"/>
                      <a:pt x="4929" y="2250"/>
                    </a:cubicBezTo>
                    <a:cubicBezTo>
                      <a:pt x="5620" y="1546"/>
                      <a:pt x="6280" y="1341"/>
                      <a:pt x="6813" y="1341"/>
                    </a:cubicBezTo>
                    <a:cubicBezTo>
                      <a:pt x="7551" y="1341"/>
                      <a:pt x="8046" y="1734"/>
                      <a:pt x="8046" y="1734"/>
                    </a:cubicBezTo>
                    <a:cubicBezTo>
                      <a:pt x="8046" y="1734"/>
                      <a:pt x="7414" y="0"/>
                      <a:pt x="4926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954;p83"/>
              <p:cNvSpPr/>
              <p:nvPr/>
            </p:nvSpPr>
            <p:spPr>
              <a:xfrm flipH="1">
                <a:off x="3048341" y="1713116"/>
                <a:ext cx="272605" cy="140914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543" extrusionOk="0">
                    <a:moveTo>
                      <a:pt x="1773" y="0"/>
                    </a:moveTo>
                    <a:cubicBezTo>
                      <a:pt x="1158" y="0"/>
                      <a:pt x="266" y="292"/>
                      <a:pt x="29" y="809"/>
                    </a:cubicBezTo>
                    <a:cubicBezTo>
                      <a:pt x="1" y="870"/>
                      <a:pt x="55" y="926"/>
                      <a:pt x="105" y="926"/>
                    </a:cubicBezTo>
                    <a:cubicBezTo>
                      <a:pt x="127" y="926"/>
                      <a:pt x="149" y="915"/>
                      <a:pt x="162" y="887"/>
                    </a:cubicBezTo>
                    <a:cubicBezTo>
                      <a:pt x="377" y="423"/>
                      <a:pt x="1277" y="153"/>
                      <a:pt x="1767" y="153"/>
                    </a:cubicBezTo>
                    <a:cubicBezTo>
                      <a:pt x="1782" y="153"/>
                      <a:pt x="1797" y="153"/>
                      <a:pt x="1811" y="154"/>
                    </a:cubicBezTo>
                    <a:cubicBezTo>
                      <a:pt x="2183" y="170"/>
                      <a:pt x="2589" y="313"/>
                      <a:pt x="2736" y="707"/>
                    </a:cubicBezTo>
                    <a:cubicBezTo>
                      <a:pt x="2821" y="942"/>
                      <a:pt x="2787" y="1225"/>
                      <a:pt x="2763" y="1468"/>
                    </a:cubicBezTo>
                    <a:cubicBezTo>
                      <a:pt x="2758" y="1517"/>
                      <a:pt x="2795" y="1542"/>
                      <a:pt x="2834" y="1542"/>
                    </a:cubicBezTo>
                    <a:cubicBezTo>
                      <a:pt x="2873" y="1542"/>
                      <a:pt x="2915" y="1517"/>
                      <a:pt x="2920" y="1468"/>
                    </a:cubicBezTo>
                    <a:cubicBezTo>
                      <a:pt x="2985" y="740"/>
                      <a:pt x="2811" y="143"/>
                      <a:pt x="2008" y="17"/>
                    </a:cubicBezTo>
                    <a:cubicBezTo>
                      <a:pt x="1937" y="6"/>
                      <a:pt x="1858" y="0"/>
                      <a:pt x="1773" y="0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955;p83"/>
              <p:cNvSpPr/>
              <p:nvPr/>
            </p:nvSpPr>
            <p:spPr>
              <a:xfrm flipH="1">
                <a:off x="2783590" y="1827546"/>
                <a:ext cx="174065" cy="83562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915" extrusionOk="0">
                    <a:moveTo>
                      <a:pt x="1669" y="0"/>
                    </a:moveTo>
                    <a:cubicBezTo>
                      <a:pt x="1616" y="0"/>
                      <a:pt x="1562" y="56"/>
                      <a:pt x="1598" y="116"/>
                    </a:cubicBezTo>
                    <a:cubicBezTo>
                      <a:pt x="1687" y="269"/>
                      <a:pt x="1584" y="406"/>
                      <a:pt x="1441" y="470"/>
                    </a:cubicBezTo>
                    <a:cubicBezTo>
                      <a:pt x="1407" y="485"/>
                      <a:pt x="1372" y="492"/>
                      <a:pt x="1336" y="492"/>
                    </a:cubicBezTo>
                    <a:cubicBezTo>
                      <a:pt x="1226" y="492"/>
                      <a:pt x="1113" y="429"/>
                      <a:pt x="1038" y="355"/>
                    </a:cubicBezTo>
                    <a:cubicBezTo>
                      <a:pt x="959" y="276"/>
                      <a:pt x="915" y="177"/>
                      <a:pt x="820" y="109"/>
                    </a:cubicBezTo>
                    <a:cubicBezTo>
                      <a:pt x="744" y="58"/>
                      <a:pt x="658" y="33"/>
                      <a:pt x="570" y="33"/>
                    </a:cubicBezTo>
                    <a:cubicBezTo>
                      <a:pt x="522" y="33"/>
                      <a:pt x="474" y="40"/>
                      <a:pt x="427" y="54"/>
                    </a:cubicBezTo>
                    <a:cubicBezTo>
                      <a:pt x="75" y="163"/>
                      <a:pt x="1" y="546"/>
                      <a:pt x="96" y="859"/>
                    </a:cubicBezTo>
                    <a:cubicBezTo>
                      <a:pt x="107" y="898"/>
                      <a:pt x="137" y="914"/>
                      <a:pt x="168" y="914"/>
                    </a:cubicBezTo>
                    <a:cubicBezTo>
                      <a:pt x="215" y="914"/>
                      <a:pt x="263" y="876"/>
                      <a:pt x="246" y="818"/>
                    </a:cubicBezTo>
                    <a:cubicBezTo>
                      <a:pt x="178" y="593"/>
                      <a:pt x="209" y="293"/>
                      <a:pt x="472" y="215"/>
                    </a:cubicBezTo>
                    <a:cubicBezTo>
                      <a:pt x="504" y="205"/>
                      <a:pt x="534" y="201"/>
                      <a:pt x="562" y="201"/>
                    </a:cubicBezTo>
                    <a:cubicBezTo>
                      <a:pt x="708" y="201"/>
                      <a:pt x="808" y="316"/>
                      <a:pt x="905" y="433"/>
                    </a:cubicBezTo>
                    <a:cubicBezTo>
                      <a:pt x="1016" y="567"/>
                      <a:pt x="1142" y="642"/>
                      <a:pt x="1309" y="642"/>
                    </a:cubicBezTo>
                    <a:cubicBezTo>
                      <a:pt x="1333" y="642"/>
                      <a:pt x="1357" y="640"/>
                      <a:pt x="1383" y="637"/>
                    </a:cubicBezTo>
                    <a:cubicBezTo>
                      <a:pt x="1693" y="601"/>
                      <a:pt x="1905" y="334"/>
                      <a:pt x="1731" y="37"/>
                    </a:cubicBezTo>
                    <a:cubicBezTo>
                      <a:pt x="1715" y="11"/>
                      <a:pt x="1692" y="0"/>
                      <a:pt x="1669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956;p83"/>
              <p:cNvSpPr/>
              <p:nvPr/>
            </p:nvSpPr>
            <p:spPr>
              <a:xfrm flipH="1">
                <a:off x="2392080" y="1861063"/>
                <a:ext cx="284386" cy="170595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1868" extrusionOk="0">
                    <a:moveTo>
                      <a:pt x="1701" y="1"/>
                    </a:moveTo>
                    <a:cubicBezTo>
                      <a:pt x="1044" y="1"/>
                      <a:pt x="259" y="415"/>
                      <a:pt x="21" y="1008"/>
                    </a:cubicBezTo>
                    <a:cubicBezTo>
                      <a:pt x="0" y="1064"/>
                      <a:pt x="47" y="1101"/>
                      <a:pt x="95" y="1101"/>
                    </a:cubicBezTo>
                    <a:cubicBezTo>
                      <a:pt x="126" y="1101"/>
                      <a:pt x="158" y="1085"/>
                      <a:pt x="171" y="1049"/>
                    </a:cubicBezTo>
                    <a:cubicBezTo>
                      <a:pt x="380" y="528"/>
                      <a:pt x="1160" y="155"/>
                      <a:pt x="1708" y="155"/>
                    </a:cubicBezTo>
                    <a:cubicBezTo>
                      <a:pt x="1716" y="155"/>
                      <a:pt x="1723" y="155"/>
                      <a:pt x="1731" y="155"/>
                    </a:cubicBezTo>
                    <a:cubicBezTo>
                      <a:pt x="2598" y="175"/>
                      <a:pt x="2956" y="1025"/>
                      <a:pt x="2738" y="1773"/>
                    </a:cubicBezTo>
                    <a:cubicBezTo>
                      <a:pt x="2720" y="1830"/>
                      <a:pt x="2767" y="1868"/>
                      <a:pt x="2814" y="1868"/>
                    </a:cubicBezTo>
                    <a:cubicBezTo>
                      <a:pt x="2845" y="1868"/>
                      <a:pt x="2876" y="1852"/>
                      <a:pt x="2888" y="1814"/>
                    </a:cubicBezTo>
                    <a:cubicBezTo>
                      <a:pt x="3114" y="1042"/>
                      <a:pt x="2796" y="158"/>
                      <a:pt x="1926" y="18"/>
                    </a:cubicBezTo>
                    <a:cubicBezTo>
                      <a:pt x="1853" y="6"/>
                      <a:pt x="1778" y="1"/>
                      <a:pt x="1701" y="1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957;p83"/>
              <p:cNvSpPr/>
              <p:nvPr/>
            </p:nvSpPr>
            <p:spPr>
              <a:xfrm flipH="1">
                <a:off x="1850247" y="1203341"/>
                <a:ext cx="1933259" cy="1323939"/>
              </a:xfrm>
              <a:custGeom>
                <a:avLst/>
                <a:gdLst/>
                <a:ahLst/>
                <a:cxnLst/>
                <a:rect l="l" t="t" r="r" b="b"/>
                <a:pathLst>
                  <a:path w="21169" h="14497" extrusionOk="0">
                    <a:moveTo>
                      <a:pt x="10036" y="1"/>
                    </a:moveTo>
                    <a:cubicBezTo>
                      <a:pt x="9537" y="1"/>
                      <a:pt x="8998" y="79"/>
                      <a:pt x="8432" y="277"/>
                    </a:cubicBezTo>
                    <a:cubicBezTo>
                      <a:pt x="6476" y="959"/>
                      <a:pt x="5353" y="3503"/>
                      <a:pt x="4653" y="4830"/>
                    </a:cubicBezTo>
                    <a:cubicBezTo>
                      <a:pt x="3769" y="6503"/>
                      <a:pt x="1850" y="7776"/>
                      <a:pt x="322" y="7961"/>
                    </a:cubicBezTo>
                    <a:cubicBezTo>
                      <a:pt x="322" y="7961"/>
                      <a:pt x="1" y="12228"/>
                      <a:pt x="8395" y="12934"/>
                    </a:cubicBezTo>
                    <a:lnTo>
                      <a:pt x="8405" y="12818"/>
                    </a:lnTo>
                    <a:cubicBezTo>
                      <a:pt x="8405" y="12818"/>
                      <a:pt x="7503" y="12167"/>
                      <a:pt x="4865" y="10426"/>
                    </a:cubicBezTo>
                    <a:cubicBezTo>
                      <a:pt x="2227" y="8688"/>
                      <a:pt x="3404" y="6452"/>
                      <a:pt x="4366" y="6076"/>
                    </a:cubicBezTo>
                    <a:cubicBezTo>
                      <a:pt x="4919" y="5865"/>
                      <a:pt x="5128" y="5421"/>
                      <a:pt x="5278" y="4926"/>
                    </a:cubicBezTo>
                    <a:cubicBezTo>
                      <a:pt x="7023" y="4810"/>
                      <a:pt x="9515" y="1537"/>
                      <a:pt x="10712" y="1400"/>
                    </a:cubicBezTo>
                    <a:cubicBezTo>
                      <a:pt x="10842" y="1385"/>
                      <a:pt x="10963" y="1378"/>
                      <a:pt x="11075" y="1378"/>
                    </a:cubicBezTo>
                    <a:cubicBezTo>
                      <a:pt x="12210" y="1378"/>
                      <a:pt x="12433" y="2082"/>
                      <a:pt x="12433" y="2082"/>
                    </a:cubicBezTo>
                    <a:lnTo>
                      <a:pt x="12453" y="2082"/>
                    </a:lnTo>
                    <a:cubicBezTo>
                      <a:pt x="12487" y="2080"/>
                      <a:pt x="12520" y="2079"/>
                      <a:pt x="12553" y="2079"/>
                    </a:cubicBezTo>
                    <a:cubicBezTo>
                      <a:pt x="13236" y="2079"/>
                      <a:pt x="13872" y="2506"/>
                      <a:pt x="14266" y="3066"/>
                    </a:cubicBezTo>
                    <a:cubicBezTo>
                      <a:pt x="14679" y="3653"/>
                      <a:pt x="14867" y="4370"/>
                      <a:pt x="14993" y="5076"/>
                    </a:cubicBezTo>
                    <a:cubicBezTo>
                      <a:pt x="15119" y="5783"/>
                      <a:pt x="15195" y="6507"/>
                      <a:pt x="15427" y="7186"/>
                    </a:cubicBezTo>
                    <a:cubicBezTo>
                      <a:pt x="15737" y="8101"/>
                      <a:pt x="16359" y="8923"/>
                      <a:pt x="17161" y="9453"/>
                    </a:cubicBezTo>
                    <a:cubicBezTo>
                      <a:pt x="16950" y="10101"/>
                      <a:pt x="16642" y="10781"/>
                      <a:pt x="16263" y="11484"/>
                    </a:cubicBezTo>
                    <a:cubicBezTo>
                      <a:pt x="14914" y="13988"/>
                      <a:pt x="18455" y="14496"/>
                      <a:pt x="19010" y="14496"/>
                    </a:cubicBezTo>
                    <a:cubicBezTo>
                      <a:pt x="19099" y="14496"/>
                      <a:pt x="19112" y="14484"/>
                      <a:pt x="19018" y="14464"/>
                    </a:cubicBezTo>
                    <a:cubicBezTo>
                      <a:pt x="18981" y="14457"/>
                      <a:pt x="18946" y="14447"/>
                      <a:pt x="18916" y="14436"/>
                    </a:cubicBezTo>
                    <a:cubicBezTo>
                      <a:pt x="18335" y="14263"/>
                      <a:pt x="18355" y="13781"/>
                      <a:pt x="18355" y="13781"/>
                    </a:cubicBezTo>
                    <a:lnTo>
                      <a:pt x="18355" y="13781"/>
                    </a:lnTo>
                    <a:cubicBezTo>
                      <a:pt x="18754" y="13975"/>
                      <a:pt x="19097" y="14048"/>
                      <a:pt x="19388" y="14048"/>
                    </a:cubicBezTo>
                    <a:cubicBezTo>
                      <a:pt x="20274" y="14048"/>
                      <a:pt x="20673" y="13368"/>
                      <a:pt x="20673" y="13368"/>
                    </a:cubicBezTo>
                    <a:lnTo>
                      <a:pt x="20673" y="13368"/>
                    </a:lnTo>
                    <a:cubicBezTo>
                      <a:pt x="20673" y="13368"/>
                      <a:pt x="20435" y="13513"/>
                      <a:pt x="20173" y="13513"/>
                    </a:cubicBezTo>
                    <a:cubicBezTo>
                      <a:pt x="19841" y="13513"/>
                      <a:pt x="19470" y="13281"/>
                      <a:pt x="19493" y="12228"/>
                    </a:cubicBezTo>
                    <a:cubicBezTo>
                      <a:pt x="19534" y="10344"/>
                      <a:pt x="21169" y="7838"/>
                      <a:pt x="19059" y="3656"/>
                    </a:cubicBezTo>
                    <a:cubicBezTo>
                      <a:pt x="17874" y="1311"/>
                      <a:pt x="16160" y="815"/>
                      <a:pt x="14867" y="815"/>
                    </a:cubicBezTo>
                    <a:cubicBezTo>
                      <a:pt x="13919" y="815"/>
                      <a:pt x="13197" y="1083"/>
                      <a:pt x="13080" y="1083"/>
                    </a:cubicBezTo>
                    <a:cubicBezTo>
                      <a:pt x="13072" y="1083"/>
                      <a:pt x="13067" y="1081"/>
                      <a:pt x="13065" y="1079"/>
                    </a:cubicBezTo>
                    <a:cubicBezTo>
                      <a:pt x="12812" y="811"/>
                      <a:pt x="11636" y="1"/>
                      <a:pt x="10036" y="1"/>
                    </a:cubicBezTo>
                    <a:close/>
                  </a:path>
                </a:pathLst>
              </a:custGeom>
              <a:solidFill>
                <a:srgbClr val="632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958;p83"/>
              <p:cNvSpPr/>
              <p:nvPr/>
            </p:nvSpPr>
            <p:spPr>
              <a:xfrm flipH="1">
                <a:off x="1931894" y="2052845"/>
                <a:ext cx="254523" cy="235162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575" extrusionOk="0">
                    <a:moveTo>
                      <a:pt x="1486" y="1"/>
                    </a:moveTo>
                    <a:cubicBezTo>
                      <a:pt x="1154" y="1"/>
                      <a:pt x="813" y="108"/>
                      <a:pt x="499" y="318"/>
                    </a:cubicBezTo>
                    <a:cubicBezTo>
                      <a:pt x="445" y="352"/>
                      <a:pt x="387" y="403"/>
                      <a:pt x="373" y="482"/>
                    </a:cubicBezTo>
                    <a:lnTo>
                      <a:pt x="355" y="546"/>
                    </a:lnTo>
                    <a:lnTo>
                      <a:pt x="89" y="1602"/>
                    </a:lnTo>
                    <a:cubicBezTo>
                      <a:pt x="1" y="1847"/>
                      <a:pt x="72" y="2141"/>
                      <a:pt x="212" y="2301"/>
                    </a:cubicBezTo>
                    <a:cubicBezTo>
                      <a:pt x="349" y="2465"/>
                      <a:pt x="540" y="2523"/>
                      <a:pt x="727" y="2550"/>
                    </a:cubicBezTo>
                    <a:cubicBezTo>
                      <a:pt x="830" y="2566"/>
                      <a:pt x="934" y="2574"/>
                      <a:pt x="1038" y="2574"/>
                    </a:cubicBezTo>
                    <a:cubicBezTo>
                      <a:pt x="1291" y="2574"/>
                      <a:pt x="1545" y="2528"/>
                      <a:pt x="1796" y="2441"/>
                    </a:cubicBezTo>
                    <a:cubicBezTo>
                      <a:pt x="1987" y="2373"/>
                      <a:pt x="2182" y="2274"/>
                      <a:pt x="2353" y="2114"/>
                    </a:cubicBezTo>
                    <a:cubicBezTo>
                      <a:pt x="2520" y="1950"/>
                      <a:pt x="2663" y="1718"/>
                      <a:pt x="2718" y="1452"/>
                    </a:cubicBezTo>
                    <a:cubicBezTo>
                      <a:pt x="2786" y="1117"/>
                      <a:pt x="2707" y="765"/>
                      <a:pt x="2554" y="526"/>
                    </a:cubicBezTo>
                    <a:cubicBezTo>
                      <a:pt x="2400" y="287"/>
                      <a:pt x="2175" y="151"/>
                      <a:pt x="1943" y="72"/>
                    </a:cubicBezTo>
                    <a:cubicBezTo>
                      <a:pt x="1795" y="24"/>
                      <a:pt x="1642" y="1"/>
                      <a:pt x="148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959;p83"/>
              <p:cNvSpPr/>
              <p:nvPr/>
            </p:nvSpPr>
            <p:spPr>
              <a:xfrm flipH="1">
                <a:off x="2531898" y="1908186"/>
                <a:ext cx="717358" cy="199362"/>
              </a:xfrm>
              <a:custGeom>
                <a:avLst/>
                <a:gdLst/>
                <a:ahLst/>
                <a:cxnLst/>
                <a:rect l="l" t="t" r="r" b="b"/>
                <a:pathLst>
                  <a:path w="7855" h="2183" extrusionOk="0">
                    <a:moveTo>
                      <a:pt x="105" y="0"/>
                    </a:moveTo>
                    <a:cubicBezTo>
                      <a:pt x="41" y="0"/>
                      <a:pt x="0" y="97"/>
                      <a:pt x="70" y="137"/>
                    </a:cubicBezTo>
                    <a:cubicBezTo>
                      <a:pt x="1377" y="881"/>
                      <a:pt x="2641" y="1612"/>
                      <a:pt x="4132" y="1902"/>
                    </a:cubicBezTo>
                    <a:cubicBezTo>
                      <a:pt x="5004" y="2074"/>
                      <a:pt x="5613" y="2182"/>
                      <a:pt x="6276" y="2182"/>
                    </a:cubicBezTo>
                    <a:cubicBezTo>
                      <a:pt x="6718" y="2182"/>
                      <a:pt x="7183" y="2134"/>
                      <a:pt x="7768" y="2025"/>
                    </a:cubicBezTo>
                    <a:cubicBezTo>
                      <a:pt x="7854" y="2008"/>
                      <a:pt x="7823" y="1883"/>
                      <a:pt x="7741" y="1883"/>
                    </a:cubicBezTo>
                    <a:cubicBezTo>
                      <a:pt x="7737" y="1883"/>
                      <a:pt x="7732" y="1884"/>
                      <a:pt x="7727" y="1885"/>
                    </a:cubicBezTo>
                    <a:cubicBezTo>
                      <a:pt x="7149" y="1992"/>
                      <a:pt x="6676" y="2040"/>
                      <a:pt x="6229" y="2040"/>
                    </a:cubicBezTo>
                    <a:cubicBezTo>
                      <a:pt x="5487" y="2040"/>
                      <a:pt x="4817" y="1908"/>
                      <a:pt x="3862" y="1697"/>
                    </a:cubicBezTo>
                    <a:cubicBezTo>
                      <a:pt x="2518" y="1400"/>
                      <a:pt x="1330" y="687"/>
                      <a:pt x="142" y="11"/>
                    </a:cubicBezTo>
                    <a:cubicBezTo>
                      <a:pt x="129" y="4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960;p83"/>
              <p:cNvSpPr/>
              <p:nvPr/>
            </p:nvSpPr>
            <p:spPr>
              <a:xfrm flipH="1">
                <a:off x="2845691" y="2110928"/>
                <a:ext cx="114978" cy="32877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360" extrusionOk="0">
                    <a:moveTo>
                      <a:pt x="106" y="1"/>
                    </a:moveTo>
                    <a:cubicBezTo>
                      <a:pt x="49" y="1"/>
                      <a:pt x="0" y="74"/>
                      <a:pt x="50" y="126"/>
                    </a:cubicBezTo>
                    <a:cubicBezTo>
                      <a:pt x="253" y="336"/>
                      <a:pt x="612" y="359"/>
                      <a:pt x="922" y="359"/>
                    </a:cubicBezTo>
                    <a:cubicBezTo>
                      <a:pt x="1009" y="359"/>
                      <a:pt x="1092" y="358"/>
                      <a:pt x="1167" y="358"/>
                    </a:cubicBezTo>
                    <a:cubicBezTo>
                      <a:pt x="1258" y="358"/>
                      <a:pt x="1258" y="211"/>
                      <a:pt x="1167" y="211"/>
                    </a:cubicBezTo>
                    <a:cubicBezTo>
                      <a:pt x="1088" y="211"/>
                      <a:pt x="996" y="214"/>
                      <a:pt x="899" y="214"/>
                    </a:cubicBezTo>
                    <a:cubicBezTo>
                      <a:pt x="629" y="214"/>
                      <a:pt x="319" y="192"/>
                      <a:pt x="157" y="23"/>
                    </a:cubicBezTo>
                    <a:cubicBezTo>
                      <a:pt x="141" y="8"/>
                      <a:pt x="123" y="1"/>
                      <a:pt x="106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961;p83"/>
              <p:cNvSpPr/>
              <p:nvPr/>
            </p:nvSpPr>
            <p:spPr>
              <a:xfrm flipH="1">
                <a:off x="2377103" y="1750742"/>
                <a:ext cx="191143" cy="146942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1609" extrusionOk="0">
                    <a:moveTo>
                      <a:pt x="714" y="0"/>
                    </a:moveTo>
                    <a:cubicBezTo>
                      <a:pt x="454" y="4"/>
                      <a:pt x="208" y="79"/>
                      <a:pt x="0" y="233"/>
                    </a:cubicBezTo>
                    <a:lnTo>
                      <a:pt x="3" y="267"/>
                    </a:lnTo>
                    <a:cubicBezTo>
                      <a:pt x="102" y="256"/>
                      <a:pt x="201" y="250"/>
                      <a:pt x="299" y="250"/>
                    </a:cubicBezTo>
                    <a:cubicBezTo>
                      <a:pt x="423" y="250"/>
                      <a:pt x="547" y="260"/>
                      <a:pt x="669" y="281"/>
                    </a:cubicBezTo>
                    <a:cubicBezTo>
                      <a:pt x="887" y="318"/>
                      <a:pt x="1095" y="397"/>
                      <a:pt x="1277" y="520"/>
                    </a:cubicBezTo>
                    <a:cubicBezTo>
                      <a:pt x="1458" y="643"/>
                      <a:pt x="1611" y="807"/>
                      <a:pt x="1734" y="991"/>
                    </a:cubicBezTo>
                    <a:cubicBezTo>
                      <a:pt x="1853" y="1175"/>
                      <a:pt x="1938" y="1387"/>
                      <a:pt x="1946" y="1609"/>
                    </a:cubicBezTo>
                    <a:lnTo>
                      <a:pt x="1979" y="1609"/>
                    </a:lnTo>
                    <a:cubicBezTo>
                      <a:pt x="2093" y="1373"/>
                      <a:pt x="2052" y="1086"/>
                      <a:pt x="1952" y="851"/>
                    </a:cubicBezTo>
                    <a:cubicBezTo>
                      <a:pt x="1853" y="612"/>
                      <a:pt x="1689" y="404"/>
                      <a:pt x="1472" y="243"/>
                    </a:cubicBezTo>
                    <a:cubicBezTo>
                      <a:pt x="1246" y="76"/>
                      <a:pt x="969" y="0"/>
                      <a:pt x="714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62;p83"/>
              <p:cNvSpPr/>
              <p:nvPr/>
            </p:nvSpPr>
            <p:spPr>
              <a:xfrm flipH="1">
                <a:off x="3036468" y="1609189"/>
                <a:ext cx="178997" cy="6712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735" extrusionOk="0">
                    <a:moveTo>
                      <a:pt x="980" y="0"/>
                    </a:moveTo>
                    <a:cubicBezTo>
                      <a:pt x="795" y="0"/>
                      <a:pt x="620" y="35"/>
                      <a:pt x="458" y="104"/>
                    </a:cubicBezTo>
                    <a:cubicBezTo>
                      <a:pt x="290" y="172"/>
                      <a:pt x="79" y="291"/>
                      <a:pt x="0" y="503"/>
                    </a:cubicBezTo>
                    <a:lnTo>
                      <a:pt x="21" y="530"/>
                    </a:lnTo>
                    <a:cubicBezTo>
                      <a:pt x="161" y="438"/>
                      <a:pt x="335" y="403"/>
                      <a:pt x="502" y="376"/>
                    </a:cubicBezTo>
                    <a:cubicBezTo>
                      <a:pt x="636" y="355"/>
                      <a:pt x="771" y="342"/>
                      <a:pt x="906" y="342"/>
                    </a:cubicBezTo>
                    <a:cubicBezTo>
                      <a:pt x="943" y="342"/>
                      <a:pt x="980" y="343"/>
                      <a:pt x="1017" y="345"/>
                    </a:cubicBezTo>
                    <a:cubicBezTo>
                      <a:pt x="1359" y="353"/>
                      <a:pt x="1704" y="479"/>
                      <a:pt x="1932" y="734"/>
                    </a:cubicBezTo>
                    <a:lnTo>
                      <a:pt x="1959" y="714"/>
                    </a:lnTo>
                    <a:cubicBezTo>
                      <a:pt x="1939" y="496"/>
                      <a:pt x="1795" y="312"/>
                      <a:pt x="1622" y="195"/>
                    </a:cubicBezTo>
                    <a:cubicBezTo>
                      <a:pt x="1447" y="69"/>
                      <a:pt x="1236" y="11"/>
                      <a:pt x="1034" y="1"/>
                    </a:cubicBezTo>
                    <a:cubicBezTo>
                      <a:pt x="1016" y="1"/>
                      <a:pt x="998" y="0"/>
                      <a:pt x="980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63;p83"/>
              <p:cNvSpPr/>
              <p:nvPr/>
            </p:nvSpPr>
            <p:spPr>
              <a:xfrm flipH="1">
                <a:off x="2291988" y="2822896"/>
                <a:ext cx="93243" cy="2557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28" extrusionOk="0">
                    <a:moveTo>
                      <a:pt x="510" y="1"/>
                    </a:moveTo>
                    <a:cubicBezTo>
                      <a:pt x="342" y="1"/>
                      <a:pt x="174" y="5"/>
                      <a:pt x="7" y="14"/>
                    </a:cubicBezTo>
                    <a:cubicBezTo>
                      <a:pt x="0" y="17"/>
                      <a:pt x="0" y="28"/>
                      <a:pt x="7" y="28"/>
                    </a:cubicBezTo>
                    <a:cubicBezTo>
                      <a:pt x="181" y="17"/>
                      <a:pt x="357" y="12"/>
                      <a:pt x="532" y="12"/>
                    </a:cubicBezTo>
                    <a:cubicBezTo>
                      <a:pt x="693" y="12"/>
                      <a:pt x="854" y="16"/>
                      <a:pt x="1013" y="24"/>
                    </a:cubicBezTo>
                    <a:cubicBezTo>
                      <a:pt x="1020" y="24"/>
                      <a:pt x="1020" y="14"/>
                      <a:pt x="1013" y="14"/>
                    </a:cubicBezTo>
                    <a:cubicBezTo>
                      <a:pt x="846" y="5"/>
                      <a:pt x="678" y="1"/>
                      <a:pt x="510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64;p83"/>
              <p:cNvSpPr/>
              <p:nvPr/>
            </p:nvSpPr>
            <p:spPr>
              <a:xfrm flipH="1">
                <a:off x="3967343" y="1739783"/>
                <a:ext cx="142193" cy="243016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661" extrusionOk="0">
                    <a:moveTo>
                      <a:pt x="573" y="0"/>
                    </a:moveTo>
                    <a:cubicBezTo>
                      <a:pt x="545" y="0"/>
                      <a:pt x="517" y="5"/>
                      <a:pt x="489" y="15"/>
                    </a:cubicBezTo>
                    <a:cubicBezTo>
                      <a:pt x="341" y="62"/>
                      <a:pt x="270" y="226"/>
                      <a:pt x="328" y="366"/>
                    </a:cubicBezTo>
                    <a:lnTo>
                      <a:pt x="669" y="1193"/>
                    </a:lnTo>
                    <a:cubicBezTo>
                      <a:pt x="673" y="1203"/>
                      <a:pt x="679" y="1213"/>
                      <a:pt x="683" y="1223"/>
                    </a:cubicBezTo>
                    <a:lnTo>
                      <a:pt x="0" y="1746"/>
                    </a:lnTo>
                    <a:lnTo>
                      <a:pt x="697" y="2660"/>
                    </a:lnTo>
                    <a:lnTo>
                      <a:pt x="1045" y="2394"/>
                    </a:lnTo>
                    <a:cubicBezTo>
                      <a:pt x="1475" y="2066"/>
                      <a:pt x="1557" y="1455"/>
                      <a:pt x="1229" y="1025"/>
                    </a:cubicBezTo>
                    <a:cubicBezTo>
                      <a:pt x="1160" y="943"/>
                      <a:pt x="1103" y="848"/>
                      <a:pt x="1062" y="749"/>
                    </a:cubicBezTo>
                    <a:lnTo>
                      <a:pt x="823" y="172"/>
                    </a:lnTo>
                    <a:cubicBezTo>
                      <a:pt x="782" y="69"/>
                      <a:pt x="681" y="0"/>
                      <a:pt x="573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65;p83"/>
              <p:cNvSpPr/>
              <p:nvPr/>
            </p:nvSpPr>
            <p:spPr>
              <a:xfrm flipH="1">
                <a:off x="2407605" y="2712342"/>
                <a:ext cx="202833" cy="629869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6897" extrusionOk="0">
                    <a:moveTo>
                      <a:pt x="53" y="1"/>
                    </a:moveTo>
                    <a:cubicBezTo>
                      <a:pt x="34" y="1"/>
                      <a:pt x="17" y="4"/>
                      <a:pt x="1" y="11"/>
                    </a:cubicBezTo>
                    <a:cubicBezTo>
                      <a:pt x="1" y="11"/>
                      <a:pt x="1957" y="2899"/>
                      <a:pt x="971" y="6896"/>
                    </a:cubicBezTo>
                    <a:lnTo>
                      <a:pt x="1847" y="6896"/>
                    </a:lnTo>
                    <a:cubicBezTo>
                      <a:pt x="2042" y="5739"/>
                      <a:pt x="2220" y="4971"/>
                      <a:pt x="1762" y="2919"/>
                    </a:cubicBezTo>
                    <a:cubicBezTo>
                      <a:pt x="1433" y="1441"/>
                      <a:pt x="440" y="1"/>
                      <a:pt x="53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66;p83"/>
              <p:cNvSpPr/>
              <p:nvPr/>
            </p:nvSpPr>
            <p:spPr>
              <a:xfrm flipH="1">
                <a:off x="3027701" y="2373578"/>
                <a:ext cx="1735" cy="137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8" y="1"/>
                    </a:moveTo>
                    <a:cubicBezTo>
                      <a:pt x="1" y="1"/>
                      <a:pt x="1" y="15"/>
                      <a:pt x="8" y="15"/>
                    </a:cubicBezTo>
                    <a:cubicBezTo>
                      <a:pt x="18" y="15"/>
                      <a:pt x="18" y="1"/>
                      <a:pt x="8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67;p83"/>
              <p:cNvSpPr/>
              <p:nvPr/>
            </p:nvSpPr>
            <p:spPr>
              <a:xfrm flipH="1">
                <a:off x="4038394" y="1928917"/>
                <a:ext cx="75891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13" extrusionOk="0">
                    <a:moveTo>
                      <a:pt x="611" y="1"/>
                    </a:moveTo>
                    <a:cubicBezTo>
                      <a:pt x="592" y="1"/>
                      <a:pt x="573" y="4"/>
                      <a:pt x="554" y="9"/>
                    </a:cubicBezTo>
                    <a:lnTo>
                      <a:pt x="168" y="118"/>
                    </a:lnTo>
                    <a:cubicBezTo>
                      <a:pt x="62" y="149"/>
                      <a:pt x="1" y="261"/>
                      <a:pt x="32" y="367"/>
                    </a:cubicBezTo>
                    <a:cubicBezTo>
                      <a:pt x="57" y="455"/>
                      <a:pt x="138" y="512"/>
                      <a:pt x="225" y="512"/>
                    </a:cubicBezTo>
                    <a:cubicBezTo>
                      <a:pt x="243" y="512"/>
                      <a:pt x="262" y="509"/>
                      <a:pt x="281" y="504"/>
                    </a:cubicBezTo>
                    <a:lnTo>
                      <a:pt x="663" y="395"/>
                    </a:lnTo>
                    <a:cubicBezTo>
                      <a:pt x="769" y="361"/>
                      <a:pt x="831" y="252"/>
                      <a:pt x="799" y="146"/>
                    </a:cubicBezTo>
                    <a:cubicBezTo>
                      <a:pt x="775" y="56"/>
                      <a:pt x="696" y="1"/>
                      <a:pt x="611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8;p83"/>
              <p:cNvSpPr/>
              <p:nvPr/>
            </p:nvSpPr>
            <p:spPr>
              <a:xfrm flipH="1">
                <a:off x="4043417" y="1891657"/>
                <a:ext cx="88585" cy="5963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653" extrusionOk="0">
                    <a:moveTo>
                      <a:pt x="696" y="1"/>
                    </a:moveTo>
                    <a:cubicBezTo>
                      <a:pt x="666" y="1"/>
                      <a:pt x="636" y="6"/>
                      <a:pt x="608" y="17"/>
                    </a:cubicBezTo>
                    <a:lnTo>
                      <a:pt x="185" y="185"/>
                    </a:lnTo>
                    <a:cubicBezTo>
                      <a:pt x="62" y="236"/>
                      <a:pt x="0" y="376"/>
                      <a:pt x="51" y="499"/>
                    </a:cubicBezTo>
                    <a:cubicBezTo>
                      <a:pt x="88" y="596"/>
                      <a:pt x="179" y="652"/>
                      <a:pt x="276" y="652"/>
                    </a:cubicBezTo>
                    <a:cubicBezTo>
                      <a:pt x="306" y="652"/>
                      <a:pt x="336" y="647"/>
                      <a:pt x="366" y="636"/>
                    </a:cubicBezTo>
                    <a:lnTo>
                      <a:pt x="785" y="468"/>
                    </a:lnTo>
                    <a:cubicBezTo>
                      <a:pt x="908" y="417"/>
                      <a:pt x="970" y="277"/>
                      <a:pt x="922" y="154"/>
                    </a:cubicBezTo>
                    <a:cubicBezTo>
                      <a:pt x="883" y="58"/>
                      <a:pt x="791" y="1"/>
                      <a:pt x="69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69;p83"/>
              <p:cNvSpPr/>
              <p:nvPr/>
            </p:nvSpPr>
            <p:spPr>
              <a:xfrm flipH="1">
                <a:off x="1976095" y="2123804"/>
                <a:ext cx="152056" cy="92786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016" extrusionOk="0">
                    <a:moveTo>
                      <a:pt x="703" y="1"/>
                    </a:moveTo>
                    <a:cubicBezTo>
                      <a:pt x="278" y="1"/>
                      <a:pt x="1" y="384"/>
                      <a:pt x="1" y="384"/>
                    </a:cubicBezTo>
                    <a:lnTo>
                      <a:pt x="59" y="784"/>
                    </a:lnTo>
                    <a:cubicBezTo>
                      <a:pt x="273" y="949"/>
                      <a:pt x="497" y="1016"/>
                      <a:pt x="698" y="1016"/>
                    </a:cubicBezTo>
                    <a:cubicBezTo>
                      <a:pt x="1269" y="1016"/>
                      <a:pt x="1664" y="482"/>
                      <a:pt x="1165" y="152"/>
                    </a:cubicBezTo>
                    <a:cubicBezTo>
                      <a:pt x="998" y="42"/>
                      <a:pt x="842" y="1"/>
                      <a:pt x="703" y="1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70;p83"/>
              <p:cNvSpPr/>
              <p:nvPr/>
            </p:nvSpPr>
            <p:spPr>
              <a:xfrm flipH="1">
                <a:off x="3260580" y="1799418"/>
                <a:ext cx="188129" cy="115252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262" extrusionOk="0">
                    <a:moveTo>
                      <a:pt x="632" y="1"/>
                    </a:moveTo>
                    <a:cubicBezTo>
                      <a:pt x="382" y="1"/>
                      <a:pt x="187" y="83"/>
                      <a:pt x="120" y="242"/>
                    </a:cubicBezTo>
                    <a:cubicBezTo>
                      <a:pt x="1" y="515"/>
                      <a:pt x="315" y="912"/>
                      <a:pt x="820" y="1126"/>
                    </a:cubicBezTo>
                    <a:cubicBezTo>
                      <a:pt x="1032" y="1217"/>
                      <a:pt x="1243" y="1261"/>
                      <a:pt x="1426" y="1261"/>
                    </a:cubicBezTo>
                    <a:cubicBezTo>
                      <a:pt x="1677" y="1261"/>
                      <a:pt x="1874" y="1179"/>
                      <a:pt x="1943" y="1021"/>
                    </a:cubicBezTo>
                    <a:cubicBezTo>
                      <a:pt x="2060" y="748"/>
                      <a:pt x="1745" y="351"/>
                      <a:pt x="1244" y="137"/>
                    </a:cubicBezTo>
                    <a:cubicBezTo>
                      <a:pt x="1029" y="46"/>
                      <a:pt x="816" y="1"/>
                      <a:pt x="632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71;p83"/>
              <p:cNvSpPr/>
              <p:nvPr/>
            </p:nvSpPr>
            <p:spPr>
              <a:xfrm flipH="1">
                <a:off x="2290801" y="2044443"/>
                <a:ext cx="183015" cy="120640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1321" extrusionOk="0">
                    <a:moveTo>
                      <a:pt x="1081" y="1"/>
                    </a:moveTo>
                    <a:cubicBezTo>
                      <a:pt x="1036" y="1"/>
                      <a:pt x="989" y="3"/>
                      <a:pt x="942" y="7"/>
                    </a:cubicBezTo>
                    <a:cubicBezTo>
                      <a:pt x="406" y="58"/>
                      <a:pt x="0" y="393"/>
                      <a:pt x="38" y="755"/>
                    </a:cubicBezTo>
                    <a:cubicBezTo>
                      <a:pt x="69" y="1082"/>
                      <a:pt x="455" y="1321"/>
                      <a:pt x="927" y="1321"/>
                    </a:cubicBezTo>
                    <a:cubicBezTo>
                      <a:pt x="973" y="1321"/>
                      <a:pt x="1019" y="1319"/>
                      <a:pt x="1065" y="1314"/>
                    </a:cubicBezTo>
                    <a:cubicBezTo>
                      <a:pt x="1601" y="1263"/>
                      <a:pt x="2004" y="929"/>
                      <a:pt x="1970" y="567"/>
                    </a:cubicBezTo>
                    <a:cubicBezTo>
                      <a:pt x="1939" y="237"/>
                      <a:pt x="1553" y="1"/>
                      <a:pt x="1081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972;p83"/>
              <p:cNvSpPr/>
              <p:nvPr/>
            </p:nvSpPr>
            <p:spPr>
              <a:xfrm flipH="1">
                <a:off x="2488885" y="2067822"/>
                <a:ext cx="30320" cy="48676"/>
              </a:xfrm>
              <a:custGeom>
                <a:avLst/>
                <a:gdLst/>
                <a:ahLst/>
                <a:cxnLst/>
                <a:rect l="l" t="t" r="r" b="b"/>
                <a:pathLst>
                  <a:path w="332" h="533" extrusionOk="0">
                    <a:moveTo>
                      <a:pt x="252" y="1"/>
                    </a:moveTo>
                    <a:cubicBezTo>
                      <a:pt x="219" y="1"/>
                      <a:pt x="186" y="20"/>
                      <a:pt x="180" y="62"/>
                    </a:cubicBezTo>
                    <a:cubicBezTo>
                      <a:pt x="163" y="191"/>
                      <a:pt x="115" y="308"/>
                      <a:pt x="40" y="413"/>
                    </a:cubicBezTo>
                    <a:cubicBezTo>
                      <a:pt x="0" y="470"/>
                      <a:pt x="52" y="533"/>
                      <a:pt x="104" y="533"/>
                    </a:cubicBezTo>
                    <a:cubicBezTo>
                      <a:pt x="124" y="533"/>
                      <a:pt x="144" y="524"/>
                      <a:pt x="159" y="502"/>
                    </a:cubicBezTo>
                    <a:cubicBezTo>
                      <a:pt x="248" y="376"/>
                      <a:pt x="303" y="232"/>
                      <a:pt x="327" y="79"/>
                    </a:cubicBezTo>
                    <a:cubicBezTo>
                      <a:pt x="332" y="29"/>
                      <a:pt x="292" y="1"/>
                      <a:pt x="252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" name="Google Shape;973;p83"/>
            <p:cNvSpPr/>
            <p:nvPr/>
          </p:nvSpPr>
          <p:spPr>
            <a:xfrm flipH="1">
              <a:off x="3944381" y="1569605"/>
              <a:ext cx="85206" cy="66941"/>
            </a:xfrm>
            <a:custGeom>
              <a:avLst/>
              <a:gdLst/>
              <a:ahLst/>
              <a:cxnLst/>
              <a:rect l="l" t="t" r="r" b="b"/>
              <a:pathLst>
                <a:path w="933" h="733" extrusionOk="0">
                  <a:moveTo>
                    <a:pt x="655" y="1"/>
                  </a:moveTo>
                  <a:cubicBezTo>
                    <a:pt x="610" y="1"/>
                    <a:pt x="564" y="14"/>
                    <a:pt x="523" y="40"/>
                  </a:cubicBezTo>
                  <a:lnTo>
                    <a:pt x="144" y="289"/>
                  </a:lnTo>
                  <a:cubicBezTo>
                    <a:pt x="32" y="360"/>
                    <a:pt x="0" y="511"/>
                    <a:pt x="73" y="623"/>
                  </a:cubicBezTo>
                  <a:cubicBezTo>
                    <a:pt x="119" y="694"/>
                    <a:pt x="196" y="732"/>
                    <a:pt x="274" y="732"/>
                  </a:cubicBezTo>
                  <a:cubicBezTo>
                    <a:pt x="320" y="732"/>
                    <a:pt x="366" y="719"/>
                    <a:pt x="407" y="691"/>
                  </a:cubicBezTo>
                  <a:lnTo>
                    <a:pt x="789" y="445"/>
                  </a:lnTo>
                  <a:cubicBezTo>
                    <a:pt x="898" y="371"/>
                    <a:pt x="933" y="220"/>
                    <a:pt x="857" y="111"/>
                  </a:cubicBezTo>
                  <a:cubicBezTo>
                    <a:pt x="811" y="40"/>
                    <a:pt x="734" y="1"/>
                    <a:pt x="655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74;p83"/>
            <p:cNvSpPr/>
            <p:nvPr/>
          </p:nvSpPr>
          <p:spPr>
            <a:xfrm flipH="1">
              <a:off x="3921915" y="1616546"/>
              <a:ext cx="88677" cy="59635"/>
            </a:xfrm>
            <a:custGeom>
              <a:avLst/>
              <a:gdLst/>
              <a:ahLst/>
              <a:cxnLst/>
              <a:rect l="l" t="t" r="r" b="b"/>
              <a:pathLst>
                <a:path w="971" h="653" extrusionOk="0">
                  <a:moveTo>
                    <a:pt x="694" y="1"/>
                  </a:moveTo>
                  <a:cubicBezTo>
                    <a:pt x="664" y="1"/>
                    <a:pt x="634" y="6"/>
                    <a:pt x="605" y="17"/>
                  </a:cubicBezTo>
                  <a:lnTo>
                    <a:pt x="185" y="188"/>
                  </a:lnTo>
                  <a:cubicBezTo>
                    <a:pt x="62" y="235"/>
                    <a:pt x="1" y="375"/>
                    <a:pt x="49" y="501"/>
                  </a:cubicBezTo>
                  <a:cubicBezTo>
                    <a:pt x="87" y="595"/>
                    <a:pt x="178" y="653"/>
                    <a:pt x="273" y="653"/>
                  </a:cubicBezTo>
                  <a:cubicBezTo>
                    <a:pt x="303" y="653"/>
                    <a:pt x="333" y="647"/>
                    <a:pt x="363" y="635"/>
                  </a:cubicBezTo>
                  <a:lnTo>
                    <a:pt x="786" y="468"/>
                  </a:lnTo>
                  <a:cubicBezTo>
                    <a:pt x="909" y="416"/>
                    <a:pt x="971" y="276"/>
                    <a:pt x="919" y="153"/>
                  </a:cubicBezTo>
                  <a:cubicBezTo>
                    <a:pt x="882" y="59"/>
                    <a:pt x="791" y="1"/>
                    <a:pt x="694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976;p83"/>
          <p:cNvSpPr/>
          <p:nvPr/>
        </p:nvSpPr>
        <p:spPr>
          <a:xfrm flipH="1">
            <a:off x="1124077" y="3221710"/>
            <a:ext cx="2914" cy="2040"/>
          </a:xfrm>
          <a:custGeom>
            <a:avLst/>
            <a:gdLst/>
            <a:ahLst/>
            <a:cxnLst/>
            <a:rect l="l" t="t" r="r" b="b"/>
            <a:pathLst>
              <a:path w="50" h="35" extrusionOk="0">
                <a:moveTo>
                  <a:pt x="25" y="0"/>
                </a:moveTo>
                <a:cubicBezTo>
                  <a:pt x="1" y="0"/>
                  <a:pt x="1" y="34"/>
                  <a:pt x="25" y="34"/>
                </a:cubicBezTo>
                <a:cubicBezTo>
                  <a:pt x="49" y="34"/>
                  <a:pt x="49" y="0"/>
                  <a:pt x="25" y="0"/>
                </a:cubicBezTo>
                <a:close/>
              </a:path>
            </a:pathLst>
          </a:custGeom>
          <a:solidFill>
            <a:srgbClr val="DD83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977;p83"/>
          <p:cNvSpPr/>
          <p:nvPr/>
        </p:nvSpPr>
        <p:spPr>
          <a:xfrm flipH="1">
            <a:off x="1280007" y="3429511"/>
            <a:ext cx="62400" cy="62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978;p83"/>
          <p:cNvSpPr/>
          <p:nvPr/>
        </p:nvSpPr>
        <p:spPr>
          <a:xfrm flipH="1">
            <a:off x="2024957" y="3491899"/>
            <a:ext cx="32400" cy="32400"/>
          </a:xfrm>
          <a:prstGeom prst="ellipse">
            <a:avLst/>
          </a:prstGeom>
          <a:gradFill>
            <a:gsLst>
              <a:gs pos="0">
                <a:srgbClr val="645CA7"/>
              </a:gs>
              <a:gs pos="100000">
                <a:srgbClr val="D77EA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4" name="Google Shape;983;p83"/>
          <p:cNvCxnSpPr/>
          <p:nvPr/>
        </p:nvCxnSpPr>
        <p:spPr>
          <a:xfrm rot="10800000">
            <a:off x="380507" y="3292018"/>
            <a:ext cx="249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Google Shape;1083;p83"/>
          <p:cNvSpPr txBox="1">
            <a:spLocks/>
          </p:cNvSpPr>
          <p:nvPr/>
        </p:nvSpPr>
        <p:spPr>
          <a:xfrm>
            <a:off x="395507" y="3148636"/>
            <a:ext cx="2463300" cy="1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 b="0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rPr lang="en-US" sz="1400" smtClean="0"/>
              <a:t>HOBBIES</a:t>
            </a:r>
            <a:endParaRPr lang="en-US" sz="1400"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  <p:pic>
        <p:nvPicPr>
          <p:cNvPr id="106" name="Picture 4" descr="mariale10 hearts notebook corazones libros Stick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4276">
            <a:off x="720716" y="3264573"/>
            <a:ext cx="1474774" cy="147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6" descr="Bealettering art stationery pincel materials Stick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31" y="300396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014" y="947037"/>
            <a:ext cx="381000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Google Shape;8756;p94"/>
          <p:cNvSpPr/>
          <p:nvPr/>
        </p:nvSpPr>
        <p:spPr>
          <a:xfrm>
            <a:off x="4497149" y="1948250"/>
            <a:ext cx="1673015" cy="1873098"/>
          </a:xfrm>
          <a:custGeom>
            <a:avLst/>
            <a:gdLst/>
            <a:ahLst/>
            <a:cxnLst/>
            <a:rect l="l" t="t" r="r" b="b"/>
            <a:pathLst>
              <a:path w="105145" h="127868" extrusionOk="0">
                <a:moveTo>
                  <a:pt x="52573" y="1"/>
                </a:moveTo>
                <a:cubicBezTo>
                  <a:pt x="43236" y="1"/>
                  <a:pt x="35664" y="7567"/>
                  <a:pt x="35664" y="16910"/>
                </a:cubicBezTo>
                <a:cubicBezTo>
                  <a:pt x="35670" y="18895"/>
                  <a:pt x="36028" y="20862"/>
                  <a:pt x="36720" y="22722"/>
                </a:cubicBezTo>
                <a:lnTo>
                  <a:pt x="0" y="22722"/>
                </a:lnTo>
                <a:lnTo>
                  <a:pt x="0" y="110011"/>
                </a:lnTo>
                <a:cubicBezTo>
                  <a:pt x="0" y="119872"/>
                  <a:pt x="7995" y="127867"/>
                  <a:pt x="17862" y="127867"/>
                </a:cubicBezTo>
                <a:lnTo>
                  <a:pt x="105145" y="127867"/>
                </a:lnTo>
                <a:lnTo>
                  <a:pt x="105145" y="91010"/>
                </a:lnTo>
                <a:cubicBezTo>
                  <a:pt x="103158" y="91801"/>
                  <a:pt x="101044" y="92206"/>
                  <a:pt x="98916" y="92206"/>
                </a:cubicBezTo>
                <a:cubicBezTo>
                  <a:pt x="98350" y="92206"/>
                  <a:pt x="97782" y="92177"/>
                  <a:pt x="97215" y="92119"/>
                </a:cubicBezTo>
                <a:cubicBezTo>
                  <a:pt x="88869" y="91267"/>
                  <a:pt x="82269" y="84184"/>
                  <a:pt x="82024" y="75802"/>
                </a:cubicBezTo>
                <a:cubicBezTo>
                  <a:pt x="81744" y="66233"/>
                  <a:pt x="89417" y="58393"/>
                  <a:pt x="98920" y="58393"/>
                </a:cubicBezTo>
                <a:cubicBezTo>
                  <a:pt x="101055" y="58393"/>
                  <a:pt x="103159" y="58792"/>
                  <a:pt x="105139" y="59585"/>
                </a:cubicBezTo>
                <a:lnTo>
                  <a:pt x="105139" y="22728"/>
                </a:lnTo>
                <a:lnTo>
                  <a:pt x="68419" y="22728"/>
                </a:lnTo>
                <a:cubicBezTo>
                  <a:pt x="69427" y="19992"/>
                  <a:pt x="69796" y="16951"/>
                  <a:pt x="69164" y="13738"/>
                </a:cubicBezTo>
                <a:cubicBezTo>
                  <a:pt x="67632" y="5922"/>
                  <a:pt x="60686" y="73"/>
                  <a:pt x="52715" y="2"/>
                </a:cubicBezTo>
                <a:cubicBezTo>
                  <a:pt x="52668" y="1"/>
                  <a:pt x="52620" y="1"/>
                  <a:pt x="52573" y="1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8757;p94">
            <a:hlinkClick r:id="" action="ppaction://hlinkshowjump?jump=nextslide" highlightClick="1"/>
          </p:cNvPr>
          <p:cNvSpPr/>
          <p:nvPr/>
        </p:nvSpPr>
        <p:spPr>
          <a:xfrm>
            <a:off x="6184106" y="783014"/>
            <a:ext cx="1673031" cy="1873172"/>
          </a:xfrm>
          <a:custGeom>
            <a:avLst/>
            <a:gdLst/>
            <a:ahLst/>
            <a:cxnLst/>
            <a:rect l="l" t="t" r="r" b="b"/>
            <a:pathLst>
              <a:path w="105146" h="127873" extrusionOk="0">
                <a:moveTo>
                  <a:pt x="1" y="1"/>
                </a:moveTo>
                <a:lnTo>
                  <a:pt x="1" y="36857"/>
                </a:lnTo>
                <a:cubicBezTo>
                  <a:pt x="1988" y="36066"/>
                  <a:pt x="4101" y="35662"/>
                  <a:pt x="6229" y="35662"/>
                </a:cubicBezTo>
                <a:cubicBezTo>
                  <a:pt x="6796" y="35662"/>
                  <a:pt x="7364" y="35691"/>
                  <a:pt x="7930" y="35748"/>
                </a:cubicBezTo>
                <a:cubicBezTo>
                  <a:pt x="16277" y="36595"/>
                  <a:pt x="22877" y="43684"/>
                  <a:pt x="23121" y="52066"/>
                </a:cubicBezTo>
                <a:cubicBezTo>
                  <a:pt x="23396" y="61635"/>
                  <a:pt x="15722" y="69481"/>
                  <a:pt x="6219" y="69481"/>
                </a:cubicBezTo>
                <a:cubicBezTo>
                  <a:pt x="4091" y="69475"/>
                  <a:pt x="1980" y="69076"/>
                  <a:pt x="1" y="68289"/>
                </a:cubicBezTo>
                <a:lnTo>
                  <a:pt x="1" y="105145"/>
                </a:lnTo>
                <a:lnTo>
                  <a:pt x="36720" y="105145"/>
                </a:lnTo>
                <a:cubicBezTo>
                  <a:pt x="35719" y="107882"/>
                  <a:pt x="35343" y="110916"/>
                  <a:pt x="35975" y="114130"/>
                </a:cubicBezTo>
                <a:cubicBezTo>
                  <a:pt x="37513" y="121952"/>
                  <a:pt x="44459" y="127801"/>
                  <a:pt x="52424" y="127872"/>
                </a:cubicBezTo>
                <a:cubicBezTo>
                  <a:pt x="52472" y="127873"/>
                  <a:pt x="52519" y="127873"/>
                  <a:pt x="52567" y="127873"/>
                </a:cubicBezTo>
                <a:cubicBezTo>
                  <a:pt x="61909" y="127873"/>
                  <a:pt x="69481" y="120301"/>
                  <a:pt x="69481" y="110964"/>
                </a:cubicBezTo>
                <a:cubicBezTo>
                  <a:pt x="69475" y="108979"/>
                  <a:pt x="69118" y="107005"/>
                  <a:pt x="68426" y="105145"/>
                </a:cubicBezTo>
                <a:lnTo>
                  <a:pt x="105145" y="105145"/>
                </a:lnTo>
                <a:lnTo>
                  <a:pt x="105145" y="16354"/>
                </a:lnTo>
                <a:cubicBezTo>
                  <a:pt x="105140" y="7328"/>
                  <a:pt x="97818" y="1"/>
                  <a:pt x="88786" y="1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9" name="Google Shape;8758;p94"/>
          <p:cNvSpPr/>
          <p:nvPr/>
        </p:nvSpPr>
        <p:spPr>
          <a:xfrm>
            <a:off x="5821356" y="2279354"/>
            <a:ext cx="2035781" cy="1540163"/>
          </a:xfrm>
          <a:custGeom>
            <a:avLst/>
            <a:gdLst/>
            <a:ahLst/>
            <a:cxnLst/>
            <a:rect l="l" t="t" r="r" b="b"/>
            <a:pathLst>
              <a:path w="127944" h="105140" extrusionOk="0">
                <a:moveTo>
                  <a:pt x="22805" y="0"/>
                </a:moveTo>
                <a:lnTo>
                  <a:pt x="22805" y="36720"/>
                </a:lnTo>
                <a:cubicBezTo>
                  <a:pt x="20992" y="36051"/>
                  <a:pt x="19042" y="35663"/>
                  <a:pt x="16995" y="35663"/>
                </a:cubicBezTo>
                <a:cubicBezTo>
                  <a:pt x="15960" y="35663"/>
                  <a:pt x="14900" y="35762"/>
                  <a:pt x="13820" y="35975"/>
                </a:cubicBezTo>
                <a:cubicBezTo>
                  <a:pt x="5998" y="37513"/>
                  <a:pt x="150" y="44453"/>
                  <a:pt x="78" y="52424"/>
                </a:cubicBezTo>
                <a:cubicBezTo>
                  <a:pt x="1" y="61826"/>
                  <a:pt x="7602" y="69481"/>
                  <a:pt x="16986" y="69481"/>
                </a:cubicBezTo>
                <a:cubicBezTo>
                  <a:pt x="18971" y="69475"/>
                  <a:pt x="20945" y="69117"/>
                  <a:pt x="22805" y="68420"/>
                </a:cubicBezTo>
                <a:lnTo>
                  <a:pt x="22805" y="105139"/>
                </a:lnTo>
                <a:lnTo>
                  <a:pt x="108943" y="105139"/>
                </a:lnTo>
                <a:cubicBezTo>
                  <a:pt x="119436" y="105139"/>
                  <a:pt x="127944" y="96631"/>
                  <a:pt x="127944" y="86138"/>
                </a:cubicBezTo>
                <a:lnTo>
                  <a:pt x="127944" y="0"/>
                </a:lnTo>
                <a:lnTo>
                  <a:pt x="91087" y="0"/>
                </a:lnTo>
                <a:cubicBezTo>
                  <a:pt x="92088" y="2510"/>
                  <a:pt x="92470" y="5235"/>
                  <a:pt x="92196" y="7924"/>
                </a:cubicBezTo>
                <a:cubicBezTo>
                  <a:pt x="91343" y="16271"/>
                  <a:pt x="84260" y="22870"/>
                  <a:pt x="75878" y="23115"/>
                </a:cubicBezTo>
                <a:cubicBezTo>
                  <a:pt x="75708" y="23120"/>
                  <a:pt x="75539" y="23122"/>
                  <a:pt x="75370" y="23122"/>
                </a:cubicBezTo>
                <a:cubicBezTo>
                  <a:pt x="66033" y="23122"/>
                  <a:pt x="58469" y="15553"/>
                  <a:pt x="58469" y="6219"/>
                </a:cubicBezTo>
                <a:cubicBezTo>
                  <a:pt x="58469" y="4084"/>
                  <a:pt x="58869" y="1980"/>
                  <a:pt x="59662" y="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TextBox 124"/>
          <p:cNvSpPr txBox="1"/>
          <p:nvPr/>
        </p:nvSpPr>
        <p:spPr>
          <a:xfrm>
            <a:off x="6797114" y="1227281"/>
            <a:ext cx="510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2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6820006" y="2852356"/>
            <a:ext cx="439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4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5115326" y="2775886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9635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25929" y="308202"/>
            <a:ext cx="7892143" cy="167095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2400" b="1" kern="1200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Calibri" panose="020F0502020204030204"/>
              </a:rPr>
              <a:t>hỏi</a:t>
            </a: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kern="1200" dirty="0" smtClean="0">
                <a:solidFill>
                  <a:prstClr val="white"/>
                </a:solidFill>
                <a:latin typeface="Calibri" panose="020F0502020204030204"/>
              </a:rPr>
              <a:t>3</a:t>
            </a:r>
            <a:r>
              <a:rPr lang="en-US" sz="2400" b="1" kern="1200" dirty="0" smtClean="0">
                <a:solidFill>
                  <a:prstClr val="white"/>
                </a:solidFill>
                <a:latin typeface="Calibri" panose="020F0502020204030204"/>
              </a:rPr>
              <a:t>:</a:t>
            </a:r>
            <a:r>
              <a:rPr lang="vi-V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Cái gì hai lưỡi không răng</a:t>
            </a:r>
          </a:p>
          <a:p>
            <a:pPr algn="ctr" fontAlgn="base"/>
            <a:r>
              <a:rPr lang="vi-V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Mà nhai giấy vải băng băng lạ </a:t>
            </a:r>
            <a:r>
              <a:rPr lang="vi-VN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kì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cái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vi-V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685800">
              <a:buClrTx/>
              <a:defRPr/>
            </a:pPr>
            <a:endParaRPr lang="en-US" sz="3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621921" y="2124468"/>
            <a:ext cx="7892143" cy="167095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 err="1">
                <a:solidFill>
                  <a:prstClr val="white"/>
                </a:solidFill>
                <a:latin typeface="Calibri" panose="020F0502020204030204"/>
              </a:rPr>
              <a:t>Đáp</a:t>
            </a: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kern="1200" dirty="0" err="1" smtClean="0">
                <a:solidFill>
                  <a:prstClr val="white"/>
                </a:solidFill>
                <a:latin typeface="Calibri" panose="020F0502020204030204"/>
              </a:rPr>
              <a:t>án</a:t>
            </a:r>
            <a:r>
              <a:rPr lang="en-US" sz="2400" b="1" kern="1200" dirty="0" smtClean="0">
                <a:solidFill>
                  <a:prstClr val="white"/>
                </a:solidFill>
                <a:latin typeface="Calibri" panose="020F0502020204030204"/>
              </a:rPr>
              <a:t>: </a:t>
            </a:r>
            <a:r>
              <a:rPr lang="en-US" sz="2400" b="1" kern="1200" dirty="0" err="1" smtClean="0">
                <a:solidFill>
                  <a:prstClr val="white"/>
                </a:solidFill>
                <a:latin typeface="Calibri" panose="020F0502020204030204"/>
              </a:rPr>
              <a:t>Cái</a:t>
            </a:r>
            <a:r>
              <a:rPr lang="en-US" sz="2400" b="1" kern="120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kern="1200" dirty="0" err="1" smtClean="0">
                <a:solidFill>
                  <a:prstClr val="white"/>
                </a:solidFill>
                <a:latin typeface="Calibri" panose="020F0502020204030204"/>
              </a:rPr>
              <a:t>kéo</a:t>
            </a:r>
            <a:r>
              <a:rPr lang="en-US" sz="2400" b="1" kern="1200" dirty="0" smtClean="0">
                <a:solidFill>
                  <a:prstClr val="white"/>
                </a:solidFill>
                <a:latin typeface="Calibri" panose="020F0502020204030204"/>
              </a:rPr>
              <a:t>  </a:t>
            </a:r>
            <a:endParaRPr lang="en-US" sz="24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2" descr="Office Working Sticker by mishmashp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4231"/>
            <a:ext cx="1900786" cy="13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ut Stationery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170" y="2586829"/>
            <a:ext cx="746234" cy="74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86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oogle Shape;878;p83"/>
          <p:cNvGrpSpPr/>
          <p:nvPr/>
        </p:nvGrpSpPr>
        <p:grpSpPr>
          <a:xfrm>
            <a:off x="727284" y="1046445"/>
            <a:ext cx="2408761" cy="2606609"/>
            <a:chOff x="1620827" y="963391"/>
            <a:chExt cx="2408761" cy="2606609"/>
          </a:xfrm>
        </p:grpSpPr>
        <p:grpSp>
          <p:nvGrpSpPr>
            <p:cNvPr id="5" name="Google Shape;879;p83"/>
            <p:cNvGrpSpPr/>
            <p:nvPr/>
          </p:nvGrpSpPr>
          <p:grpSpPr>
            <a:xfrm>
              <a:off x="1620827" y="963391"/>
              <a:ext cx="2368213" cy="2606609"/>
              <a:chOff x="1763789" y="1203341"/>
              <a:chExt cx="2368213" cy="2606609"/>
            </a:xfrm>
          </p:grpSpPr>
          <p:sp>
            <p:nvSpPr>
              <p:cNvPr id="8" name="Google Shape;880;p83"/>
              <p:cNvSpPr/>
              <p:nvPr/>
            </p:nvSpPr>
            <p:spPr>
              <a:xfrm flipH="1">
                <a:off x="3061211" y="2436250"/>
                <a:ext cx="585697" cy="522996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8975" extrusionOk="0">
                    <a:moveTo>
                      <a:pt x="7828" y="0"/>
                    </a:moveTo>
                    <a:cubicBezTo>
                      <a:pt x="7828" y="0"/>
                      <a:pt x="1066" y="3591"/>
                      <a:pt x="533" y="4635"/>
                    </a:cubicBezTo>
                    <a:cubicBezTo>
                      <a:pt x="1" y="5677"/>
                      <a:pt x="325" y="8254"/>
                      <a:pt x="1162" y="8940"/>
                    </a:cubicBezTo>
                    <a:cubicBezTo>
                      <a:pt x="1190" y="8963"/>
                      <a:pt x="1228" y="8975"/>
                      <a:pt x="1273" y="8975"/>
                    </a:cubicBezTo>
                    <a:cubicBezTo>
                      <a:pt x="2541" y="8975"/>
                      <a:pt x="10051" y="0"/>
                      <a:pt x="10051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881;p83"/>
              <p:cNvSpPr/>
              <p:nvPr/>
            </p:nvSpPr>
            <p:spPr>
              <a:xfrm flipH="1">
                <a:off x="2173837" y="2428675"/>
                <a:ext cx="1500692" cy="1078158"/>
              </a:xfrm>
              <a:custGeom>
                <a:avLst/>
                <a:gdLst/>
                <a:ahLst/>
                <a:cxnLst/>
                <a:rect l="l" t="t" r="r" b="b"/>
                <a:pathLst>
                  <a:path w="25753" h="18502" extrusionOk="0">
                    <a:moveTo>
                      <a:pt x="10508" y="1"/>
                    </a:moveTo>
                    <a:cubicBezTo>
                      <a:pt x="6343" y="1523"/>
                      <a:pt x="1773" y="6026"/>
                      <a:pt x="888" y="10459"/>
                    </a:cubicBezTo>
                    <a:cubicBezTo>
                      <a:pt x="1" y="14894"/>
                      <a:pt x="308" y="17382"/>
                      <a:pt x="1469" y="17621"/>
                    </a:cubicBezTo>
                    <a:cubicBezTo>
                      <a:pt x="1537" y="17636"/>
                      <a:pt x="1639" y="17642"/>
                      <a:pt x="1770" y="17642"/>
                    </a:cubicBezTo>
                    <a:cubicBezTo>
                      <a:pt x="3651" y="17642"/>
                      <a:pt x="11584" y="16279"/>
                      <a:pt x="14763" y="16279"/>
                    </a:cubicBezTo>
                    <a:cubicBezTo>
                      <a:pt x="15100" y="16279"/>
                      <a:pt x="15384" y="16294"/>
                      <a:pt x="15601" y="16328"/>
                    </a:cubicBezTo>
                    <a:cubicBezTo>
                      <a:pt x="17530" y="16628"/>
                      <a:pt x="21522" y="18501"/>
                      <a:pt x="23579" y="18501"/>
                    </a:cubicBezTo>
                    <a:cubicBezTo>
                      <a:pt x="24092" y="18501"/>
                      <a:pt x="24484" y="18385"/>
                      <a:pt x="24695" y="18099"/>
                    </a:cubicBezTo>
                    <a:cubicBezTo>
                      <a:pt x="25753" y="16669"/>
                      <a:pt x="23627" y="8039"/>
                      <a:pt x="21790" y="4455"/>
                    </a:cubicBezTo>
                    <a:cubicBezTo>
                      <a:pt x="19953" y="874"/>
                      <a:pt x="10508" y="1"/>
                      <a:pt x="10508" y="1"/>
                    </a:cubicBezTo>
                    <a:close/>
                  </a:path>
                </a:pathLst>
              </a:custGeom>
              <a:solidFill>
                <a:srgbClr val="FF9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882;p83"/>
              <p:cNvSpPr/>
              <p:nvPr/>
            </p:nvSpPr>
            <p:spPr>
              <a:xfrm flipH="1">
                <a:off x="3011271" y="2793168"/>
                <a:ext cx="176099" cy="721122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12375" extrusionOk="0">
                    <a:moveTo>
                      <a:pt x="1146" y="0"/>
                    </a:moveTo>
                    <a:cubicBezTo>
                      <a:pt x="932" y="0"/>
                      <a:pt x="717" y="633"/>
                      <a:pt x="823" y="1272"/>
                    </a:cubicBezTo>
                    <a:cubicBezTo>
                      <a:pt x="963" y="2102"/>
                      <a:pt x="0" y="4014"/>
                      <a:pt x="331" y="4453"/>
                    </a:cubicBezTo>
                    <a:cubicBezTo>
                      <a:pt x="796" y="5068"/>
                      <a:pt x="441" y="5529"/>
                      <a:pt x="847" y="6174"/>
                    </a:cubicBezTo>
                    <a:cubicBezTo>
                      <a:pt x="1250" y="6820"/>
                      <a:pt x="1916" y="9427"/>
                      <a:pt x="577" y="9588"/>
                    </a:cubicBezTo>
                    <a:cubicBezTo>
                      <a:pt x="577" y="9588"/>
                      <a:pt x="451" y="11875"/>
                      <a:pt x="1417" y="12309"/>
                    </a:cubicBezTo>
                    <a:cubicBezTo>
                      <a:pt x="1519" y="12354"/>
                      <a:pt x="1618" y="12375"/>
                      <a:pt x="1713" y="12375"/>
                    </a:cubicBezTo>
                    <a:cubicBezTo>
                      <a:pt x="2512" y="12375"/>
                      <a:pt x="3022" y="10926"/>
                      <a:pt x="3022" y="10926"/>
                    </a:cubicBezTo>
                    <a:cubicBezTo>
                      <a:pt x="3022" y="10926"/>
                      <a:pt x="2356" y="8243"/>
                      <a:pt x="1913" y="6711"/>
                    </a:cubicBezTo>
                    <a:cubicBezTo>
                      <a:pt x="1059" y="3764"/>
                      <a:pt x="1513" y="398"/>
                      <a:pt x="1270" y="78"/>
                    </a:cubicBezTo>
                    <a:cubicBezTo>
                      <a:pt x="1231" y="25"/>
                      <a:pt x="1188" y="0"/>
                      <a:pt x="114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883;p83"/>
              <p:cNvSpPr/>
              <p:nvPr/>
            </p:nvSpPr>
            <p:spPr>
              <a:xfrm flipH="1">
                <a:off x="3062201" y="2428675"/>
                <a:ext cx="755736" cy="1073263"/>
              </a:xfrm>
              <a:custGeom>
                <a:avLst/>
                <a:gdLst/>
                <a:ahLst/>
                <a:cxnLst/>
                <a:rect l="l" t="t" r="r" b="b"/>
                <a:pathLst>
                  <a:path w="12969" h="18418" extrusionOk="0">
                    <a:moveTo>
                      <a:pt x="12969" y="1"/>
                    </a:moveTo>
                    <a:cubicBezTo>
                      <a:pt x="12968" y="1"/>
                      <a:pt x="9118" y="1451"/>
                      <a:pt x="4561" y="5162"/>
                    </a:cubicBezTo>
                    <a:cubicBezTo>
                      <a:pt x="0" y="8869"/>
                      <a:pt x="1656" y="17007"/>
                      <a:pt x="3210" y="18256"/>
                    </a:cubicBezTo>
                    <a:cubicBezTo>
                      <a:pt x="3347" y="18367"/>
                      <a:pt x="3485" y="18418"/>
                      <a:pt x="3623" y="18418"/>
                    </a:cubicBezTo>
                    <a:cubicBezTo>
                      <a:pt x="5037" y="18418"/>
                      <a:pt x="6367" y="13057"/>
                      <a:pt x="6367" y="13057"/>
                    </a:cubicBezTo>
                    <a:lnTo>
                      <a:pt x="6367" y="13057"/>
                    </a:lnTo>
                    <a:cubicBezTo>
                      <a:pt x="6367" y="13057"/>
                      <a:pt x="6218" y="13089"/>
                      <a:pt x="6004" y="13089"/>
                    </a:cubicBezTo>
                    <a:cubicBezTo>
                      <a:pt x="5261" y="13089"/>
                      <a:pt x="3731" y="12703"/>
                      <a:pt x="4875" y="9251"/>
                    </a:cubicBezTo>
                    <a:cubicBezTo>
                      <a:pt x="6350" y="4803"/>
                      <a:pt x="12968" y="1"/>
                      <a:pt x="12969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884;p83"/>
              <p:cNvSpPr/>
              <p:nvPr/>
            </p:nvSpPr>
            <p:spPr>
              <a:xfrm flipH="1">
                <a:off x="2526677" y="2483975"/>
                <a:ext cx="697522" cy="400449"/>
              </a:xfrm>
              <a:custGeom>
                <a:avLst/>
                <a:gdLst/>
                <a:ahLst/>
                <a:cxnLst/>
                <a:rect l="l" t="t" r="r" b="b"/>
                <a:pathLst>
                  <a:path w="11970" h="6872" extrusionOk="0">
                    <a:moveTo>
                      <a:pt x="1244" y="0"/>
                    </a:moveTo>
                    <a:lnTo>
                      <a:pt x="97" y="854"/>
                    </a:lnTo>
                    <a:cubicBezTo>
                      <a:pt x="1" y="1000"/>
                      <a:pt x="1371" y="3044"/>
                      <a:pt x="2557" y="3044"/>
                    </a:cubicBezTo>
                    <a:cubicBezTo>
                      <a:pt x="2638" y="3044"/>
                      <a:pt x="2718" y="3035"/>
                      <a:pt x="2797" y="3014"/>
                    </a:cubicBezTo>
                    <a:cubicBezTo>
                      <a:pt x="3013" y="2959"/>
                      <a:pt x="3156" y="2933"/>
                      <a:pt x="3246" y="2933"/>
                    </a:cubicBezTo>
                    <a:cubicBezTo>
                      <a:pt x="3670" y="2933"/>
                      <a:pt x="2934" y="3506"/>
                      <a:pt x="3196" y="4322"/>
                    </a:cubicBezTo>
                    <a:cubicBezTo>
                      <a:pt x="3402" y="4964"/>
                      <a:pt x="4201" y="5251"/>
                      <a:pt x="4945" y="5251"/>
                    </a:cubicBezTo>
                    <a:cubicBezTo>
                      <a:pt x="5348" y="5251"/>
                      <a:pt x="5735" y="5166"/>
                      <a:pt x="6002" y="5008"/>
                    </a:cubicBezTo>
                    <a:cubicBezTo>
                      <a:pt x="6105" y="4946"/>
                      <a:pt x="6194" y="4919"/>
                      <a:pt x="6274" y="4919"/>
                    </a:cubicBezTo>
                    <a:cubicBezTo>
                      <a:pt x="6778" y="4919"/>
                      <a:pt x="6921" y="6009"/>
                      <a:pt x="8111" y="6421"/>
                    </a:cubicBezTo>
                    <a:cubicBezTo>
                      <a:pt x="9362" y="6852"/>
                      <a:pt x="11514" y="6872"/>
                      <a:pt x="11907" y="6872"/>
                    </a:cubicBezTo>
                    <a:cubicBezTo>
                      <a:pt x="11948" y="6872"/>
                      <a:pt x="11969" y="6872"/>
                      <a:pt x="11969" y="6872"/>
                    </a:cubicBezTo>
                    <a:lnTo>
                      <a:pt x="1244" y="0"/>
                    </a:ln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885;p83"/>
              <p:cNvSpPr/>
              <p:nvPr/>
            </p:nvSpPr>
            <p:spPr>
              <a:xfrm flipH="1">
                <a:off x="2352035" y="2749756"/>
                <a:ext cx="95742" cy="73249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257" extrusionOk="0">
                    <a:moveTo>
                      <a:pt x="823" y="0"/>
                    </a:moveTo>
                    <a:lnTo>
                      <a:pt x="0" y="874"/>
                    </a:lnTo>
                    <a:cubicBezTo>
                      <a:pt x="0" y="874"/>
                      <a:pt x="361" y="1257"/>
                      <a:pt x="910" y="1257"/>
                    </a:cubicBezTo>
                    <a:cubicBezTo>
                      <a:pt x="1128" y="1257"/>
                      <a:pt x="1375" y="1196"/>
                      <a:pt x="1642" y="1028"/>
                    </a:cubicBezTo>
                    <a:lnTo>
                      <a:pt x="823" y="0"/>
                    </a:lnTo>
                    <a:close/>
                  </a:path>
                </a:pathLst>
              </a:custGeom>
              <a:solidFill>
                <a:srgbClr val="E5A6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886;p83"/>
              <p:cNvSpPr/>
              <p:nvPr/>
            </p:nvSpPr>
            <p:spPr>
              <a:xfrm flipH="1">
                <a:off x="2232343" y="1721074"/>
                <a:ext cx="1100010" cy="726308"/>
              </a:xfrm>
              <a:custGeom>
                <a:avLst/>
                <a:gdLst/>
                <a:ahLst/>
                <a:cxnLst/>
                <a:rect l="l" t="t" r="r" b="b"/>
                <a:pathLst>
                  <a:path w="18877" h="12464" extrusionOk="0">
                    <a:moveTo>
                      <a:pt x="10211" y="0"/>
                    </a:moveTo>
                    <a:cubicBezTo>
                      <a:pt x="5546" y="0"/>
                      <a:pt x="327" y="2374"/>
                      <a:pt x="1792" y="7743"/>
                    </a:cubicBezTo>
                    <a:cubicBezTo>
                      <a:pt x="1792" y="7743"/>
                      <a:pt x="0" y="8289"/>
                      <a:pt x="325" y="10269"/>
                    </a:cubicBezTo>
                    <a:cubicBezTo>
                      <a:pt x="617" y="12054"/>
                      <a:pt x="1942" y="12464"/>
                      <a:pt x="3049" y="12464"/>
                    </a:cubicBezTo>
                    <a:cubicBezTo>
                      <a:pt x="3168" y="12464"/>
                      <a:pt x="3285" y="12459"/>
                      <a:pt x="3397" y="12451"/>
                    </a:cubicBezTo>
                    <a:cubicBezTo>
                      <a:pt x="4557" y="12365"/>
                      <a:pt x="16669" y="10283"/>
                      <a:pt x="17027" y="8306"/>
                    </a:cubicBezTo>
                    <a:cubicBezTo>
                      <a:pt x="17027" y="8306"/>
                      <a:pt x="18877" y="2694"/>
                      <a:pt x="14416" y="766"/>
                    </a:cubicBezTo>
                    <a:cubicBezTo>
                      <a:pt x="13254" y="263"/>
                      <a:pt x="11763" y="0"/>
                      <a:pt x="10211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887;p83"/>
              <p:cNvSpPr/>
              <p:nvPr/>
            </p:nvSpPr>
            <p:spPr>
              <a:xfrm flipH="1">
                <a:off x="2743249" y="1720778"/>
                <a:ext cx="619262" cy="453302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7779" extrusionOk="0">
                    <a:moveTo>
                      <a:pt x="9021" y="0"/>
                    </a:moveTo>
                    <a:cubicBezTo>
                      <a:pt x="7740" y="0"/>
                      <a:pt x="5817" y="236"/>
                      <a:pt x="3724" y="1313"/>
                    </a:cubicBezTo>
                    <a:cubicBezTo>
                      <a:pt x="1" y="3231"/>
                      <a:pt x="2008" y="7778"/>
                      <a:pt x="2008" y="7778"/>
                    </a:cubicBezTo>
                    <a:lnTo>
                      <a:pt x="3817" y="7601"/>
                    </a:lnTo>
                    <a:cubicBezTo>
                      <a:pt x="3287" y="289"/>
                      <a:pt x="10626" y="143"/>
                      <a:pt x="10626" y="143"/>
                    </a:cubicBezTo>
                    <a:cubicBezTo>
                      <a:pt x="10626" y="143"/>
                      <a:pt x="10018" y="0"/>
                      <a:pt x="9021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888;p83"/>
              <p:cNvSpPr/>
              <p:nvPr/>
            </p:nvSpPr>
            <p:spPr>
              <a:xfrm flipH="1">
                <a:off x="2246853" y="2157592"/>
                <a:ext cx="918025" cy="726775"/>
              </a:xfrm>
              <a:custGeom>
                <a:avLst/>
                <a:gdLst/>
                <a:ahLst/>
                <a:cxnLst/>
                <a:rect l="l" t="t" r="r" b="b"/>
                <a:pathLst>
                  <a:path w="15754" h="12472" extrusionOk="0">
                    <a:moveTo>
                      <a:pt x="2625" y="1"/>
                    </a:moveTo>
                    <a:cubicBezTo>
                      <a:pt x="2328" y="1"/>
                      <a:pt x="1543" y="359"/>
                      <a:pt x="1632" y="597"/>
                    </a:cubicBezTo>
                    <a:cubicBezTo>
                      <a:pt x="1735" y="870"/>
                      <a:pt x="2431" y="2242"/>
                      <a:pt x="2329" y="3495"/>
                    </a:cubicBezTo>
                    <a:cubicBezTo>
                      <a:pt x="2165" y="5543"/>
                      <a:pt x="0" y="4403"/>
                      <a:pt x="205" y="6635"/>
                    </a:cubicBezTo>
                    <a:cubicBezTo>
                      <a:pt x="320" y="7908"/>
                      <a:pt x="1169" y="8146"/>
                      <a:pt x="1913" y="8146"/>
                    </a:cubicBezTo>
                    <a:cubicBezTo>
                      <a:pt x="2136" y="8146"/>
                      <a:pt x="2349" y="8125"/>
                      <a:pt x="2530" y="8103"/>
                    </a:cubicBezTo>
                    <a:cubicBezTo>
                      <a:pt x="2710" y="8081"/>
                      <a:pt x="2859" y="8061"/>
                      <a:pt x="2955" y="8061"/>
                    </a:cubicBezTo>
                    <a:cubicBezTo>
                      <a:pt x="3008" y="8061"/>
                      <a:pt x="3045" y="8067"/>
                      <a:pt x="3063" y="8083"/>
                    </a:cubicBezTo>
                    <a:cubicBezTo>
                      <a:pt x="3250" y="8253"/>
                      <a:pt x="2039" y="9039"/>
                      <a:pt x="3113" y="10131"/>
                    </a:cubicBezTo>
                    <a:cubicBezTo>
                      <a:pt x="3524" y="10548"/>
                      <a:pt x="3981" y="10676"/>
                      <a:pt x="4411" y="10676"/>
                    </a:cubicBezTo>
                    <a:cubicBezTo>
                      <a:pt x="4753" y="10676"/>
                      <a:pt x="5079" y="10595"/>
                      <a:pt x="5352" y="10514"/>
                    </a:cubicBezTo>
                    <a:cubicBezTo>
                      <a:pt x="5625" y="10432"/>
                      <a:pt x="5847" y="10353"/>
                      <a:pt x="5983" y="10353"/>
                    </a:cubicBezTo>
                    <a:cubicBezTo>
                      <a:pt x="5988" y="10353"/>
                      <a:pt x="5993" y="10353"/>
                      <a:pt x="5998" y="10353"/>
                    </a:cubicBezTo>
                    <a:cubicBezTo>
                      <a:pt x="6413" y="10370"/>
                      <a:pt x="7494" y="12471"/>
                      <a:pt x="10177" y="12471"/>
                    </a:cubicBezTo>
                    <a:cubicBezTo>
                      <a:pt x="10255" y="12471"/>
                      <a:pt x="10335" y="12470"/>
                      <a:pt x="10416" y="12466"/>
                    </a:cubicBezTo>
                    <a:cubicBezTo>
                      <a:pt x="12587" y="12370"/>
                      <a:pt x="12378" y="11117"/>
                      <a:pt x="12771" y="10947"/>
                    </a:cubicBezTo>
                    <a:cubicBezTo>
                      <a:pt x="12801" y="10934"/>
                      <a:pt x="12837" y="10928"/>
                      <a:pt x="12879" y="10928"/>
                    </a:cubicBezTo>
                    <a:cubicBezTo>
                      <a:pt x="13023" y="10928"/>
                      <a:pt x="13230" y="10998"/>
                      <a:pt x="13463" y="11070"/>
                    </a:cubicBezTo>
                    <a:cubicBezTo>
                      <a:pt x="13697" y="11140"/>
                      <a:pt x="13958" y="11210"/>
                      <a:pt x="14212" y="11210"/>
                    </a:cubicBezTo>
                    <a:cubicBezTo>
                      <a:pt x="14567" y="11210"/>
                      <a:pt x="14908" y="11073"/>
                      <a:pt x="15143" y="10605"/>
                    </a:cubicBezTo>
                    <a:cubicBezTo>
                      <a:pt x="15754" y="9380"/>
                      <a:pt x="14539" y="9107"/>
                      <a:pt x="14532" y="8783"/>
                    </a:cubicBezTo>
                    <a:cubicBezTo>
                      <a:pt x="14528" y="8458"/>
                      <a:pt x="15716" y="1208"/>
                      <a:pt x="14153" y="815"/>
                    </a:cubicBezTo>
                    <a:cubicBezTo>
                      <a:pt x="13711" y="704"/>
                      <a:pt x="13348" y="666"/>
                      <a:pt x="13020" y="666"/>
                    </a:cubicBezTo>
                    <a:cubicBezTo>
                      <a:pt x="12321" y="666"/>
                      <a:pt x="11788" y="839"/>
                      <a:pt x="11010" y="839"/>
                    </a:cubicBezTo>
                    <a:cubicBezTo>
                      <a:pt x="9866" y="839"/>
                      <a:pt x="6247" y="1833"/>
                      <a:pt x="4578" y="1870"/>
                    </a:cubicBezTo>
                    <a:cubicBezTo>
                      <a:pt x="4559" y="1871"/>
                      <a:pt x="4539" y="1871"/>
                      <a:pt x="4520" y="1871"/>
                    </a:cubicBezTo>
                    <a:cubicBezTo>
                      <a:pt x="2911" y="1871"/>
                      <a:pt x="3028" y="331"/>
                      <a:pt x="2721" y="27"/>
                    </a:cubicBezTo>
                    <a:cubicBezTo>
                      <a:pt x="2703" y="9"/>
                      <a:pt x="2669" y="1"/>
                      <a:pt x="2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889;p83"/>
              <p:cNvSpPr/>
              <p:nvPr/>
            </p:nvSpPr>
            <p:spPr>
              <a:xfrm flipH="1">
                <a:off x="3070768" y="2294007"/>
                <a:ext cx="133910" cy="97140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667" extrusionOk="0">
                    <a:moveTo>
                      <a:pt x="946" y="0"/>
                    </a:moveTo>
                    <a:cubicBezTo>
                      <a:pt x="817" y="0"/>
                      <a:pt x="690" y="21"/>
                      <a:pt x="578" y="62"/>
                    </a:cubicBezTo>
                    <a:cubicBezTo>
                      <a:pt x="407" y="127"/>
                      <a:pt x="260" y="239"/>
                      <a:pt x="161" y="399"/>
                    </a:cubicBezTo>
                    <a:cubicBezTo>
                      <a:pt x="59" y="560"/>
                      <a:pt x="1" y="771"/>
                      <a:pt x="1" y="1031"/>
                    </a:cubicBezTo>
                    <a:lnTo>
                      <a:pt x="69" y="1031"/>
                    </a:lnTo>
                    <a:cubicBezTo>
                      <a:pt x="69" y="864"/>
                      <a:pt x="93" y="721"/>
                      <a:pt x="137" y="601"/>
                    </a:cubicBezTo>
                    <a:cubicBezTo>
                      <a:pt x="202" y="420"/>
                      <a:pt x="315" y="287"/>
                      <a:pt x="451" y="198"/>
                    </a:cubicBezTo>
                    <a:cubicBezTo>
                      <a:pt x="591" y="113"/>
                      <a:pt x="762" y="68"/>
                      <a:pt x="946" y="68"/>
                    </a:cubicBezTo>
                    <a:cubicBezTo>
                      <a:pt x="1144" y="68"/>
                      <a:pt x="1359" y="116"/>
                      <a:pt x="1570" y="215"/>
                    </a:cubicBezTo>
                    <a:cubicBezTo>
                      <a:pt x="1761" y="303"/>
                      <a:pt x="1946" y="428"/>
                      <a:pt x="2119" y="588"/>
                    </a:cubicBezTo>
                    <a:lnTo>
                      <a:pt x="2119" y="588"/>
                    </a:lnTo>
                    <a:cubicBezTo>
                      <a:pt x="2096" y="588"/>
                      <a:pt x="2070" y="587"/>
                      <a:pt x="2042" y="587"/>
                    </a:cubicBezTo>
                    <a:cubicBezTo>
                      <a:pt x="1960" y="587"/>
                      <a:pt x="1854" y="594"/>
                      <a:pt x="1745" y="608"/>
                    </a:cubicBezTo>
                    <a:cubicBezTo>
                      <a:pt x="1581" y="628"/>
                      <a:pt x="1403" y="669"/>
                      <a:pt x="1260" y="758"/>
                    </a:cubicBezTo>
                    <a:cubicBezTo>
                      <a:pt x="1192" y="803"/>
                      <a:pt x="1131" y="861"/>
                      <a:pt x="1086" y="932"/>
                    </a:cubicBezTo>
                    <a:cubicBezTo>
                      <a:pt x="1042" y="1004"/>
                      <a:pt x="1017" y="1089"/>
                      <a:pt x="1017" y="1188"/>
                    </a:cubicBezTo>
                    <a:lnTo>
                      <a:pt x="1017" y="1215"/>
                    </a:lnTo>
                    <a:cubicBezTo>
                      <a:pt x="1022" y="1304"/>
                      <a:pt x="1038" y="1376"/>
                      <a:pt x="1063" y="1434"/>
                    </a:cubicBezTo>
                    <a:cubicBezTo>
                      <a:pt x="1083" y="1478"/>
                      <a:pt x="1107" y="1516"/>
                      <a:pt x="1134" y="1546"/>
                    </a:cubicBezTo>
                    <a:cubicBezTo>
                      <a:pt x="1178" y="1591"/>
                      <a:pt x="1230" y="1622"/>
                      <a:pt x="1284" y="1642"/>
                    </a:cubicBezTo>
                    <a:cubicBezTo>
                      <a:pt x="1339" y="1659"/>
                      <a:pt x="1400" y="1666"/>
                      <a:pt x="1458" y="1666"/>
                    </a:cubicBezTo>
                    <a:cubicBezTo>
                      <a:pt x="1564" y="1666"/>
                      <a:pt x="1670" y="1642"/>
                      <a:pt x="1752" y="1619"/>
                    </a:cubicBezTo>
                    <a:cubicBezTo>
                      <a:pt x="1830" y="1595"/>
                      <a:pt x="1882" y="1570"/>
                      <a:pt x="1885" y="1570"/>
                    </a:cubicBezTo>
                    <a:lnTo>
                      <a:pt x="1854" y="1509"/>
                    </a:lnTo>
                    <a:cubicBezTo>
                      <a:pt x="1851" y="1509"/>
                      <a:pt x="1796" y="1533"/>
                      <a:pt x="1725" y="1557"/>
                    </a:cubicBezTo>
                    <a:cubicBezTo>
                      <a:pt x="1649" y="1578"/>
                      <a:pt x="1550" y="1598"/>
                      <a:pt x="1458" y="1598"/>
                    </a:cubicBezTo>
                    <a:cubicBezTo>
                      <a:pt x="1411" y="1598"/>
                      <a:pt x="1366" y="1595"/>
                      <a:pt x="1321" y="1581"/>
                    </a:cubicBezTo>
                    <a:cubicBezTo>
                      <a:pt x="1291" y="1574"/>
                      <a:pt x="1260" y="1560"/>
                      <a:pt x="1233" y="1543"/>
                    </a:cubicBezTo>
                    <a:cubicBezTo>
                      <a:pt x="1195" y="1516"/>
                      <a:pt x="1161" y="1478"/>
                      <a:pt x="1134" y="1427"/>
                    </a:cubicBezTo>
                    <a:cubicBezTo>
                      <a:pt x="1107" y="1373"/>
                      <a:pt x="1090" y="1304"/>
                      <a:pt x="1086" y="1215"/>
                    </a:cubicBezTo>
                    <a:lnTo>
                      <a:pt x="1086" y="1188"/>
                    </a:lnTo>
                    <a:cubicBezTo>
                      <a:pt x="1086" y="1130"/>
                      <a:pt x="1096" y="1079"/>
                      <a:pt x="1113" y="1031"/>
                    </a:cubicBezTo>
                    <a:cubicBezTo>
                      <a:pt x="1144" y="952"/>
                      <a:pt x="1195" y="888"/>
                      <a:pt x="1267" y="837"/>
                    </a:cubicBezTo>
                    <a:cubicBezTo>
                      <a:pt x="1373" y="762"/>
                      <a:pt x="1513" y="717"/>
                      <a:pt x="1652" y="689"/>
                    </a:cubicBezTo>
                    <a:cubicBezTo>
                      <a:pt x="1796" y="662"/>
                      <a:pt x="1936" y="656"/>
                      <a:pt x="2042" y="656"/>
                    </a:cubicBezTo>
                    <a:cubicBezTo>
                      <a:pt x="2090" y="656"/>
                      <a:pt x="2131" y="659"/>
                      <a:pt x="2161" y="659"/>
                    </a:cubicBezTo>
                    <a:cubicBezTo>
                      <a:pt x="2175" y="662"/>
                      <a:pt x="2185" y="662"/>
                      <a:pt x="2196" y="662"/>
                    </a:cubicBezTo>
                    <a:lnTo>
                      <a:pt x="2205" y="662"/>
                    </a:lnTo>
                    <a:lnTo>
                      <a:pt x="2298" y="673"/>
                    </a:lnTo>
                    <a:lnTo>
                      <a:pt x="2233" y="604"/>
                    </a:lnTo>
                    <a:cubicBezTo>
                      <a:pt x="2038" y="407"/>
                      <a:pt x="1820" y="256"/>
                      <a:pt x="1602" y="154"/>
                    </a:cubicBezTo>
                    <a:cubicBezTo>
                      <a:pt x="1380" y="51"/>
                      <a:pt x="1154" y="0"/>
                      <a:pt x="946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890;p83"/>
              <p:cNvSpPr/>
              <p:nvPr/>
            </p:nvSpPr>
            <p:spPr>
              <a:xfrm flipH="1">
                <a:off x="2334903" y="1953464"/>
                <a:ext cx="133269" cy="71267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23" extrusionOk="0">
                    <a:moveTo>
                      <a:pt x="776" y="0"/>
                    </a:moveTo>
                    <a:cubicBezTo>
                      <a:pt x="526" y="0"/>
                      <a:pt x="310" y="70"/>
                      <a:pt x="200" y="236"/>
                    </a:cubicBezTo>
                    <a:cubicBezTo>
                      <a:pt x="1" y="534"/>
                      <a:pt x="1114" y="1223"/>
                      <a:pt x="1747" y="1223"/>
                    </a:cubicBezTo>
                    <a:cubicBezTo>
                      <a:pt x="1947" y="1223"/>
                      <a:pt x="2099" y="1154"/>
                      <a:pt x="2146" y="983"/>
                    </a:cubicBezTo>
                    <a:cubicBezTo>
                      <a:pt x="2286" y="467"/>
                      <a:pt x="1419" y="0"/>
                      <a:pt x="7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891;p83"/>
              <p:cNvSpPr/>
              <p:nvPr/>
            </p:nvSpPr>
            <p:spPr>
              <a:xfrm flipH="1">
                <a:off x="2669445" y="1936332"/>
                <a:ext cx="206052" cy="82397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1414" extrusionOk="0">
                    <a:moveTo>
                      <a:pt x="2647" y="1"/>
                    </a:moveTo>
                    <a:cubicBezTo>
                      <a:pt x="1698" y="1"/>
                      <a:pt x="1" y="660"/>
                      <a:pt x="373" y="1356"/>
                    </a:cubicBezTo>
                    <a:cubicBezTo>
                      <a:pt x="395" y="1396"/>
                      <a:pt x="468" y="1414"/>
                      <a:pt x="578" y="1414"/>
                    </a:cubicBezTo>
                    <a:cubicBezTo>
                      <a:pt x="1288" y="1414"/>
                      <a:pt x="3535" y="651"/>
                      <a:pt x="3210" y="175"/>
                    </a:cubicBezTo>
                    <a:cubicBezTo>
                      <a:pt x="3126" y="54"/>
                      <a:pt x="2917" y="1"/>
                      <a:pt x="2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892;p83"/>
              <p:cNvSpPr/>
              <p:nvPr/>
            </p:nvSpPr>
            <p:spPr>
              <a:xfrm flipH="1">
                <a:off x="2390844" y="2104972"/>
                <a:ext cx="50173" cy="25407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36" extrusionOk="0">
                    <a:moveTo>
                      <a:pt x="1" y="1"/>
                    </a:moveTo>
                    <a:cubicBezTo>
                      <a:pt x="1" y="240"/>
                      <a:pt x="192" y="435"/>
                      <a:pt x="431" y="435"/>
                    </a:cubicBezTo>
                    <a:cubicBezTo>
                      <a:pt x="669" y="435"/>
                      <a:pt x="861" y="240"/>
                      <a:pt x="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893;p83"/>
              <p:cNvSpPr/>
              <p:nvPr/>
            </p:nvSpPr>
            <p:spPr>
              <a:xfrm flipH="1">
                <a:off x="2717054" y="2104972"/>
                <a:ext cx="68878" cy="34672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95" extrusionOk="0">
                    <a:moveTo>
                      <a:pt x="1" y="1"/>
                    </a:moveTo>
                    <a:cubicBezTo>
                      <a:pt x="1" y="329"/>
                      <a:pt x="263" y="595"/>
                      <a:pt x="590" y="595"/>
                    </a:cubicBezTo>
                    <a:cubicBezTo>
                      <a:pt x="915" y="595"/>
                      <a:pt x="1181" y="329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894;p83"/>
              <p:cNvSpPr/>
              <p:nvPr/>
            </p:nvSpPr>
            <p:spPr>
              <a:xfrm flipH="1">
                <a:off x="2600101" y="2254499"/>
                <a:ext cx="91546" cy="41548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713" extrusionOk="0">
                    <a:moveTo>
                      <a:pt x="7" y="0"/>
                    </a:moveTo>
                    <a:cubicBezTo>
                      <a:pt x="6" y="0"/>
                      <a:pt x="4" y="1"/>
                      <a:pt x="4" y="3"/>
                    </a:cubicBezTo>
                    <a:cubicBezTo>
                      <a:pt x="1" y="6"/>
                      <a:pt x="1" y="9"/>
                      <a:pt x="4" y="12"/>
                    </a:cubicBezTo>
                    <a:cubicBezTo>
                      <a:pt x="4" y="12"/>
                      <a:pt x="7" y="16"/>
                      <a:pt x="14" y="23"/>
                    </a:cubicBezTo>
                    <a:cubicBezTo>
                      <a:pt x="89" y="118"/>
                      <a:pt x="513" y="712"/>
                      <a:pt x="1195" y="712"/>
                    </a:cubicBezTo>
                    <a:cubicBezTo>
                      <a:pt x="1311" y="712"/>
                      <a:pt x="1434" y="696"/>
                      <a:pt x="1567" y="658"/>
                    </a:cubicBezTo>
                    <a:cubicBezTo>
                      <a:pt x="1570" y="655"/>
                      <a:pt x="1570" y="651"/>
                      <a:pt x="1570" y="647"/>
                    </a:cubicBezTo>
                    <a:cubicBezTo>
                      <a:pt x="1570" y="644"/>
                      <a:pt x="1567" y="644"/>
                      <a:pt x="1564" y="644"/>
                    </a:cubicBezTo>
                    <a:cubicBezTo>
                      <a:pt x="1434" y="685"/>
                      <a:pt x="1311" y="702"/>
                      <a:pt x="1195" y="702"/>
                    </a:cubicBezTo>
                    <a:cubicBezTo>
                      <a:pt x="836" y="702"/>
                      <a:pt x="546" y="532"/>
                      <a:pt x="345" y="361"/>
                    </a:cubicBezTo>
                    <a:cubicBezTo>
                      <a:pt x="242" y="275"/>
                      <a:pt x="164" y="190"/>
                      <a:pt x="110" y="122"/>
                    </a:cubicBezTo>
                    <a:cubicBezTo>
                      <a:pt x="83" y="91"/>
                      <a:pt x="58" y="61"/>
                      <a:pt x="42" y="40"/>
                    </a:cubicBezTo>
                    <a:cubicBezTo>
                      <a:pt x="34" y="30"/>
                      <a:pt x="28" y="23"/>
                      <a:pt x="24" y="16"/>
                    </a:cubicBezTo>
                    <a:cubicBezTo>
                      <a:pt x="17" y="9"/>
                      <a:pt x="14" y="6"/>
                      <a:pt x="10" y="3"/>
                    </a:cubicBezTo>
                    <a:cubicBezTo>
                      <a:pt x="10" y="1"/>
                      <a:pt x="9" y="0"/>
                      <a:pt x="7" y="0"/>
                    </a:cubicBez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895;p83"/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896;p83"/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897;p83"/>
              <p:cNvSpPr/>
              <p:nvPr/>
            </p:nvSpPr>
            <p:spPr>
              <a:xfrm flipH="1">
                <a:off x="2265325" y="2010163"/>
                <a:ext cx="74822" cy="22359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3837" extrusionOk="0">
                    <a:moveTo>
                      <a:pt x="584" y="2294"/>
                    </a:moveTo>
                    <a:cubicBezTo>
                      <a:pt x="608" y="2294"/>
                      <a:pt x="608" y="2332"/>
                      <a:pt x="584" y="2332"/>
                    </a:cubicBezTo>
                    <a:cubicBezTo>
                      <a:pt x="556" y="2332"/>
                      <a:pt x="556" y="2294"/>
                      <a:pt x="584" y="2294"/>
                    </a:cubicBezTo>
                    <a:close/>
                    <a:moveTo>
                      <a:pt x="345" y="0"/>
                    </a:moveTo>
                    <a:lnTo>
                      <a:pt x="345" y="0"/>
                    </a:lnTo>
                    <a:cubicBezTo>
                      <a:pt x="362" y="194"/>
                      <a:pt x="372" y="386"/>
                      <a:pt x="379" y="574"/>
                    </a:cubicBezTo>
                    <a:cubicBezTo>
                      <a:pt x="433" y="659"/>
                      <a:pt x="471" y="751"/>
                      <a:pt x="498" y="850"/>
                    </a:cubicBezTo>
                    <a:cubicBezTo>
                      <a:pt x="577" y="1123"/>
                      <a:pt x="577" y="1413"/>
                      <a:pt x="560" y="1697"/>
                    </a:cubicBezTo>
                    <a:cubicBezTo>
                      <a:pt x="560" y="1707"/>
                      <a:pt x="550" y="1714"/>
                      <a:pt x="543" y="1714"/>
                    </a:cubicBezTo>
                    <a:cubicBezTo>
                      <a:pt x="533" y="1714"/>
                      <a:pt x="523" y="1707"/>
                      <a:pt x="523" y="1697"/>
                    </a:cubicBezTo>
                    <a:cubicBezTo>
                      <a:pt x="539" y="1427"/>
                      <a:pt x="539" y="1154"/>
                      <a:pt x="471" y="895"/>
                    </a:cubicBezTo>
                    <a:cubicBezTo>
                      <a:pt x="451" y="809"/>
                      <a:pt x="420" y="724"/>
                      <a:pt x="379" y="649"/>
                    </a:cubicBezTo>
                    <a:lnTo>
                      <a:pt x="379" y="649"/>
                    </a:lnTo>
                    <a:cubicBezTo>
                      <a:pt x="396" y="2137"/>
                      <a:pt x="0" y="3345"/>
                      <a:pt x="0" y="3345"/>
                    </a:cubicBezTo>
                    <a:cubicBezTo>
                      <a:pt x="208" y="3397"/>
                      <a:pt x="369" y="3570"/>
                      <a:pt x="488" y="3837"/>
                    </a:cubicBezTo>
                    <a:cubicBezTo>
                      <a:pt x="580" y="3762"/>
                      <a:pt x="659" y="3676"/>
                      <a:pt x="731" y="3588"/>
                    </a:cubicBezTo>
                    <a:cubicBezTo>
                      <a:pt x="1171" y="2932"/>
                      <a:pt x="1191" y="2055"/>
                      <a:pt x="1191" y="1905"/>
                    </a:cubicBezTo>
                    <a:cubicBezTo>
                      <a:pt x="1191" y="1676"/>
                      <a:pt x="1205" y="1431"/>
                      <a:pt x="1222" y="1195"/>
                    </a:cubicBezTo>
                    <a:cubicBezTo>
                      <a:pt x="1249" y="741"/>
                      <a:pt x="1284" y="174"/>
                      <a:pt x="1154" y="17"/>
                    </a:cubicBezTo>
                    <a:lnTo>
                      <a:pt x="1137" y="17"/>
                    </a:lnTo>
                    <a:cubicBezTo>
                      <a:pt x="990" y="17"/>
                      <a:pt x="703" y="10"/>
                      <a:pt x="345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898;p83"/>
              <p:cNvSpPr/>
              <p:nvPr/>
            </p:nvSpPr>
            <p:spPr>
              <a:xfrm flipH="1">
                <a:off x="2317071" y="2006725"/>
                <a:ext cx="186006" cy="198418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3405" extrusionOk="0">
                    <a:moveTo>
                      <a:pt x="2059" y="1684"/>
                    </a:moveTo>
                    <a:lnTo>
                      <a:pt x="2059" y="1694"/>
                    </a:lnTo>
                    <a:lnTo>
                      <a:pt x="1926" y="1694"/>
                    </a:lnTo>
                    <a:cubicBezTo>
                      <a:pt x="1922" y="1929"/>
                      <a:pt x="1731" y="2121"/>
                      <a:pt x="1496" y="2121"/>
                    </a:cubicBezTo>
                    <a:cubicBezTo>
                      <a:pt x="1260" y="2121"/>
                      <a:pt x="1069" y="1929"/>
                      <a:pt x="1066" y="1694"/>
                    </a:cubicBezTo>
                    <a:lnTo>
                      <a:pt x="239" y="1694"/>
                    </a:lnTo>
                    <a:lnTo>
                      <a:pt x="239" y="1684"/>
                    </a:lnTo>
                    <a:close/>
                    <a:moveTo>
                      <a:pt x="185" y="1"/>
                    </a:moveTo>
                    <a:cubicBezTo>
                      <a:pt x="92" y="141"/>
                      <a:pt x="1" y="885"/>
                      <a:pt x="110" y="2418"/>
                    </a:cubicBezTo>
                    <a:cubicBezTo>
                      <a:pt x="137" y="2804"/>
                      <a:pt x="215" y="3125"/>
                      <a:pt x="349" y="3387"/>
                    </a:cubicBezTo>
                    <a:cubicBezTo>
                      <a:pt x="795" y="3336"/>
                      <a:pt x="1192" y="3258"/>
                      <a:pt x="1666" y="3258"/>
                    </a:cubicBezTo>
                    <a:cubicBezTo>
                      <a:pt x="1991" y="3258"/>
                      <a:pt x="2356" y="3295"/>
                      <a:pt x="2796" y="3404"/>
                    </a:cubicBezTo>
                    <a:cubicBezTo>
                      <a:pt x="2796" y="3404"/>
                      <a:pt x="3192" y="2196"/>
                      <a:pt x="3175" y="708"/>
                    </a:cubicBezTo>
                    <a:cubicBezTo>
                      <a:pt x="3124" y="612"/>
                      <a:pt x="3056" y="530"/>
                      <a:pt x="2963" y="469"/>
                    </a:cubicBezTo>
                    <a:cubicBezTo>
                      <a:pt x="2946" y="458"/>
                      <a:pt x="2957" y="434"/>
                      <a:pt x="2974" y="434"/>
                    </a:cubicBezTo>
                    <a:cubicBezTo>
                      <a:pt x="2977" y="434"/>
                      <a:pt x="2980" y="434"/>
                      <a:pt x="2984" y="438"/>
                    </a:cubicBezTo>
                    <a:cubicBezTo>
                      <a:pt x="3062" y="489"/>
                      <a:pt x="3124" y="554"/>
                      <a:pt x="3175" y="633"/>
                    </a:cubicBezTo>
                    <a:cubicBezTo>
                      <a:pt x="3168" y="445"/>
                      <a:pt x="3158" y="253"/>
                      <a:pt x="3141" y="59"/>
                    </a:cubicBezTo>
                    <a:cubicBezTo>
                      <a:pt x="3018" y="59"/>
                      <a:pt x="2885" y="56"/>
                      <a:pt x="2749" y="53"/>
                    </a:cubicBezTo>
                    <a:cubicBezTo>
                      <a:pt x="2745" y="56"/>
                      <a:pt x="2745" y="62"/>
                      <a:pt x="2745" y="69"/>
                    </a:cubicBezTo>
                    <a:cubicBezTo>
                      <a:pt x="2697" y="240"/>
                      <a:pt x="2544" y="308"/>
                      <a:pt x="2345" y="308"/>
                    </a:cubicBezTo>
                    <a:cubicBezTo>
                      <a:pt x="2076" y="308"/>
                      <a:pt x="1721" y="185"/>
                      <a:pt x="1417" y="18"/>
                    </a:cubicBezTo>
                    <a:cubicBezTo>
                      <a:pt x="929" y="7"/>
                      <a:pt x="478" y="1"/>
                      <a:pt x="185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899;p83"/>
              <p:cNvSpPr/>
              <p:nvPr/>
            </p:nvSpPr>
            <p:spPr>
              <a:xfrm flipH="1">
                <a:off x="2311652" y="2196518"/>
                <a:ext cx="171146" cy="58331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001" extrusionOk="0">
                    <a:moveTo>
                      <a:pt x="1318" y="1"/>
                    </a:moveTo>
                    <a:cubicBezTo>
                      <a:pt x="844" y="1"/>
                      <a:pt x="447" y="79"/>
                      <a:pt x="1" y="130"/>
                    </a:cubicBezTo>
                    <a:cubicBezTo>
                      <a:pt x="304" y="724"/>
                      <a:pt x="891" y="1001"/>
                      <a:pt x="1813" y="1001"/>
                    </a:cubicBezTo>
                    <a:lnTo>
                      <a:pt x="1875" y="1001"/>
                    </a:lnTo>
                    <a:cubicBezTo>
                      <a:pt x="2336" y="998"/>
                      <a:pt x="2680" y="854"/>
                      <a:pt x="2936" y="639"/>
                    </a:cubicBezTo>
                    <a:cubicBezTo>
                      <a:pt x="2817" y="372"/>
                      <a:pt x="2656" y="199"/>
                      <a:pt x="2448" y="147"/>
                    </a:cubicBezTo>
                    <a:cubicBezTo>
                      <a:pt x="2008" y="38"/>
                      <a:pt x="1643" y="1"/>
                      <a:pt x="1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900;p83"/>
              <p:cNvSpPr/>
              <p:nvPr/>
            </p:nvSpPr>
            <p:spPr>
              <a:xfrm flipH="1">
                <a:off x="2342886" y="2007774"/>
                <a:ext cx="77619" cy="16957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91" extrusionOk="0">
                    <a:moveTo>
                      <a:pt x="0" y="0"/>
                    </a:moveTo>
                    <a:cubicBezTo>
                      <a:pt x="304" y="167"/>
                      <a:pt x="659" y="290"/>
                      <a:pt x="928" y="290"/>
                    </a:cubicBezTo>
                    <a:cubicBezTo>
                      <a:pt x="1127" y="290"/>
                      <a:pt x="1280" y="222"/>
                      <a:pt x="1328" y="51"/>
                    </a:cubicBezTo>
                    <a:cubicBezTo>
                      <a:pt x="1328" y="44"/>
                      <a:pt x="1328" y="38"/>
                      <a:pt x="1332" y="35"/>
                    </a:cubicBezTo>
                    <a:cubicBezTo>
                      <a:pt x="1242" y="30"/>
                      <a:pt x="1150" y="27"/>
                      <a:pt x="1058" y="27"/>
                    </a:cubicBezTo>
                    <a:cubicBezTo>
                      <a:pt x="710" y="17"/>
                      <a:pt x="345" y="1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01;p83"/>
              <p:cNvSpPr/>
              <p:nvPr/>
            </p:nvSpPr>
            <p:spPr>
              <a:xfrm flipH="1">
                <a:off x="2390844" y="2105438"/>
                <a:ext cx="50173" cy="24941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28" extrusionOk="0">
                    <a:moveTo>
                      <a:pt x="1" y="0"/>
                    </a:moveTo>
                    <a:cubicBezTo>
                      <a:pt x="4" y="235"/>
                      <a:pt x="195" y="427"/>
                      <a:pt x="431" y="427"/>
                    </a:cubicBezTo>
                    <a:cubicBezTo>
                      <a:pt x="666" y="427"/>
                      <a:pt x="857" y="235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02;p83"/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03;p83"/>
              <p:cNvSpPr/>
              <p:nvPr/>
            </p:nvSpPr>
            <p:spPr>
              <a:xfrm flipH="1">
                <a:off x="2581395" y="1988252"/>
                <a:ext cx="346547" cy="270792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647" extrusionOk="0">
                    <a:moveTo>
                      <a:pt x="4697" y="605"/>
                    </a:moveTo>
                    <a:cubicBezTo>
                      <a:pt x="4700" y="605"/>
                      <a:pt x="4704" y="605"/>
                      <a:pt x="4707" y="608"/>
                    </a:cubicBezTo>
                    <a:cubicBezTo>
                      <a:pt x="4871" y="718"/>
                      <a:pt x="4967" y="895"/>
                      <a:pt x="5022" y="1079"/>
                    </a:cubicBezTo>
                    <a:cubicBezTo>
                      <a:pt x="5096" y="1353"/>
                      <a:pt x="5100" y="1646"/>
                      <a:pt x="5083" y="1926"/>
                    </a:cubicBezTo>
                    <a:cubicBezTo>
                      <a:pt x="5083" y="1939"/>
                      <a:pt x="5072" y="1943"/>
                      <a:pt x="5062" y="1943"/>
                    </a:cubicBezTo>
                    <a:cubicBezTo>
                      <a:pt x="5052" y="1943"/>
                      <a:pt x="5045" y="1939"/>
                      <a:pt x="5045" y="1926"/>
                    </a:cubicBezTo>
                    <a:cubicBezTo>
                      <a:pt x="5059" y="1660"/>
                      <a:pt x="5059" y="1383"/>
                      <a:pt x="4994" y="1123"/>
                    </a:cubicBezTo>
                    <a:cubicBezTo>
                      <a:pt x="4943" y="936"/>
                      <a:pt x="4854" y="751"/>
                      <a:pt x="4686" y="642"/>
                    </a:cubicBezTo>
                    <a:cubicBezTo>
                      <a:pt x="4673" y="628"/>
                      <a:pt x="4683" y="605"/>
                      <a:pt x="4697" y="605"/>
                    </a:cubicBezTo>
                    <a:close/>
                    <a:moveTo>
                      <a:pt x="5103" y="2523"/>
                    </a:moveTo>
                    <a:cubicBezTo>
                      <a:pt x="5127" y="2523"/>
                      <a:pt x="5127" y="2561"/>
                      <a:pt x="5103" y="2561"/>
                    </a:cubicBezTo>
                    <a:cubicBezTo>
                      <a:pt x="5080" y="2561"/>
                      <a:pt x="5080" y="2523"/>
                      <a:pt x="5103" y="2523"/>
                    </a:cubicBezTo>
                    <a:close/>
                    <a:moveTo>
                      <a:pt x="3802" y="1997"/>
                    </a:moveTo>
                    <a:lnTo>
                      <a:pt x="3802" y="2015"/>
                    </a:lnTo>
                    <a:lnTo>
                      <a:pt x="3618" y="2015"/>
                    </a:lnTo>
                    <a:cubicBezTo>
                      <a:pt x="3615" y="2336"/>
                      <a:pt x="3352" y="2598"/>
                      <a:pt x="3027" y="2598"/>
                    </a:cubicBezTo>
                    <a:cubicBezTo>
                      <a:pt x="2704" y="2598"/>
                      <a:pt x="2441" y="2336"/>
                      <a:pt x="2438" y="2015"/>
                    </a:cubicBezTo>
                    <a:lnTo>
                      <a:pt x="1300" y="2015"/>
                    </a:lnTo>
                    <a:lnTo>
                      <a:pt x="1300" y="1997"/>
                    </a:lnTo>
                    <a:close/>
                    <a:moveTo>
                      <a:pt x="475" y="1"/>
                    </a:moveTo>
                    <a:cubicBezTo>
                      <a:pt x="290" y="1"/>
                      <a:pt x="0" y="154"/>
                      <a:pt x="0" y="574"/>
                    </a:cubicBezTo>
                    <a:lnTo>
                      <a:pt x="0" y="2229"/>
                    </a:lnTo>
                    <a:cubicBezTo>
                      <a:pt x="0" y="3431"/>
                      <a:pt x="338" y="4291"/>
                      <a:pt x="1754" y="4646"/>
                    </a:cubicBezTo>
                    <a:cubicBezTo>
                      <a:pt x="2827" y="4486"/>
                      <a:pt x="4124" y="4200"/>
                      <a:pt x="5192" y="3995"/>
                    </a:cubicBezTo>
                    <a:cubicBezTo>
                      <a:pt x="5946" y="2909"/>
                      <a:pt x="5833" y="1127"/>
                      <a:pt x="5797" y="513"/>
                    </a:cubicBezTo>
                    <a:cubicBezTo>
                      <a:pt x="5792" y="420"/>
                      <a:pt x="5786" y="356"/>
                      <a:pt x="5786" y="318"/>
                    </a:cubicBezTo>
                    <a:cubicBezTo>
                      <a:pt x="5786" y="165"/>
                      <a:pt x="5697" y="72"/>
                      <a:pt x="5575" y="21"/>
                    </a:cubicBezTo>
                    <a:cubicBezTo>
                      <a:pt x="5496" y="4"/>
                      <a:pt x="5411" y="1"/>
                      <a:pt x="5329" y="1"/>
                    </a:cubicBezTo>
                    <a:lnTo>
                      <a:pt x="3372" y="1"/>
                    </a:lnTo>
                    <a:cubicBezTo>
                      <a:pt x="2737" y="288"/>
                      <a:pt x="1871" y="523"/>
                      <a:pt x="1478" y="523"/>
                    </a:cubicBezTo>
                    <a:cubicBezTo>
                      <a:pt x="1365" y="523"/>
                      <a:pt x="1294" y="502"/>
                      <a:pt x="1273" y="465"/>
                    </a:cubicBezTo>
                    <a:cubicBezTo>
                      <a:pt x="1188" y="304"/>
                      <a:pt x="1212" y="148"/>
                      <a:pt x="1307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04;p83"/>
              <p:cNvSpPr/>
              <p:nvPr/>
            </p:nvSpPr>
            <p:spPr>
              <a:xfrm flipH="1">
                <a:off x="2625391" y="2220992"/>
                <a:ext cx="200341" cy="48774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837" extrusionOk="0">
                    <a:moveTo>
                      <a:pt x="3438" y="1"/>
                    </a:moveTo>
                    <a:lnTo>
                      <a:pt x="3438" y="1"/>
                    </a:lnTo>
                    <a:cubicBezTo>
                      <a:pt x="2370" y="206"/>
                      <a:pt x="1073" y="492"/>
                      <a:pt x="0" y="652"/>
                    </a:cubicBezTo>
                    <a:cubicBezTo>
                      <a:pt x="479" y="775"/>
                      <a:pt x="1079" y="836"/>
                      <a:pt x="1831" y="836"/>
                    </a:cubicBezTo>
                    <a:cubicBezTo>
                      <a:pt x="2015" y="836"/>
                      <a:pt x="2189" y="820"/>
                      <a:pt x="2352" y="786"/>
                    </a:cubicBezTo>
                    <a:cubicBezTo>
                      <a:pt x="2387" y="779"/>
                      <a:pt x="2414" y="768"/>
                      <a:pt x="2445" y="759"/>
                    </a:cubicBezTo>
                    <a:cubicBezTo>
                      <a:pt x="2379" y="683"/>
                      <a:pt x="2335" y="622"/>
                      <a:pt x="2315" y="598"/>
                    </a:cubicBezTo>
                    <a:cubicBezTo>
                      <a:pt x="2308" y="591"/>
                      <a:pt x="2305" y="587"/>
                      <a:pt x="2305" y="587"/>
                    </a:cubicBezTo>
                    <a:cubicBezTo>
                      <a:pt x="2302" y="584"/>
                      <a:pt x="2302" y="581"/>
                      <a:pt x="2305" y="578"/>
                    </a:cubicBezTo>
                    <a:lnTo>
                      <a:pt x="2308" y="574"/>
                    </a:lnTo>
                    <a:cubicBezTo>
                      <a:pt x="2311" y="574"/>
                      <a:pt x="2311" y="578"/>
                      <a:pt x="2311" y="578"/>
                    </a:cubicBezTo>
                    <a:cubicBezTo>
                      <a:pt x="2315" y="581"/>
                      <a:pt x="2318" y="584"/>
                      <a:pt x="2325" y="591"/>
                    </a:cubicBezTo>
                    <a:cubicBezTo>
                      <a:pt x="2329" y="598"/>
                      <a:pt x="2335" y="605"/>
                      <a:pt x="2343" y="615"/>
                    </a:cubicBezTo>
                    <a:cubicBezTo>
                      <a:pt x="2359" y="636"/>
                      <a:pt x="2384" y="666"/>
                      <a:pt x="2411" y="697"/>
                    </a:cubicBezTo>
                    <a:cubicBezTo>
                      <a:pt x="2424" y="714"/>
                      <a:pt x="2441" y="734"/>
                      <a:pt x="2458" y="755"/>
                    </a:cubicBezTo>
                    <a:cubicBezTo>
                      <a:pt x="2759" y="649"/>
                      <a:pt x="3018" y="485"/>
                      <a:pt x="3233" y="253"/>
                    </a:cubicBezTo>
                    <a:cubicBezTo>
                      <a:pt x="3308" y="174"/>
                      <a:pt x="3376" y="89"/>
                      <a:pt x="3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05;p83"/>
              <p:cNvSpPr/>
              <p:nvPr/>
            </p:nvSpPr>
            <p:spPr>
              <a:xfrm flipH="1">
                <a:off x="2731389" y="1988252"/>
                <a:ext cx="127325" cy="30477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23" extrusionOk="0">
                    <a:moveTo>
                      <a:pt x="119" y="1"/>
                    </a:moveTo>
                    <a:cubicBezTo>
                      <a:pt x="24" y="148"/>
                      <a:pt x="0" y="304"/>
                      <a:pt x="85" y="465"/>
                    </a:cubicBezTo>
                    <a:cubicBezTo>
                      <a:pt x="106" y="502"/>
                      <a:pt x="177" y="523"/>
                      <a:pt x="290" y="523"/>
                    </a:cubicBezTo>
                    <a:cubicBezTo>
                      <a:pt x="683" y="523"/>
                      <a:pt x="1549" y="288"/>
                      <a:pt x="2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06;p83"/>
              <p:cNvSpPr/>
              <p:nvPr/>
            </p:nvSpPr>
            <p:spPr>
              <a:xfrm flipH="1">
                <a:off x="2717054" y="2105613"/>
                <a:ext cx="68878" cy="34031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84" extrusionOk="0">
                    <a:moveTo>
                      <a:pt x="1" y="1"/>
                    </a:moveTo>
                    <a:cubicBezTo>
                      <a:pt x="4" y="322"/>
                      <a:pt x="267" y="584"/>
                      <a:pt x="590" y="584"/>
                    </a:cubicBezTo>
                    <a:cubicBezTo>
                      <a:pt x="915" y="584"/>
                      <a:pt x="1178" y="322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07;p83"/>
              <p:cNvSpPr/>
              <p:nvPr/>
            </p:nvSpPr>
            <p:spPr>
              <a:xfrm flipH="1">
                <a:off x="2682440" y="2254441"/>
                <a:ext cx="9207" cy="1078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85" extrusionOk="0">
                    <a:moveTo>
                      <a:pt x="7" y="0"/>
                    </a:moveTo>
                    <a:lnTo>
                      <a:pt x="4" y="4"/>
                    </a:lnTo>
                    <a:cubicBezTo>
                      <a:pt x="1" y="7"/>
                      <a:pt x="1" y="10"/>
                      <a:pt x="4" y="13"/>
                    </a:cubicBezTo>
                    <a:cubicBezTo>
                      <a:pt x="4" y="13"/>
                      <a:pt x="7" y="17"/>
                      <a:pt x="14" y="24"/>
                    </a:cubicBezTo>
                    <a:cubicBezTo>
                      <a:pt x="34" y="48"/>
                      <a:pt x="78" y="109"/>
                      <a:pt x="144" y="185"/>
                    </a:cubicBezTo>
                    <a:cubicBezTo>
                      <a:pt x="151" y="185"/>
                      <a:pt x="154" y="181"/>
                      <a:pt x="157" y="181"/>
                    </a:cubicBezTo>
                    <a:cubicBezTo>
                      <a:pt x="140" y="160"/>
                      <a:pt x="123" y="140"/>
                      <a:pt x="110" y="123"/>
                    </a:cubicBezTo>
                    <a:cubicBezTo>
                      <a:pt x="83" y="92"/>
                      <a:pt x="58" y="62"/>
                      <a:pt x="42" y="41"/>
                    </a:cubicBezTo>
                    <a:cubicBezTo>
                      <a:pt x="34" y="31"/>
                      <a:pt x="28" y="24"/>
                      <a:pt x="24" y="17"/>
                    </a:cubicBezTo>
                    <a:cubicBezTo>
                      <a:pt x="17" y="10"/>
                      <a:pt x="14" y="7"/>
                      <a:pt x="10" y="4"/>
                    </a:cubicBezTo>
                    <a:cubicBezTo>
                      <a:pt x="10" y="4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rgbClr val="A9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08;p83"/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09;p83"/>
              <p:cNvSpPr/>
              <p:nvPr/>
            </p:nvSpPr>
            <p:spPr>
              <a:xfrm flipH="1">
                <a:off x="2245454" y="1984873"/>
                <a:ext cx="285069" cy="296257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5084" extrusionOk="0">
                    <a:moveTo>
                      <a:pt x="529" y="338"/>
                    </a:moveTo>
                    <a:cubicBezTo>
                      <a:pt x="1041" y="338"/>
                      <a:pt x="2008" y="362"/>
                      <a:pt x="2861" y="382"/>
                    </a:cubicBezTo>
                    <a:cubicBezTo>
                      <a:pt x="3533" y="400"/>
                      <a:pt x="4113" y="417"/>
                      <a:pt x="4343" y="417"/>
                    </a:cubicBezTo>
                    <a:cubicBezTo>
                      <a:pt x="4384" y="417"/>
                      <a:pt x="4404" y="431"/>
                      <a:pt x="4417" y="444"/>
                    </a:cubicBezTo>
                    <a:cubicBezTo>
                      <a:pt x="4551" y="591"/>
                      <a:pt x="4516" y="1168"/>
                      <a:pt x="4489" y="1629"/>
                    </a:cubicBezTo>
                    <a:cubicBezTo>
                      <a:pt x="4472" y="1865"/>
                      <a:pt x="4458" y="2110"/>
                      <a:pt x="4458" y="2339"/>
                    </a:cubicBezTo>
                    <a:cubicBezTo>
                      <a:pt x="4458" y="2585"/>
                      <a:pt x="4407" y="4725"/>
                      <a:pt x="2602" y="4749"/>
                    </a:cubicBezTo>
                    <a:cubicBezTo>
                      <a:pt x="2583" y="4749"/>
                      <a:pt x="2564" y="4750"/>
                      <a:pt x="2546" y="4750"/>
                    </a:cubicBezTo>
                    <a:cubicBezTo>
                      <a:pt x="1194" y="4750"/>
                      <a:pt x="545" y="4158"/>
                      <a:pt x="451" y="2840"/>
                    </a:cubicBezTo>
                    <a:cubicBezTo>
                      <a:pt x="341" y="1257"/>
                      <a:pt x="437" y="482"/>
                      <a:pt x="529" y="338"/>
                    </a:cubicBezTo>
                    <a:close/>
                    <a:moveTo>
                      <a:pt x="499" y="1"/>
                    </a:moveTo>
                    <a:cubicBezTo>
                      <a:pt x="444" y="1"/>
                      <a:pt x="369" y="18"/>
                      <a:pt x="297" y="96"/>
                    </a:cubicBezTo>
                    <a:cubicBezTo>
                      <a:pt x="1" y="420"/>
                      <a:pt x="58" y="1970"/>
                      <a:pt x="124" y="2865"/>
                    </a:cubicBezTo>
                    <a:cubicBezTo>
                      <a:pt x="229" y="4356"/>
                      <a:pt x="1021" y="5083"/>
                      <a:pt x="2550" y="5083"/>
                    </a:cubicBezTo>
                    <a:lnTo>
                      <a:pt x="2608" y="5083"/>
                    </a:lnTo>
                    <a:cubicBezTo>
                      <a:pt x="4216" y="5066"/>
                      <a:pt x="4789" y="3592"/>
                      <a:pt x="4789" y="2339"/>
                    </a:cubicBezTo>
                    <a:cubicBezTo>
                      <a:pt x="4789" y="2120"/>
                      <a:pt x="4803" y="1882"/>
                      <a:pt x="4817" y="1649"/>
                    </a:cubicBezTo>
                    <a:cubicBezTo>
                      <a:pt x="4858" y="1014"/>
                      <a:pt x="4892" y="468"/>
                      <a:pt x="4657" y="215"/>
                    </a:cubicBezTo>
                    <a:cubicBezTo>
                      <a:pt x="4578" y="127"/>
                      <a:pt x="4469" y="79"/>
                      <a:pt x="4343" y="79"/>
                    </a:cubicBezTo>
                    <a:cubicBezTo>
                      <a:pt x="4117" y="79"/>
                      <a:pt x="3540" y="65"/>
                      <a:pt x="2868" y="48"/>
                    </a:cubicBezTo>
                    <a:cubicBezTo>
                      <a:pt x="1994" y="28"/>
                      <a:pt x="1004" y="1"/>
                      <a:pt x="499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10;p83"/>
              <p:cNvSpPr/>
              <p:nvPr/>
            </p:nvSpPr>
            <p:spPr>
              <a:xfrm flipH="1">
                <a:off x="2562282" y="1967974"/>
                <a:ext cx="397710" cy="321897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524" extrusionOk="0">
                    <a:moveTo>
                      <a:pt x="5725" y="304"/>
                    </a:moveTo>
                    <a:cubicBezTo>
                      <a:pt x="6005" y="304"/>
                      <a:pt x="6336" y="365"/>
                      <a:pt x="6336" y="666"/>
                    </a:cubicBezTo>
                    <a:cubicBezTo>
                      <a:pt x="6336" y="704"/>
                      <a:pt x="6342" y="768"/>
                      <a:pt x="6347" y="861"/>
                    </a:cubicBezTo>
                    <a:cubicBezTo>
                      <a:pt x="6388" y="1526"/>
                      <a:pt x="6514" y="3557"/>
                      <a:pt x="5537" y="4595"/>
                    </a:cubicBezTo>
                    <a:cubicBezTo>
                      <a:pt x="5148" y="5011"/>
                      <a:pt x="4612" y="5224"/>
                      <a:pt x="3950" y="5224"/>
                    </a:cubicBezTo>
                    <a:cubicBezTo>
                      <a:pt x="912" y="5224"/>
                      <a:pt x="300" y="4209"/>
                      <a:pt x="300" y="2574"/>
                    </a:cubicBezTo>
                    <a:lnTo>
                      <a:pt x="300" y="891"/>
                    </a:lnTo>
                    <a:cubicBezTo>
                      <a:pt x="300" y="461"/>
                      <a:pt x="594" y="304"/>
                      <a:pt x="782" y="304"/>
                    </a:cubicBezTo>
                    <a:close/>
                    <a:moveTo>
                      <a:pt x="782" y="1"/>
                    </a:moveTo>
                    <a:cubicBezTo>
                      <a:pt x="458" y="1"/>
                      <a:pt x="1" y="277"/>
                      <a:pt x="1" y="891"/>
                    </a:cubicBezTo>
                    <a:lnTo>
                      <a:pt x="1" y="2574"/>
                    </a:lnTo>
                    <a:cubicBezTo>
                      <a:pt x="1" y="4671"/>
                      <a:pt x="1144" y="5523"/>
                      <a:pt x="3950" y="5523"/>
                    </a:cubicBezTo>
                    <a:cubicBezTo>
                      <a:pt x="4701" y="5523"/>
                      <a:pt x="5309" y="5281"/>
                      <a:pt x="5759" y="4803"/>
                    </a:cubicBezTo>
                    <a:cubicBezTo>
                      <a:pt x="6824" y="3667"/>
                      <a:pt x="6691" y="1540"/>
                      <a:pt x="6646" y="840"/>
                    </a:cubicBezTo>
                    <a:cubicBezTo>
                      <a:pt x="6643" y="758"/>
                      <a:pt x="6640" y="700"/>
                      <a:pt x="6640" y="666"/>
                    </a:cubicBezTo>
                    <a:cubicBezTo>
                      <a:pt x="6640" y="250"/>
                      <a:pt x="6298" y="1"/>
                      <a:pt x="5725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11;p83"/>
              <p:cNvSpPr/>
              <p:nvPr/>
            </p:nvSpPr>
            <p:spPr>
              <a:xfrm flipH="1">
                <a:off x="2242657" y="1987670"/>
                <a:ext cx="279941" cy="286118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4910" extrusionOk="0">
                    <a:moveTo>
                      <a:pt x="520" y="328"/>
                    </a:moveTo>
                    <a:cubicBezTo>
                      <a:pt x="1021" y="328"/>
                      <a:pt x="1970" y="352"/>
                      <a:pt x="2810" y="372"/>
                    </a:cubicBezTo>
                    <a:cubicBezTo>
                      <a:pt x="3469" y="389"/>
                      <a:pt x="4043" y="403"/>
                      <a:pt x="4268" y="403"/>
                    </a:cubicBezTo>
                    <a:cubicBezTo>
                      <a:pt x="4305" y="403"/>
                      <a:pt x="4326" y="413"/>
                      <a:pt x="4339" y="430"/>
                    </a:cubicBezTo>
                    <a:cubicBezTo>
                      <a:pt x="4473" y="570"/>
                      <a:pt x="4435" y="1127"/>
                      <a:pt x="4407" y="1574"/>
                    </a:cubicBezTo>
                    <a:cubicBezTo>
                      <a:pt x="4394" y="1803"/>
                      <a:pt x="4380" y="2039"/>
                      <a:pt x="4380" y="2260"/>
                    </a:cubicBezTo>
                    <a:cubicBezTo>
                      <a:pt x="4380" y="2496"/>
                      <a:pt x="4330" y="4564"/>
                      <a:pt x="2558" y="4585"/>
                    </a:cubicBezTo>
                    <a:cubicBezTo>
                      <a:pt x="2538" y="4585"/>
                      <a:pt x="2518" y="4585"/>
                      <a:pt x="2498" y="4585"/>
                    </a:cubicBezTo>
                    <a:cubicBezTo>
                      <a:pt x="1173" y="4585"/>
                      <a:pt x="535" y="4013"/>
                      <a:pt x="445" y="2745"/>
                    </a:cubicBezTo>
                    <a:cubicBezTo>
                      <a:pt x="336" y="1212"/>
                      <a:pt x="427" y="468"/>
                      <a:pt x="520" y="328"/>
                    </a:cubicBezTo>
                    <a:close/>
                    <a:moveTo>
                      <a:pt x="489" y="0"/>
                    </a:moveTo>
                    <a:cubicBezTo>
                      <a:pt x="438" y="0"/>
                      <a:pt x="363" y="17"/>
                      <a:pt x="295" y="93"/>
                    </a:cubicBezTo>
                    <a:cubicBezTo>
                      <a:pt x="1" y="407"/>
                      <a:pt x="59" y="1905"/>
                      <a:pt x="120" y="2769"/>
                    </a:cubicBezTo>
                    <a:cubicBezTo>
                      <a:pt x="223" y="4210"/>
                      <a:pt x="1004" y="4909"/>
                      <a:pt x="2507" y="4909"/>
                    </a:cubicBezTo>
                    <a:lnTo>
                      <a:pt x="2561" y="4909"/>
                    </a:lnTo>
                    <a:cubicBezTo>
                      <a:pt x="4141" y="4892"/>
                      <a:pt x="4705" y="3472"/>
                      <a:pt x="4705" y="2260"/>
                    </a:cubicBezTo>
                    <a:cubicBezTo>
                      <a:pt x="4705" y="2048"/>
                      <a:pt x="4719" y="1817"/>
                      <a:pt x="4732" y="1595"/>
                    </a:cubicBezTo>
                    <a:cubicBezTo>
                      <a:pt x="4770" y="980"/>
                      <a:pt x="4804" y="451"/>
                      <a:pt x="4575" y="208"/>
                    </a:cubicBezTo>
                    <a:cubicBezTo>
                      <a:pt x="4497" y="123"/>
                      <a:pt x="4387" y="79"/>
                      <a:pt x="4268" y="79"/>
                    </a:cubicBezTo>
                    <a:cubicBezTo>
                      <a:pt x="4046" y="79"/>
                      <a:pt x="3476" y="62"/>
                      <a:pt x="2817" y="48"/>
                    </a:cubicBezTo>
                    <a:cubicBezTo>
                      <a:pt x="1960" y="27"/>
                      <a:pt x="987" y="0"/>
                      <a:pt x="489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12;p83"/>
              <p:cNvSpPr/>
              <p:nvPr/>
            </p:nvSpPr>
            <p:spPr>
              <a:xfrm flipH="1">
                <a:off x="2554590" y="1970945"/>
                <a:ext cx="390484" cy="316128"/>
              </a:xfrm>
              <a:custGeom>
                <a:avLst/>
                <a:gdLst/>
                <a:ahLst/>
                <a:cxnLst/>
                <a:rect l="l" t="t" r="r" b="b"/>
                <a:pathLst>
                  <a:path w="6701" h="5425" extrusionOk="0">
                    <a:moveTo>
                      <a:pt x="5623" y="298"/>
                    </a:moveTo>
                    <a:cubicBezTo>
                      <a:pt x="5899" y="298"/>
                      <a:pt x="6223" y="359"/>
                      <a:pt x="6223" y="653"/>
                    </a:cubicBezTo>
                    <a:cubicBezTo>
                      <a:pt x="6223" y="690"/>
                      <a:pt x="6227" y="755"/>
                      <a:pt x="6234" y="843"/>
                    </a:cubicBezTo>
                    <a:cubicBezTo>
                      <a:pt x="6275" y="1499"/>
                      <a:pt x="6398" y="3493"/>
                      <a:pt x="5438" y="4513"/>
                    </a:cubicBezTo>
                    <a:cubicBezTo>
                      <a:pt x="5056" y="4919"/>
                      <a:pt x="4530" y="5127"/>
                      <a:pt x="3879" y="5127"/>
                    </a:cubicBezTo>
                    <a:cubicBezTo>
                      <a:pt x="895" y="5127"/>
                      <a:pt x="294" y="4131"/>
                      <a:pt x="294" y="2526"/>
                    </a:cubicBezTo>
                    <a:lnTo>
                      <a:pt x="294" y="871"/>
                    </a:lnTo>
                    <a:cubicBezTo>
                      <a:pt x="294" y="451"/>
                      <a:pt x="584" y="298"/>
                      <a:pt x="769" y="298"/>
                    </a:cubicBezTo>
                    <a:close/>
                    <a:moveTo>
                      <a:pt x="769" y="0"/>
                    </a:moveTo>
                    <a:cubicBezTo>
                      <a:pt x="447" y="0"/>
                      <a:pt x="0" y="270"/>
                      <a:pt x="0" y="871"/>
                    </a:cubicBezTo>
                    <a:lnTo>
                      <a:pt x="0" y="2526"/>
                    </a:lnTo>
                    <a:cubicBezTo>
                      <a:pt x="0" y="4585"/>
                      <a:pt x="1123" y="5425"/>
                      <a:pt x="3879" y="5425"/>
                    </a:cubicBezTo>
                    <a:cubicBezTo>
                      <a:pt x="4616" y="5425"/>
                      <a:pt x="5213" y="5186"/>
                      <a:pt x="5656" y="4715"/>
                    </a:cubicBezTo>
                    <a:cubicBezTo>
                      <a:pt x="6701" y="3602"/>
                      <a:pt x="6571" y="1510"/>
                      <a:pt x="6530" y="823"/>
                    </a:cubicBezTo>
                    <a:cubicBezTo>
                      <a:pt x="6524" y="744"/>
                      <a:pt x="6521" y="687"/>
                      <a:pt x="6521" y="653"/>
                    </a:cubicBezTo>
                    <a:cubicBezTo>
                      <a:pt x="6521" y="243"/>
                      <a:pt x="6186" y="0"/>
                      <a:pt x="5623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13;p83"/>
              <p:cNvSpPr/>
              <p:nvPr/>
            </p:nvSpPr>
            <p:spPr>
              <a:xfrm flipH="1">
                <a:off x="2460480" y="2092851"/>
                <a:ext cx="85777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1865" extrusionOk="0">
                    <a:moveTo>
                      <a:pt x="14" y="1"/>
                    </a:moveTo>
                    <a:lnTo>
                      <a:pt x="14" y="1"/>
                    </a:lnTo>
                    <a:cubicBezTo>
                      <a:pt x="0" y="72"/>
                      <a:pt x="57" y="1213"/>
                      <a:pt x="115" y="1213"/>
                    </a:cubicBezTo>
                    <a:cubicBezTo>
                      <a:pt x="115" y="1213"/>
                      <a:pt x="116" y="1213"/>
                      <a:pt x="117" y="1213"/>
                    </a:cubicBezTo>
                    <a:cubicBezTo>
                      <a:pt x="132" y="1206"/>
                      <a:pt x="198" y="1165"/>
                      <a:pt x="290" y="1117"/>
                    </a:cubicBezTo>
                    <a:lnTo>
                      <a:pt x="290" y="1117"/>
                    </a:lnTo>
                    <a:lnTo>
                      <a:pt x="14" y="1"/>
                    </a:lnTo>
                    <a:close/>
                    <a:moveTo>
                      <a:pt x="844" y="950"/>
                    </a:moveTo>
                    <a:cubicBezTo>
                      <a:pt x="651" y="950"/>
                      <a:pt x="437" y="1042"/>
                      <a:pt x="290" y="1117"/>
                    </a:cubicBezTo>
                    <a:lnTo>
                      <a:pt x="290" y="1117"/>
                    </a:lnTo>
                    <a:lnTo>
                      <a:pt x="475" y="1865"/>
                    </a:lnTo>
                    <a:cubicBezTo>
                      <a:pt x="475" y="1865"/>
                      <a:pt x="1472" y="1571"/>
                      <a:pt x="1196" y="1131"/>
                    </a:cubicBezTo>
                    <a:cubicBezTo>
                      <a:pt x="1110" y="997"/>
                      <a:pt x="983" y="950"/>
                      <a:pt x="844" y="950"/>
                    </a:cubicBezTo>
                    <a:close/>
                  </a:path>
                </a:pathLst>
              </a:custGeom>
              <a:solidFill>
                <a:srgbClr val="E396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914;p83"/>
              <p:cNvSpPr/>
              <p:nvPr/>
            </p:nvSpPr>
            <p:spPr>
              <a:xfrm flipH="1">
                <a:off x="2473416" y="2092851"/>
                <a:ext cx="72433" cy="10885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8" extrusionOk="0">
                    <a:moveTo>
                      <a:pt x="1" y="1"/>
                    </a:moveTo>
                    <a:lnTo>
                      <a:pt x="1" y="45"/>
                    </a:lnTo>
                    <a:cubicBezTo>
                      <a:pt x="1" y="158"/>
                      <a:pt x="10" y="451"/>
                      <a:pt x="31" y="714"/>
                    </a:cubicBezTo>
                    <a:cubicBezTo>
                      <a:pt x="42" y="848"/>
                      <a:pt x="51" y="971"/>
                      <a:pt x="62" y="1063"/>
                    </a:cubicBezTo>
                    <a:cubicBezTo>
                      <a:pt x="69" y="1107"/>
                      <a:pt x="75" y="1148"/>
                      <a:pt x="83" y="1172"/>
                    </a:cubicBezTo>
                    <a:cubicBezTo>
                      <a:pt x="86" y="1186"/>
                      <a:pt x="89" y="1196"/>
                      <a:pt x="92" y="1203"/>
                    </a:cubicBezTo>
                    <a:cubicBezTo>
                      <a:pt x="92" y="1209"/>
                      <a:pt x="96" y="1209"/>
                      <a:pt x="96" y="1213"/>
                    </a:cubicBezTo>
                    <a:cubicBezTo>
                      <a:pt x="100" y="1217"/>
                      <a:pt x="103" y="1217"/>
                      <a:pt x="106" y="1217"/>
                    </a:cubicBezTo>
                    <a:lnTo>
                      <a:pt x="110" y="1217"/>
                    </a:lnTo>
                    <a:cubicBezTo>
                      <a:pt x="116" y="1217"/>
                      <a:pt x="127" y="1209"/>
                      <a:pt x="141" y="1199"/>
                    </a:cubicBezTo>
                    <a:cubicBezTo>
                      <a:pt x="192" y="1172"/>
                      <a:pt x="297" y="1110"/>
                      <a:pt x="423" y="1056"/>
                    </a:cubicBezTo>
                    <a:cubicBezTo>
                      <a:pt x="550" y="1001"/>
                      <a:pt x="700" y="954"/>
                      <a:pt x="837" y="954"/>
                    </a:cubicBezTo>
                    <a:cubicBezTo>
                      <a:pt x="973" y="954"/>
                      <a:pt x="1099" y="1001"/>
                      <a:pt x="1181" y="1135"/>
                    </a:cubicBezTo>
                    <a:cubicBezTo>
                      <a:pt x="1216" y="1189"/>
                      <a:pt x="1233" y="1237"/>
                      <a:pt x="1233" y="1288"/>
                    </a:cubicBezTo>
                    <a:cubicBezTo>
                      <a:pt x="1233" y="1373"/>
                      <a:pt x="1185" y="1452"/>
                      <a:pt x="1113" y="1524"/>
                    </a:cubicBezTo>
                    <a:cubicBezTo>
                      <a:pt x="1008" y="1626"/>
                      <a:pt x="844" y="1712"/>
                      <a:pt x="710" y="1770"/>
                    </a:cubicBezTo>
                    <a:cubicBezTo>
                      <a:pt x="642" y="1797"/>
                      <a:pt x="581" y="1820"/>
                      <a:pt x="540" y="1834"/>
                    </a:cubicBezTo>
                    <a:cubicBezTo>
                      <a:pt x="516" y="1844"/>
                      <a:pt x="499" y="1848"/>
                      <a:pt x="485" y="1852"/>
                    </a:cubicBezTo>
                    <a:cubicBezTo>
                      <a:pt x="475" y="1858"/>
                      <a:pt x="468" y="1858"/>
                      <a:pt x="468" y="1858"/>
                    </a:cubicBezTo>
                    <a:lnTo>
                      <a:pt x="472" y="1868"/>
                    </a:lnTo>
                    <a:cubicBezTo>
                      <a:pt x="472" y="1868"/>
                      <a:pt x="663" y="1814"/>
                      <a:pt x="853" y="1712"/>
                    </a:cubicBezTo>
                    <a:cubicBezTo>
                      <a:pt x="953" y="1660"/>
                      <a:pt x="1048" y="1602"/>
                      <a:pt x="1120" y="1530"/>
                    </a:cubicBezTo>
                    <a:cubicBezTo>
                      <a:pt x="1192" y="1458"/>
                      <a:pt x="1243" y="1376"/>
                      <a:pt x="1243" y="1288"/>
                    </a:cubicBezTo>
                    <a:cubicBezTo>
                      <a:pt x="1243" y="1237"/>
                      <a:pt x="1226" y="1182"/>
                      <a:pt x="1192" y="1127"/>
                    </a:cubicBezTo>
                    <a:cubicBezTo>
                      <a:pt x="1107" y="991"/>
                      <a:pt x="976" y="943"/>
                      <a:pt x="837" y="943"/>
                    </a:cubicBezTo>
                    <a:cubicBezTo>
                      <a:pt x="677" y="943"/>
                      <a:pt x="505" y="1008"/>
                      <a:pt x="366" y="1069"/>
                    </a:cubicBezTo>
                    <a:cubicBezTo>
                      <a:pt x="297" y="1104"/>
                      <a:pt x="236" y="1135"/>
                      <a:pt x="192" y="1162"/>
                    </a:cubicBezTo>
                    <a:cubicBezTo>
                      <a:pt x="168" y="1172"/>
                      <a:pt x="151" y="1182"/>
                      <a:pt x="137" y="1192"/>
                    </a:cubicBezTo>
                    <a:cubicBezTo>
                      <a:pt x="120" y="1199"/>
                      <a:pt x="110" y="1206"/>
                      <a:pt x="106" y="1206"/>
                    </a:cubicBezTo>
                    <a:cubicBezTo>
                      <a:pt x="103" y="1206"/>
                      <a:pt x="100" y="1199"/>
                      <a:pt x="100" y="1192"/>
                    </a:cubicBezTo>
                    <a:cubicBezTo>
                      <a:pt x="86" y="1159"/>
                      <a:pt x="75" y="1083"/>
                      <a:pt x="65" y="987"/>
                    </a:cubicBezTo>
                    <a:cubicBezTo>
                      <a:pt x="34" y="694"/>
                      <a:pt x="10" y="202"/>
                      <a:pt x="10" y="45"/>
                    </a:cubicBezTo>
                    <a:lnTo>
                      <a:pt x="1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915;p83"/>
              <p:cNvSpPr/>
              <p:nvPr/>
            </p:nvSpPr>
            <p:spPr>
              <a:xfrm flipH="1">
                <a:off x="2946822" y="2104447"/>
                <a:ext cx="129132" cy="109436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878" extrusionOk="0">
                    <a:moveTo>
                      <a:pt x="2062" y="0"/>
                    </a:moveTo>
                    <a:lnTo>
                      <a:pt x="1" y="1382"/>
                    </a:lnTo>
                    <a:lnTo>
                      <a:pt x="236" y="1878"/>
                    </a:lnTo>
                    <a:lnTo>
                      <a:pt x="2216" y="260"/>
                    </a:lnTo>
                    <a:lnTo>
                      <a:pt x="2062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916;p83"/>
              <p:cNvSpPr/>
              <p:nvPr/>
            </p:nvSpPr>
            <p:spPr>
              <a:xfrm flipH="1">
                <a:off x="2517937" y="2111207"/>
                <a:ext cx="55184" cy="145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25" extrusionOk="0">
                    <a:moveTo>
                      <a:pt x="1" y="0"/>
                    </a:moveTo>
                    <a:lnTo>
                      <a:pt x="1" y="24"/>
                    </a:lnTo>
                    <a:lnTo>
                      <a:pt x="946" y="2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917;p83"/>
              <p:cNvSpPr/>
              <p:nvPr/>
            </p:nvSpPr>
            <p:spPr>
              <a:xfrm flipH="1">
                <a:off x="2507389" y="2102058"/>
                <a:ext cx="65731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8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1127" y="38"/>
                    </a:lnTo>
                    <a:lnTo>
                      <a:pt x="1127" y="0"/>
                    </a:ln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918;p83"/>
              <p:cNvSpPr/>
              <p:nvPr/>
            </p:nvSpPr>
            <p:spPr>
              <a:xfrm flipH="1">
                <a:off x="2254778" y="2007074"/>
                <a:ext cx="9498" cy="15442"/>
              </a:xfrm>
              <a:custGeom>
                <a:avLst/>
                <a:gdLst/>
                <a:ahLst/>
                <a:cxnLst/>
                <a:rect l="l" t="t" r="r" b="b"/>
                <a:pathLst>
                  <a:path w="163" h="265" extrusionOk="0">
                    <a:moveTo>
                      <a:pt x="9" y="1"/>
                    </a:moveTo>
                    <a:cubicBezTo>
                      <a:pt x="4" y="1"/>
                      <a:pt x="0" y="6"/>
                      <a:pt x="6" y="9"/>
                    </a:cubicBezTo>
                    <a:cubicBezTo>
                      <a:pt x="84" y="70"/>
                      <a:pt x="135" y="159"/>
                      <a:pt x="152" y="261"/>
                    </a:cubicBezTo>
                    <a:cubicBezTo>
                      <a:pt x="152" y="264"/>
                      <a:pt x="154" y="265"/>
                      <a:pt x="156" y="265"/>
                    </a:cubicBezTo>
                    <a:cubicBezTo>
                      <a:pt x="159" y="265"/>
                      <a:pt x="163" y="262"/>
                      <a:pt x="163" y="258"/>
                    </a:cubicBezTo>
                    <a:cubicBezTo>
                      <a:pt x="146" y="155"/>
                      <a:pt x="94" y="67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919;p83"/>
              <p:cNvSpPr/>
              <p:nvPr/>
            </p:nvSpPr>
            <p:spPr>
              <a:xfrm flipH="1">
                <a:off x="2253379" y="2035803"/>
                <a:ext cx="699" cy="466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8" y="0"/>
                    </a:moveTo>
                    <a:cubicBezTo>
                      <a:pt x="1" y="0"/>
                      <a:pt x="1" y="7"/>
                      <a:pt x="8" y="7"/>
                    </a:cubicBezTo>
                    <a:cubicBezTo>
                      <a:pt x="12" y="7"/>
                      <a:pt x="12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920;p83"/>
              <p:cNvSpPr/>
              <p:nvPr/>
            </p:nvSpPr>
            <p:spPr>
              <a:xfrm flipH="1">
                <a:off x="2522890" y="2097746"/>
                <a:ext cx="30302" cy="991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7" extrusionOk="0">
                    <a:moveTo>
                      <a:pt x="150" y="1"/>
                    </a:moveTo>
                    <a:cubicBezTo>
                      <a:pt x="103" y="1"/>
                      <a:pt x="55" y="1"/>
                      <a:pt x="7" y="2"/>
                    </a:cubicBezTo>
                    <a:cubicBezTo>
                      <a:pt x="0" y="2"/>
                      <a:pt x="0" y="13"/>
                      <a:pt x="7" y="13"/>
                    </a:cubicBezTo>
                    <a:cubicBezTo>
                      <a:pt x="76" y="11"/>
                      <a:pt x="145" y="11"/>
                      <a:pt x="215" y="11"/>
                    </a:cubicBezTo>
                    <a:cubicBezTo>
                      <a:pt x="313" y="11"/>
                      <a:pt x="412" y="12"/>
                      <a:pt x="513" y="16"/>
                    </a:cubicBezTo>
                    <a:cubicBezTo>
                      <a:pt x="519" y="16"/>
                      <a:pt x="519" y="6"/>
                      <a:pt x="513" y="6"/>
                    </a:cubicBezTo>
                    <a:cubicBezTo>
                      <a:pt x="390" y="3"/>
                      <a:pt x="270" y="1"/>
                      <a:pt x="1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921;p83"/>
              <p:cNvSpPr/>
              <p:nvPr/>
            </p:nvSpPr>
            <p:spPr>
              <a:xfrm flipH="1">
                <a:off x="2571839" y="1986038"/>
                <a:ext cx="13519" cy="24183"/>
              </a:xfrm>
              <a:custGeom>
                <a:avLst/>
                <a:gdLst/>
                <a:ahLst/>
                <a:cxnLst/>
                <a:rect l="l" t="t" r="r" b="b"/>
                <a:pathLst>
                  <a:path w="232" h="415" extrusionOk="0">
                    <a:moveTo>
                      <a:pt x="7" y="0"/>
                    </a:moveTo>
                    <a:cubicBezTo>
                      <a:pt x="4" y="0"/>
                      <a:pt x="0" y="5"/>
                      <a:pt x="3" y="8"/>
                    </a:cubicBezTo>
                    <a:cubicBezTo>
                      <a:pt x="108" y="117"/>
                      <a:pt x="221" y="244"/>
                      <a:pt x="187" y="411"/>
                    </a:cubicBezTo>
                    <a:cubicBezTo>
                      <a:pt x="187" y="413"/>
                      <a:pt x="190" y="415"/>
                      <a:pt x="193" y="415"/>
                    </a:cubicBezTo>
                    <a:cubicBezTo>
                      <a:pt x="195" y="415"/>
                      <a:pt x="197" y="414"/>
                      <a:pt x="197" y="411"/>
                    </a:cubicBezTo>
                    <a:cubicBezTo>
                      <a:pt x="231" y="244"/>
                      <a:pt x="118" y="113"/>
                      <a:pt x="9" y="1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922;p83"/>
              <p:cNvSpPr/>
              <p:nvPr/>
            </p:nvSpPr>
            <p:spPr>
              <a:xfrm flipH="1">
                <a:off x="2573412" y="2020885"/>
                <a:ext cx="874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923;p83"/>
              <p:cNvSpPr/>
              <p:nvPr/>
            </p:nvSpPr>
            <p:spPr>
              <a:xfrm flipH="1">
                <a:off x="2306524" y="2043553"/>
                <a:ext cx="11538" cy="6648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41" extrusionOk="0">
                    <a:moveTo>
                      <a:pt x="0" y="1"/>
                    </a:moveTo>
                    <a:lnTo>
                      <a:pt x="0" y="76"/>
                    </a:lnTo>
                    <a:cubicBezTo>
                      <a:pt x="41" y="151"/>
                      <a:pt x="72" y="236"/>
                      <a:pt x="92" y="322"/>
                    </a:cubicBezTo>
                    <a:cubicBezTo>
                      <a:pt x="160" y="581"/>
                      <a:pt x="160" y="854"/>
                      <a:pt x="144" y="1124"/>
                    </a:cubicBezTo>
                    <a:cubicBezTo>
                      <a:pt x="144" y="1134"/>
                      <a:pt x="154" y="1141"/>
                      <a:pt x="164" y="1141"/>
                    </a:cubicBezTo>
                    <a:cubicBezTo>
                      <a:pt x="171" y="1141"/>
                      <a:pt x="181" y="1134"/>
                      <a:pt x="181" y="1124"/>
                    </a:cubicBezTo>
                    <a:cubicBezTo>
                      <a:pt x="198" y="840"/>
                      <a:pt x="198" y="550"/>
                      <a:pt x="119" y="277"/>
                    </a:cubicBezTo>
                    <a:cubicBezTo>
                      <a:pt x="92" y="178"/>
                      <a:pt x="54" y="86"/>
                      <a:pt x="0" y="1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924;p83"/>
              <p:cNvSpPr/>
              <p:nvPr/>
            </p:nvSpPr>
            <p:spPr>
              <a:xfrm flipH="1">
                <a:off x="2318004" y="2032015"/>
                <a:ext cx="13461" cy="15967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74" extrusionOk="0">
                    <a:moveTo>
                      <a:pt x="29" y="0"/>
                    </a:moveTo>
                    <a:cubicBezTo>
                      <a:pt x="12" y="0"/>
                      <a:pt x="1" y="24"/>
                      <a:pt x="18" y="35"/>
                    </a:cubicBezTo>
                    <a:cubicBezTo>
                      <a:pt x="111" y="96"/>
                      <a:pt x="179" y="178"/>
                      <a:pt x="230" y="274"/>
                    </a:cubicBezTo>
                    <a:lnTo>
                      <a:pt x="230" y="199"/>
                    </a:lnTo>
                    <a:cubicBezTo>
                      <a:pt x="179" y="120"/>
                      <a:pt x="117" y="55"/>
                      <a:pt x="39" y="4"/>
                    </a:cubicBezTo>
                    <a:cubicBezTo>
                      <a:pt x="35" y="0"/>
                      <a:pt x="32" y="0"/>
                      <a:pt x="29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925;p83"/>
              <p:cNvSpPr/>
              <p:nvPr/>
            </p:nvSpPr>
            <p:spPr>
              <a:xfrm flipH="1">
                <a:off x="2304718" y="2143840"/>
                <a:ext cx="3030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52" h="38" extrusionOk="0">
                    <a:moveTo>
                      <a:pt x="28" y="0"/>
                    </a:moveTo>
                    <a:cubicBezTo>
                      <a:pt x="0" y="0"/>
                      <a:pt x="0" y="38"/>
                      <a:pt x="28" y="38"/>
                    </a:cubicBezTo>
                    <a:cubicBezTo>
                      <a:pt x="52" y="38"/>
                      <a:pt x="52" y="0"/>
                      <a:pt x="28" y="0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926;p83"/>
              <p:cNvSpPr/>
              <p:nvPr/>
            </p:nvSpPr>
            <p:spPr>
              <a:xfrm flipH="1">
                <a:off x="2630694" y="2023449"/>
                <a:ext cx="24941" cy="78027"/>
              </a:xfrm>
              <a:custGeom>
                <a:avLst/>
                <a:gdLst/>
                <a:ahLst/>
                <a:cxnLst/>
                <a:rect l="l" t="t" r="r" b="b"/>
                <a:pathLst>
                  <a:path w="428" h="1339" extrusionOk="0">
                    <a:moveTo>
                      <a:pt x="24" y="1"/>
                    </a:moveTo>
                    <a:cubicBezTo>
                      <a:pt x="10" y="1"/>
                      <a:pt x="0" y="24"/>
                      <a:pt x="13" y="38"/>
                    </a:cubicBezTo>
                    <a:cubicBezTo>
                      <a:pt x="181" y="147"/>
                      <a:pt x="270" y="332"/>
                      <a:pt x="321" y="519"/>
                    </a:cubicBezTo>
                    <a:cubicBezTo>
                      <a:pt x="386" y="779"/>
                      <a:pt x="386" y="1056"/>
                      <a:pt x="372" y="1322"/>
                    </a:cubicBezTo>
                    <a:cubicBezTo>
                      <a:pt x="372" y="1335"/>
                      <a:pt x="379" y="1339"/>
                      <a:pt x="389" y="1339"/>
                    </a:cubicBezTo>
                    <a:cubicBezTo>
                      <a:pt x="399" y="1339"/>
                      <a:pt x="410" y="1335"/>
                      <a:pt x="410" y="1322"/>
                    </a:cubicBezTo>
                    <a:cubicBezTo>
                      <a:pt x="427" y="1042"/>
                      <a:pt x="423" y="749"/>
                      <a:pt x="349" y="475"/>
                    </a:cubicBezTo>
                    <a:cubicBezTo>
                      <a:pt x="294" y="291"/>
                      <a:pt x="198" y="114"/>
                      <a:pt x="34" y="4"/>
                    </a:cubicBezTo>
                    <a:cubicBezTo>
                      <a:pt x="31" y="1"/>
                      <a:pt x="27" y="1"/>
                      <a:pt x="24" y="1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927;p83"/>
              <p:cNvSpPr/>
              <p:nvPr/>
            </p:nvSpPr>
            <p:spPr>
              <a:xfrm flipH="1">
                <a:off x="2629120" y="2135274"/>
                <a:ext cx="2855" cy="2273"/>
              </a:xfrm>
              <a:custGeom>
                <a:avLst/>
                <a:gdLst/>
                <a:ahLst/>
                <a:cxnLst/>
                <a:rect l="l" t="t" r="r" b="b"/>
                <a:pathLst>
                  <a:path w="49" h="39" extrusionOk="0">
                    <a:moveTo>
                      <a:pt x="24" y="0"/>
                    </a:moveTo>
                    <a:cubicBezTo>
                      <a:pt x="1" y="0"/>
                      <a:pt x="1" y="38"/>
                      <a:pt x="24" y="38"/>
                    </a:cubicBezTo>
                    <a:cubicBezTo>
                      <a:pt x="48" y="38"/>
                      <a:pt x="48" y="0"/>
                      <a:pt x="24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928;p83"/>
              <p:cNvSpPr/>
              <p:nvPr/>
            </p:nvSpPr>
            <p:spPr>
              <a:xfrm flipH="1">
                <a:off x="3075896" y="2137430"/>
                <a:ext cx="159608" cy="47609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817" extrusionOk="0">
                    <a:moveTo>
                      <a:pt x="509" y="1"/>
                    </a:moveTo>
                    <a:cubicBezTo>
                      <a:pt x="347" y="1"/>
                      <a:pt x="177" y="12"/>
                      <a:pt x="1" y="38"/>
                    </a:cubicBezTo>
                    <a:lnTo>
                      <a:pt x="130" y="598"/>
                    </a:lnTo>
                    <a:cubicBezTo>
                      <a:pt x="130" y="598"/>
                      <a:pt x="596" y="409"/>
                      <a:pt x="1237" y="409"/>
                    </a:cubicBezTo>
                    <a:cubicBezTo>
                      <a:pt x="1685" y="409"/>
                      <a:pt x="2219" y="502"/>
                      <a:pt x="2739" y="816"/>
                    </a:cubicBezTo>
                    <a:cubicBezTo>
                      <a:pt x="2739" y="816"/>
                      <a:pt x="1881" y="1"/>
                      <a:pt x="509" y="1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929;p83"/>
              <p:cNvSpPr/>
              <p:nvPr/>
            </p:nvSpPr>
            <p:spPr>
              <a:xfrm flipH="1">
                <a:off x="3176998" y="3230503"/>
                <a:ext cx="197777" cy="26048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447" extrusionOk="0">
                    <a:moveTo>
                      <a:pt x="1774" y="1"/>
                    </a:moveTo>
                    <a:cubicBezTo>
                      <a:pt x="1405" y="1"/>
                      <a:pt x="1037" y="38"/>
                      <a:pt x="677" y="140"/>
                    </a:cubicBezTo>
                    <a:cubicBezTo>
                      <a:pt x="448" y="202"/>
                      <a:pt x="226" y="294"/>
                      <a:pt x="21" y="410"/>
                    </a:cubicBezTo>
                    <a:cubicBezTo>
                      <a:pt x="1" y="419"/>
                      <a:pt x="13" y="446"/>
                      <a:pt x="30" y="446"/>
                    </a:cubicBezTo>
                    <a:cubicBezTo>
                      <a:pt x="33" y="446"/>
                      <a:pt x="36" y="446"/>
                      <a:pt x="38" y="444"/>
                    </a:cubicBezTo>
                    <a:cubicBezTo>
                      <a:pt x="573" y="139"/>
                      <a:pt x="1177" y="40"/>
                      <a:pt x="1782" y="40"/>
                    </a:cubicBezTo>
                    <a:cubicBezTo>
                      <a:pt x="2042" y="40"/>
                      <a:pt x="2302" y="58"/>
                      <a:pt x="2558" y="86"/>
                    </a:cubicBezTo>
                    <a:cubicBezTo>
                      <a:pt x="2827" y="117"/>
                      <a:pt x="3093" y="154"/>
                      <a:pt x="3360" y="195"/>
                    </a:cubicBezTo>
                    <a:cubicBezTo>
                      <a:pt x="3361" y="195"/>
                      <a:pt x="3362" y="195"/>
                      <a:pt x="3363" y="195"/>
                    </a:cubicBezTo>
                    <a:cubicBezTo>
                      <a:pt x="3384" y="195"/>
                      <a:pt x="3393" y="161"/>
                      <a:pt x="3370" y="158"/>
                    </a:cubicBezTo>
                    <a:cubicBezTo>
                      <a:pt x="2844" y="79"/>
                      <a:pt x="2307" y="1"/>
                      <a:pt x="17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930;p83"/>
              <p:cNvSpPr/>
              <p:nvPr/>
            </p:nvSpPr>
            <p:spPr>
              <a:xfrm flipH="1">
                <a:off x="3152524" y="3015419"/>
                <a:ext cx="141660" cy="26223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450" extrusionOk="0">
                    <a:moveTo>
                      <a:pt x="990" y="1"/>
                    </a:moveTo>
                    <a:cubicBezTo>
                      <a:pt x="660" y="1"/>
                      <a:pt x="330" y="62"/>
                      <a:pt x="21" y="186"/>
                    </a:cubicBezTo>
                    <a:cubicBezTo>
                      <a:pt x="0" y="195"/>
                      <a:pt x="5" y="228"/>
                      <a:pt x="23" y="228"/>
                    </a:cubicBezTo>
                    <a:cubicBezTo>
                      <a:pt x="26" y="228"/>
                      <a:pt x="28" y="228"/>
                      <a:pt x="31" y="227"/>
                    </a:cubicBezTo>
                    <a:cubicBezTo>
                      <a:pt x="337" y="104"/>
                      <a:pt x="665" y="43"/>
                      <a:pt x="992" y="43"/>
                    </a:cubicBezTo>
                    <a:cubicBezTo>
                      <a:pt x="1482" y="43"/>
                      <a:pt x="1972" y="179"/>
                      <a:pt x="2390" y="445"/>
                    </a:cubicBezTo>
                    <a:cubicBezTo>
                      <a:pt x="2394" y="448"/>
                      <a:pt x="2398" y="450"/>
                      <a:pt x="2402" y="450"/>
                    </a:cubicBezTo>
                    <a:cubicBezTo>
                      <a:pt x="2420" y="450"/>
                      <a:pt x="2430" y="422"/>
                      <a:pt x="2410" y="411"/>
                    </a:cubicBezTo>
                    <a:cubicBezTo>
                      <a:pt x="1987" y="140"/>
                      <a:pt x="1489" y="1"/>
                      <a:pt x="990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931;p83"/>
              <p:cNvSpPr/>
              <p:nvPr/>
            </p:nvSpPr>
            <p:spPr>
              <a:xfrm flipH="1">
                <a:off x="3148153" y="3065475"/>
                <a:ext cx="128549" cy="52270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897" extrusionOk="0">
                    <a:moveTo>
                      <a:pt x="212" y="1"/>
                    </a:moveTo>
                    <a:cubicBezTo>
                      <a:pt x="151" y="1"/>
                      <a:pt x="90" y="4"/>
                      <a:pt x="28" y="10"/>
                    </a:cubicBezTo>
                    <a:cubicBezTo>
                      <a:pt x="2" y="13"/>
                      <a:pt x="1" y="51"/>
                      <a:pt x="25" y="51"/>
                    </a:cubicBezTo>
                    <a:cubicBezTo>
                      <a:pt x="26" y="51"/>
                      <a:pt x="27" y="51"/>
                      <a:pt x="28" y="51"/>
                    </a:cubicBezTo>
                    <a:cubicBezTo>
                      <a:pt x="90" y="45"/>
                      <a:pt x="150" y="42"/>
                      <a:pt x="210" y="42"/>
                    </a:cubicBezTo>
                    <a:cubicBezTo>
                      <a:pt x="943" y="42"/>
                      <a:pt x="1584" y="483"/>
                      <a:pt x="2165" y="894"/>
                    </a:cubicBezTo>
                    <a:cubicBezTo>
                      <a:pt x="2169" y="896"/>
                      <a:pt x="2172" y="897"/>
                      <a:pt x="2176" y="897"/>
                    </a:cubicBezTo>
                    <a:cubicBezTo>
                      <a:pt x="2194" y="897"/>
                      <a:pt x="2206" y="871"/>
                      <a:pt x="2185" y="856"/>
                    </a:cubicBezTo>
                    <a:cubicBezTo>
                      <a:pt x="1602" y="443"/>
                      <a:pt x="951" y="1"/>
                      <a:pt x="212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932;p83"/>
              <p:cNvSpPr/>
              <p:nvPr/>
            </p:nvSpPr>
            <p:spPr>
              <a:xfrm flipH="1">
                <a:off x="2398944" y="1814659"/>
                <a:ext cx="105998" cy="100170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1719" extrusionOk="0">
                    <a:moveTo>
                      <a:pt x="31" y="1"/>
                    </a:moveTo>
                    <a:cubicBezTo>
                      <a:pt x="12" y="1"/>
                      <a:pt x="1" y="28"/>
                      <a:pt x="19" y="37"/>
                    </a:cubicBezTo>
                    <a:cubicBezTo>
                      <a:pt x="742" y="406"/>
                      <a:pt x="1552" y="863"/>
                      <a:pt x="1777" y="1706"/>
                    </a:cubicBezTo>
                    <a:cubicBezTo>
                      <a:pt x="1780" y="1714"/>
                      <a:pt x="1787" y="1718"/>
                      <a:pt x="1795" y="1718"/>
                    </a:cubicBezTo>
                    <a:cubicBezTo>
                      <a:pt x="1807" y="1718"/>
                      <a:pt x="1818" y="1710"/>
                      <a:pt x="1815" y="1696"/>
                    </a:cubicBezTo>
                    <a:cubicBezTo>
                      <a:pt x="1585" y="842"/>
                      <a:pt x="770" y="379"/>
                      <a:pt x="39" y="3"/>
                    </a:cubicBezTo>
                    <a:cubicBezTo>
                      <a:pt x="36" y="1"/>
                      <a:pt x="33" y="1"/>
                      <a:pt x="31" y="1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933;p83"/>
              <p:cNvSpPr/>
              <p:nvPr/>
            </p:nvSpPr>
            <p:spPr>
              <a:xfrm flipH="1">
                <a:off x="2542411" y="1779812"/>
                <a:ext cx="2855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49" h="38" extrusionOk="0">
                    <a:moveTo>
                      <a:pt x="24" y="0"/>
                    </a:moveTo>
                    <a:cubicBezTo>
                      <a:pt x="0" y="0"/>
                      <a:pt x="0" y="38"/>
                      <a:pt x="24" y="38"/>
                    </a:cubicBezTo>
                    <a:cubicBezTo>
                      <a:pt x="49" y="38"/>
                      <a:pt x="49" y="0"/>
                      <a:pt x="24" y="0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934;p83"/>
              <p:cNvSpPr/>
              <p:nvPr/>
            </p:nvSpPr>
            <p:spPr>
              <a:xfrm flipH="1">
                <a:off x="2286536" y="2935644"/>
                <a:ext cx="81873" cy="296898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5095" extrusionOk="0">
                    <a:moveTo>
                      <a:pt x="26" y="0"/>
                    </a:moveTo>
                    <a:cubicBezTo>
                      <a:pt x="14" y="0"/>
                      <a:pt x="1" y="11"/>
                      <a:pt x="7" y="26"/>
                    </a:cubicBezTo>
                    <a:cubicBezTo>
                      <a:pt x="424" y="1319"/>
                      <a:pt x="792" y="2630"/>
                      <a:pt x="1106" y="3951"/>
                    </a:cubicBezTo>
                    <a:cubicBezTo>
                      <a:pt x="1195" y="4327"/>
                      <a:pt x="1281" y="4702"/>
                      <a:pt x="1362" y="5081"/>
                    </a:cubicBezTo>
                    <a:cubicBezTo>
                      <a:pt x="1364" y="5090"/>
                      <a:pt x="1371" y="5095"/>
                      <a:pt x="1378" y="5095"/>
                    </a:cubicBezTo>
                    <a:cubicBezTo>
                      <a:pt x="1390" y="5095"/>
                      <a:pt x="1404" y="5084"/>
                      <a:pt x="1400" y="5068"/>
                    </a:cubicBezTo>
                    <a:cubicBezTo>
                      <a:pt x="1117" y="3740"/>
                      <a:pt x="778" y="2422"/>
                      <a:pt x="389" y="1118"/>
                    </a:cubicBezTo>
                    <a:cubicBezTo>
                      <a:pt x="280" y="749"/>
                      <a:pt x="164" y="381"/>
                      <a:pt x="45" y="15"/>
                    </a:cubicBezTo>
                    <a:cubicBezTo>
                      <a:pt x="42" y="5"/>
                      <a:pt x="34" y="0"/>
                      <a:pt x="2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935;p83"/>
              <p:cNvSpPr/>
              <p:nvPr/>
            </p:nvSpPr>
            <p:spPr>
              <a:xfrm flipH="1">
                <a:off x="2327968" y="2354028"/>
                <a:ext cx="23775" cy="25500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4376" extrusionOk="0">
                    <a:moveTo>
                      <a:pt x="259" y="0"/>
                    </a:moveTo>
                    <a:cubicBezTo>
                      <a:pt x="249" y="0"/>
                      <a:pt x="240" y="6"/>
                      <a:pt x="240" y="18"/>
                    </a:cubicBezTo>
                    <a:cubicBezTo>
                      <a:pt x="322" y="1148"/>
                      <a:pt x="407" y="2295"/>
                      <a:pt x="226" y="3418"/>
                    </a:cubicBezTo>
                    <a:cubicBezTo>
                      <a:pt x="175" y="3735"/>
                      <a:pt x="103" y="4047"/>
                      <a:pt x="5" y="4354"/>
                    </a:cubicBezTo>
                    <a:cubicBezTo>
                      <a:pt x="1" y="4368"/>
                      <a:pt x="12" y="4376"/>
                      <a:pt x="23" y="4376"/>
                    </a:cubicBezTo>
                    <a:cubicBezTo>
                      <a:pt x="31" y="4376"/>
                      <a:pt x="39" y="4372"/>
                      <a:pt x="42" y="4364"/>
                    </a:cubicBezTo>
                    <a:cubicBezTo>
                      <a:pt x="387" y="3275"/>
                      <a:pt x="404" y="2117"/>
                      <a:pt x="342" y="987"/>
                    </a:cubicBezTo>
                    <a:cubicBezTo>
                      <a:pt x="325" y="663"/>
                      <a:pt x="301" y="343"/>
                      <a:pt x="278" y="18"/>
                    </a:cubicBezTo>
                    <a:cubicBezTo>
                      <a:pt x="278" y="6"/>
                      <a:pt x="268" y="0"/>
                      <a:pt x="259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936;p83"/>
              <p:cNvSpPr/>
              <p:nvPr/>
            </p:nvSpPr>
            <p:spPr>
              <a:xfrm flipH="1">
                <a:off x="2290790" y="2722542"/>
                <a:ext cx="48541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822" extrusionOk="0">
                    <a:moveTo>
                      <a:pt x="622" y="0"/>
                    </a:moveTo>
                    <a:cubicBezTo>
                      <a:pt x="611" y="0"/>
                      <a:pt x="597" y="13"/>
                      <a:pt x="604" y="30"/>
                    </a:cubicBezTo>
                    <a:cubicBezTo>
                      <a:pt x="689" y="221"/>
                      <a:pt x="795" y="508"/>
                      <a:pt x="614" y="679"/>
                    </a:cubicBezTo>
                    <a:cubicBezTo>
                      <a:pt x="529" y="760"/>
                      <a:pt x="412" y="784"/>
                      <a:pt x="294" y="784"/>
                    </a:cubicBezTo>
                    <a:cubicBezTo>
                      <a:pt x="204" y="784"/>
                      <a:pt x="113" y="770"/>
                      <a:pt x="34" y="757"/>
                    </a:cubicBezTo>
                    <a:cubicBezTo>
                      <a:pt x="33" y="757"/>
                      <a:pt x="32" y="757"/>
                      <a:pt x="31" y="757"/>
                    </a:cubicBezTo>
                    <a:cubicBezTo>
                      <a:pt x="9" y="757"/>
                      <a:pt x="1" y="791"/>
                      <a:pt x="24" y="795"/>
                    </a:cubicBezTo>
                    <a:cubicBezTo>
                      <a:pt x="105" y="808"/>
                      <a:pt x="197" y="822"/>
                      <a:pt x="288" y="822"/>
                    </a:cubicBezTo>
                    <a:cubicBezTo>
                      <a:pt x="424" y="822"/>
                      <a:pt x="558" y="792"/>
                      <a:pt x="652" y="692"/>
                    </a:cubicBezTo>
                    <a:cubicBezTo>
                      <a:pt x="832" y="504"/>
                      <a:pt x="727" y="217"/>
                      <a:pt x="635" y="9"/>
                    </a:cubicBezTo>
                    <a:cubicBezTo>
                      <a:pt x="633" y="3"/>
                      <a:pt x="628" y="0"/>
                      <a:pt x="622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937;p83"/>
              <p:cNvSpPr/>
              <p:nvPr/>
            </p:nvSpPr>
            <p:spPr>
              <a:xfrm flipH="1">
                <a:off x="2454653" y="2790080"/>
                <a:ext cx="184607" cy="57107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980" extrusionOk="0">
                    <a:moveTo>
                      <a:pt x="3146" y="1"/>
                    </a:moveTo>
                    <a:cubicBezTo>
                      <a:pt x="3139" y="1"/>
                      <a:pt x="3132" y="5"/>
                      <a:pt x="3129" y="14"/>
                    </a:cubicBezTo>
                    <a:cubicBezTo>
                      <a:pt x="3003" y="404"/>
                      <a:pt x="2696" y="717"/>
                      <a:pt x="2313" y="861"/>
                    </a:cubicBezTo>
                    <a:cubicBezTo>
                      <a:pt x="2160" y="918"/>
                      <a:pt x="2004" y="941"/>
                      <a:pt x="1846" y="941"/>
                    </a:cubicBezTo>
                    <a:cubicBezTo>
                      <a:pt x="1788" y="941"/>
                      <a:pt x="1730" y="938"/>
                      <a:pt x="1672" y="933"/>
                    </a:cubicBezTo>
                    <a:cubicBezTo>
                      <a:pt x="1405" y="912"/>
                      <a:pt x="1142" y="865"/>
                      <a:pt x="887" y="813"/>
                    </a:cubicBezTo>
                    <a:cubicBezTo>
                      <a:pt x="597" y="755"/>
                      <a:pt x="313" y="684"/>
                      <a:pt x="33" y="599"/>
                    </a:cubicBezTo>
                    <a:cubicBezTo>
                      <a:pt x="31" y="598"/>
                      <a:pt x="29" y="598"/>
                      <a:pt x="27" y="598"/>
                    </a:cubicBezTo>
                    <a:cubicBezTo>
                      <a:pt x="8" y="598"/>
                      <a:pt x="1" y="629"/>
                      <a:pt x="23" y="635"/>
                    </a:cubicBezTo>
                    <a:cubicBezTo>
                      <a:pt x="545" y="793"/>
                      <a:pt x="1088" y="912"/>
                      <a:pt x="1631" y="967"/>
                    </a:cubicBezTo>
                    <a:cubicBezTo>
                      <a:pt x="1703" y="975"/>
                      <a:pt x="1776" y="979"/>
                      <a:pt x="1848" y="979"/>
                    </a:cubicBezTo>
                    <a:cubicBezTo>
                      <a:pt x="2004" y="979"/>
                      <a:pt x="2157" y="959"/>
                      <a:pt x="2307" y="906"/>
                    </a:cubicBezTo>
                    <a:cubicBezTo>
                      <a:pt x="2494" y="837"/>
                      <a:pt x="2665" y="728"/>
                      <a:pt x="2809" y="591"/>
                    </a:cubicBezTo>
                    <a:cubicBezTo>
                      <a:pt x="2973" y="435"/>
                      <a:pt x="3096" y="240"/>
                      <a:pt x="3164" y="25"/>
                    </a:cubicBezTo>
                    <a:cubicBezTo>
                      <a:pt x="3167" y="10"/>
                      <a:pt x="3157" y="1"/>
                      <a:pt x="3146" y="1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938;p83"/>
              <p:cNvSpPr/>
              <p:nvPr/>
            </p:nvSpPr>
            <p:spPr>
              <a:xfrm rot="10800000" flipH="1">
                <a:off x="1763789" y="1537450"/>
                <a:ext cx="2272500" cy="2272500"/>
              </a:xfrm>
              <a:prstGeom prst="ellipse">
                <a:avLst/>
              </a:prstGeom>
              <a:gradFill>
                <a:gsLst>
                  <a:gs pos="0">
                    <a:srgbClr val="645CA7">
                      <a:alpha val="76470"/>
                    </a:srgbClr>
                  </a:gs>
                  <a:gs pos="100000">
                    <a:srgbClr val="D77EAD">
                      <a:alpha val="7647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939;p83"/>
              <p:cNvSpPr/>
              <p:nvPr/>
            </p:nvSpPr>
            <p:spPr>
              <a:xfrm flipH="1">
                <a:off x="3691588" y="2990725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940;p83"/>
              <p:cNvSpPr/>
              <p:nvPr/>
            </p:nvSpPr>
            <p:spPr>
              <a:xfrm flipH="1">
                <a:off x="2239863" y="2199450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941;p83"/>
              <p:cNvSpPr/>
              <p:nvPr/>
            </p:nvSpPr>
            <p:spPr>
              <a:xfrm flipH="1">
                <a:off x="3561113" y="302081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942;p83"/>
              <p:cNvSpPr/>
              <p:nvPr/>
            </p:nvSpPr>
            <p:spPr>
              <a:xfrm flipH="1">
                <a:off x="3239338" y="243226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943;p83"/>
              <p:cNvSpPr/>
              <p:nvPr/>
            </p:nvSpPr>
            <p:spPr>
              <a:xfrm flipH="1">
                <a:off x="3467413" y="250620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944;p83"/>
              <p:cNvSpPr/>
              <p:nvPr/>
            </p:nvSpPr>
            <p:spPr>
              <a:xfrm flipH="1">
                <a:off x="3581538" y="2288625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945;p83"/>
              <p:cNvSpPr/>
              <p:nvPr/>
            </p:nvSpPr>
            <p:spPr>
              <a:xfrm flipH="1">
                <a:off x="2627713" y="287715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946;p83"/>
              <p:cNvSpPr/>
              <p:nvPr/>
            </p:nvSpPr>
            <p:spPr>
              <a:xfrm flipH="1">
                <a:off x="3953438" y="25211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947;p83"/>
              <p:cNvSpPr/>
              <p:nvPr/>
            </p:nvSpPr>
            <p:spPr>
              <a:xfrm flipH="1">
                <a:off x="2524388" y="25685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948;p83"/>
              <p:cNvSpPr/>
              <p:nvPr/>
            </p:nvSpPr>
            <p:spPr>
              <a:xfrm flipH="1">
                <a:off x="2161391" y="1931292"/>
                <a:ext cx="1926775" cy="1422570"/>
              </a:xfrm>
              <a:custGeom>
                <a:avLst/>
                <a:gdLst/>
                <a:ahLst/>
                <a:cxnLst/>
                <a:rect l="l" t="t" r="r" b="b"/>
                <a:pathLst>
                  <a:path w="21098" h="15577" extrusionOk="0">
                    <a:moveTo>
                      <a:pt x="1074" y="0"/>
                    </a:moveTo>
                    <a:lnTo>
                      <a:pt x="295" y="468"/>
                    </a:lnTo>
                    <a:cubicBezTo>
                      <a:pt x="295" y="468"/>
                      <a:pt x="1" y="7414"/>
                      <a:pt x="7135" y="7414"/>
                    </a:cubicBezTo>
                    <a:cubicBezTo>
                      <a:pt x="7482" y="7414"/>
                      <a:pt x="7848" y="7398"/>
                      <a:pt x="8232" y="7363"/>
                    </a:cubicBezTo>
                    <a:lnTo>
                      <a:pt x="8232" y="7363"/>
                    </a:lnTo>
                    <a:cubicBezTo>
                      <a:pt x="8232" y="7363"/>
                      <a:pt x="5712" y="12159"/>
                      <a:pt x="5712" y="15576"/>
                    </a:cubicBezTo>
                    <a:lnTo>
                      <a:pt x="20920" y="15576"/>
                    </a:lnTo>
                    <a:cubicBezTo>
                      <a:pt x="20988" y="15576"/>
                      <a:pt x="21097" y="6957"/>
                      <a:pt x="14482" y="5557"/>
                    </a:cubicBezTo>
                    <a:lnTo>
                      <a:pt x="11772" y="4957"/>
                    </a:lnTo>
                    <a:cubicBezTo>
                      <a:pt x="7423" y="4909"/>
                      <a:pt x="2688" y="3618"/>
                      <a:pt x="10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949;p83"/>
              <p:cNvSpPr/>
              <p:nvPr/>
            </p:nvSpPr>
            <p:spPr>
              <a:xfrm flipH="1">
                <a:off x="3268067" y="1922930"/>
                <a:ext cx="848135" cy="764390"/>
              </a:xfrm>
              <a:custGeom>
                <a:avLst/>
                <a:gdLst/>
                <a:ahLst/>
                <a:cxnLst/>
                <a:rect l="l" t="t" r="r" b="b"/>
                <a:pathLst>
                  <a:path w="9287" h="8370" extrusionOk="0">
                    <a:moveTo>
                      <a:pt x="612" y="1"/>
                    </a:moveTo>
                    <a:lnTo>
                      <a:pt x="612" y="1"/>
                    </a:lnTo>
                    <a:cubicBezTo>
                      <a:pt x="0" y="7151"/>
                      <a:pt x="3401" y="8369"/>
                      <a:pt x="5790" y="8369"/>
                    </a:cubicBezTo>
                    <a:cubicBezTo>
                      <a:pt x="7025" y="8369"/>
                      <a:pt x="7989" y="8044"/>
                      <a:pt x="7989" y="8044"/>
                    </a:cubicBezTo>
                    <a:lnTo>
                      <a:pt x="9287" y="6344"/>
                    </a:lnTo>
                    <a:lnTo>
                      <a:pt x="9287" y="6344"/>
                    </a:lnTo>
                    <a:cubicBezTo>
                      <a:pt x="9287" y="6344"/>
                      <a:pt x="8997" y="6403"/>
                      <a:pt x="8381" y="6403"/>
                    </a:cubicBezTo>
                    <a:cubicBezTo>
                      <a:pt x="7628" y="6403"/>
                      <a:pt x="6387" y="6314"/>
                      <a:pt x="4592" y="5920"/>
                    </a:cubicBezTo>
                    <a:cubicBezTo>
                      <a:pt x="1329" y="5203"/>
                      <a:pt x="612" y="1"/>
                      <a:pt x="612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950;p83"/>
              <p:cNvSpPr/>
              <p:nvPr/>
            </p:nvSpPr>
            <p:spPr>
              <a:xfrm flipH="1">
                <a:off x="2124589" y="2249285"/>
                <a:ext cx="646398" cy="284021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3110" extrusionOk="0">
                    <a:moveTo>
                      <a:pt x="6767" y="0"/>
                    </a:moveTo>
                    <a:cubicBezTo>
                      <a:pt x="6709" y="79"/>
                      <a:pt x="6647" y="153"/>
                      <a:pt x="6583" y="215"/>
                    </a:cubicBezTo>
                    <a:cubicBezTo>
                      <a:pt x="5094" y="1676"/>
                      <a:pt x="1267" y="1704"/>
                      <a:pt x="554" y="1830"/>
                    </a:cubicBezTo>
                    <a:cubicBezTo>
                      <a:pt x="489" y="1840"/>
                      <a:pt x="56" y="2007"/>
                      <a:pt x="1" y="2025"/>
                    </a:cubicBezTo>
                    <a:cubicBezTo>
                      <a:pt x="653" y="2151"/>
                      <a:pt x="1946" y="3014"/>
                      <a:pt x="3909" y="3096"/>
                    </a:cubicBezTo>
                    <a:cubicBezTo>
                      <a:pt x="4130" y="3105"/>
                      <a:pt x="4338" y="3109"/>
                      <a:pt x="4534" y="3109"/>
                    </a:cubicBezTo>
                    <a:cubicBezTo>
                      <a:pt x="6275" y="3109"/>
                      <a:pt x="7078" y="2792"/>
                      <a:pt x="7078" y="2792"/>
                    </a:cubicBezTo>
                    <a:lnTo>
                      <a:pt x="6767" y="0"/>
                    </a:ln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951;p83"/>
              <p:cNvSpPr/>
              <p:nvPr/>
            </p:nvSpPr>
            <p:spPr>
              <a:xfrm flipH="1">
                <a:off x="2003034" y="1275944"/>
                <a:ext cx="1577183" cy="1192887"/>
              </a:xfrm>
              <a:custGeom>
                <a:avLst/>
                <a:gdLst/>
                <a:ahLst/>
                <a:cxnLst/>
                <a:rect l="l" t="t" r="r" b="b"/>
                <a:pathLst>
                  <a:path w="17270" h="13062" extrusionOk="0">
                    <a:moveTo>
                      <a:pt x="7914" y="0"/>
                    </a:moveTo>
                    <a:cubicBezTo>
                      <a:pt x="5704" y="0"/>
                      <a:pt x="4311" y="1144"/>
                      <a:pt x="3414" y="3015"/>
                    </a:cubicBezTo>
                    <a:cubicBezTo>
                      <a:pt x="3393" y="3063"/>
                      <a:pt x="3373" y="3110"/>
                      <a:pt x="3352" y="3159"/>
                    </a:cubicBezTo>
                    <a:cubicBezTo>
                      <a:pt x="3029" y="3957"/>
                      <a:pt x="3049" y="4930"/>
                      <a:pt x="2140" y="5281"/>
                    </a:cubicBezTo>
                    <a:cubicBezTo>
                      <a:pt x="1178" y="5657"/>
                      <a:pt x="1" y="7893"/>
                      <a:pt x="2639" y="9631"/>
                    </a:cubicBezTo>
                    <a:cubicBezTo>
                      <a:pt x="5277" y="11372"/>
                      <a:pt x="6179" y="12023"/>
                      <a:pt x="6179" y="12023"/>
                    </a:cubicBezTo>
                    <a:lnTo>
                      <a:pt x="6169" y="12139"/>
                    </a:lnTo>
                    <a:cubicBezTo>
                      <a:pt x="6155" y="12294"/>
                      <a:pt x="6220" y="12440"/>
                      <a:pt x="6347" y="12529"/>
                    </a:cubicBezTo>
                    <a:cubicBezTo>
                      <a:pt x="6561" y="12686"/>
                      <a:pt x="6954" y="12908"/>
                      <a:pt x="7514" y="12986"/>
                    </a:cubicBezTo>
                    <a:cubicBezTo>
                      <a:pt x="7910" y="13041"/>
                      <a:pt x="8231" y="13058"/>
                      <a:pt x="8466" y="13061"/>
                    </a:cubicBezTo>
                    <a:cubicBezTo>
                      <a:pt x="8469" y="13061"/>
                      <a:pt x="8472" y="13061"/>
                      <a:pt x="8475" y="13061"/>
                    </a:cubicBezTo>
                    <a:cubicBezTo>
                      <a:pt x="8666" y="13061"/>
                      <a:pt x="8836" y="12956"/>
                      <a:pt x="8937" y="12795"/>
                    </a:cubicBezTo>
                    <a:cubicBezTo>
                      <a:pt x="8985" y="12724"/>
                      <a:pt x="9080" y="12645"/>
                      <a:pt x="9265" y="12590"/>
                    </a:cubicBezTo>
                    <a:cubicBezTo>
                      <a:pt x="9316" y="12576"/>
                      <a:pt x="9374" y="12563"/>
                      <a:pt x="9439" y="12549"/>
                    </a:cubicBezTo>
                    <a:cubicBezTo>
                      <a:pt x="10156" y="12426"/>
                      <a:pt x="13955" y="12334"/>
                      <a:pt x="15444" y="10873"/>
                    </a:cubicBezTo>
                    <a:cubicBezTo>
                      <a:pt x="15508" y="10811"/>
                      <a:pt x="15570" y="10737"/>
                      <a:pt x="15628" y="10658"/>
                    </a:cubicBezTo>
                    <a:cubicBezTo>
                      <a:pt x="16972" y="8900"/>
                      <a:pt x="17270" y="3264"/>
                      <a:pt x="12453" y="1151"/>
                    </a:cubicBezTo>
                    <a:cubicBezTo>
                      <a:pt x="10646" y="359"/>
                      <a:pt x="9152" y="0"/>
                      <a:pt x="7914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952;p83"/>
              <p:cNvSpPr/>
              <p:nvPr/>
            </p:nvSpPr>
            <p:spPr>
              <a:xfrm flipH="1">
                <a:off x="2279567" y="2324993"/>
                <a:ext cx="745121" cy="152878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1674" extrusionOk="0">
                    <a:moveTo>
                      <a:pt x="8159" y="0"/>
                    </a:moveTo>
                    <a:lnTo>
                      <a:pt x="8159" y="0"/>
                    </a:lnTo>
                    <a:cubicBezTo>
                      <a:pt x="7571" y="424"/>
                      <a:pt x="3694" y="741"/>
                      <a:pt x="3117" y="847"/>
                    </a:cubicBezTo>
                    <a:cubicBezTo>
                      <a:pt x="2544" y="950"/>
                      <a:pt x="2816" y="1281"/>
                      <a:pt x="1864" y="1363"/>
                    </a:cubicBezTo>
                    <a:cubicBezTo>
                      <a:pt x="1816" y="1367"/>
                      <a:pt x="1768" y="1369"/>
                      <a:pt x="1720" y="1369"/>
                    </a:cubicBezTo>
                    <a:cubicBezTo>
                      <a:pt x="828" y="1369"/>
                      <a:pt x="32" y="652"/>
                      <a:pt x="1" y="643"/>
                    </a:cubicBezTo>
                    <a:lnTo>
                      <a:pt x="1" y="643"/>
                    </a:lnTo>
                    <a:lnTo>
                      <a:pt x="18" y="799"/>
                    </a:lnTo>
                    <a:cubicBezTo>
                      <a:pt x="31" y="1483"/>
                      <a:pt x="898" y="1673"/>
                      <a:pt x="1704" y="1673"/>
                    </a:cubicBezTo>
                    <a:cubicBezTo>
                      <a:pt x="2338" y="1673"/>
                      <a:pt x="2935" y="1556"/>
                      <a:pt x="3049" y="1468"/>
                    </a:cubicBezTo>
                    <a:cubicBezTo>
                      <a:pt x="3311" y="1267"/>
                      <a:pt x="4786" y="1314"/>
                      <a:pt x="6350" y="1079"/>
                    </a:cubicBezTo>
                    <a:cubicBezTo>
                      <a:pt x="7910" y="847"/>
                      <a:pt x="8159" y="0"/>
                      <a:pt x="8159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953;p83"/>
              <p:cNvSpPr/>
              <p:nvPr/>
            </p:nvSpPr>
            <p:spPr>
              <a:xfrm flipH="1">
                <a:off x="2606537" y="1234301"/>
                <a:ext cx="709295" cy="480332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4802" extrusionOk="0">
                    <a:moveTo>
                      <a:pt x="4926" y="0"/>
                    </a:moveTo>
                    <a:cubicBezTo>
                      <a:pt x="4504" y="0"/>
                      <a:pt x="4028" y="50"/>
                      <a:pt x="3492" y="167"/>
                    </a:cubicBezTo>
                    <a:cubicBezTo>
                      <a:pt x="631" y="792"/>
                      <a:pt x="0" y="4233"/>
                      <a:pt x="631" y="4721"/>
                    </a:cubicBezTo>
                    <a:cubicBezTo>
                      <a:pt x="703" y="4776"/>
                      <a:pt x="799" y="4801"/>
                      <a:pt x="916" y="4801"/>
                    </a:cubicBezTo>
                    <a:cubicBezTo>
                      <a:pt x="1827" y="4801"/>
                      <a:pt x="3955" y="3240"/>
                      <a:pt x="4929" y="2250"/>
                    </a:cubicBezTo>
                    <a:cubicBezTo>
                      <a:pt x="5620" y="1546"/>
                      <a:pt x="6280" y="1341"/>
                      <a:pt x="6813" y="1341"/>
                    </a:cubicBezTo>
                    <a:cubicBezTo>
                      <a:pt x="7551" y="1341"/>
                      <a:pt x="8046" y="1734"/>
                      <a:pt x="8046" y="1734"/>
                    </a:cubicBezTo>
                    <a:cubicBezTo>
                      <a:pt x="8046" y="1734"/>
                      <a:pt x="7414" y="0"/>
                      <a:pt x="4926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954;p83"/>
              <p:cNvSpPr/>
              <p:nvPr/>
            </p:nvSpPr>
            <p:spPr>
              <a:xfrm flipH="1">
                <a:off x="3048341" y="1713116"/>
                <a:ext cx="272605" cy="140914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543" extrusionOk="0">
                    <a:moveTo>
                      <a:pt x="1773" y="0"/>
                    </a:moveTo>
                    <a:cubicBezTo>
                      <a:pt x="1158" y="0"/>
                      <a:pt x="266" y="292"/>
                      <a:pt x="29" y="809"/>
                    </a:cubicBezTo>
                    <a:cubicBezTo>
                      <a:pt x="1" y="870"/>
                      <a:pt x="55" y="926"/>
                      <a:pt x="105" y="926"/>
                    </a:cubicBezTo>
                    <a:cubicBezTo>
                      <a:pt x="127" y="926"/>
                      <a:pt x="149" y="915"/>
                      <a:pt x="162" y="887"/>
                    </a:cubicBezTo>
                    <a:cubicBezTo>
                      <a:pt x="377" y="423"/>
                      <a:pt x="1277" y="153"/>
                      <a:pt x="1767" y="153"/>
                    </a:cubicBezTo>
                    <a:cubicBezTo>
                      <a:pt x="1782" y="153"/>
                      <a:pt x="1797" y="153"/>
                      <a:pt x="1811" y="154"/>
                    </a:cubicBezTo>
                    <a:cubicBezTo>
                      <a:pt x="2183" y="170"/>
                      <a:pt x="2589" y="313"/>
                      <a:pt x="2736" y="707"/>
                    </a:cubicBezTo>
                    <a:cubicBezTo>
                      <a:pt x="2821" y="942"/>
                      <a:pt x="2787" y="1225"/>
                      <a:pt x="2763" y="1468"/>
                    </a:cubicBezTo>
                    <a:cubicBezTo>
                      <a:pt x="2758" y="1517"/>
                      <a:pt x="2795" y="1542"/>
                      <a:pt x="2834" y="1542"/>
                    </a:cubicBezTo>
                    <a:cubicBezTo>
                      <a:pt x="2873" y="1542"/>
                      <a:pt x="2915" y="1517"/>
                      <a:pt x="2920" y="1468"/>
                    </a:cubicBezTo>
                    <a:cubicBezTo>
                      <a:pt x="2985" y="740"/>
                      <a:pt x="2811" y="143"/>
                      <a:pt x="2008" y="17"/>
                    </a:cubicBezTo>
                    <a:cubicBezTo>
                      <a:pt x="1937" y="6"/>
                      <a:pt x="1858" y="0"/>
                      <a:pt x="1773" y="0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955;p83"/>
              <p:cNvSpPr/>
              <p:nvPr/>
            </p:nvSpPr>
            <p:spPr>
              <a:xfrm flipH="1">
                <a:off x="2783590" y="1827546"/>
                <a:ext cx="174065" cy="83562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915" extrusionOk="0">
                    <a:moveTo>
                      <a:pt x="1669" y="0"/>
                    </a:moveTo>
                    <a:cubicBezTo>
                      <a:pt x="1616" y="0"/>
                      <a:pt x="1562" y="56"/>
                      <a:pt x="1598" y="116"/>
                    </a:cubicBezTo>
                    <a:cubicBezTo>
                      <a:pt x="1687" y="269"/>
                      <a:pt x="1584" y="406"/>
                      <a:pt x="1441" y="470"/>
                    </a:cubicBezTo>
                    <a:cubicBezTo>
                      <a:pt x="1407" y="485"/>
                      <a:pt x="1372" y="492"/>
                      <a:pt x="1336" y="492"/>
                    </a:cubicBezTo>
                    <a:cubicBezTo>
                      <a:pt x="1226" y="492"/>
                      <a:pt x="1113" y="429"/>
                      <a:pt x="1038" y="355"/>
                    </a:cubicBezTo>
                    <a:cubicBezTo>
                      <a:pt x="959" y="276"/>
                      <a:pt x="915" y="177"/>
                      <a:pt x="820" y="109"/>
                    </a:cubicBezTo>
                    <a:cubicBezTo>
                      <a:pt x="744" y="58"/>
                      <a:pt x="658" y="33"/>
                      <a:pt x="570" y="33"/>
                    </a:cubicBezTo>
                    <a:cubicBezTo>
                      <a:pt x="522" y="33"/>
                      <a:pt x="474" y="40"/>
                      <a:pt x="427" y="54"/>
                    </a:cubicBezTo>
                    <a:cubicBezTo>
                      <a:pt x="75" y="163"/>
                      <a:pt x="1" y="546"/>
                      <a:pt x="96" y="859"/>
                    </a:cubicBezTo>
                    <a:cubicBezTo>
                      <a:pt x="107" y="898"/>
                      <a:pt x="137" y="914"/>
                      <a:pt x="168" y="914"/>
                    </a:cubicBezTo>
                    <a:cubicBezTo>
                      <a:pt x="215" y="914"/>
                      <a:pt x="263" y="876"/>
                      <a:pt x="246" y="818"/>
                    </a:cubicBezTo>
                    <a:cubicBezTo>
                      <a:pt x="178" y="593"/>
                      <a:pt x="209" y="293"/>
                      <a:pt x="472" y="215"/>
                    </a:cubicBezTo>
                    <a:cubicBezTo>
                      <a:pt x="504" y="205"/>
                      <a:pt x="534" y="201"/>
                      <a:pt x="562" y="201"/>
                    </a:cubicBezTo>
                    <a:cubicBezTo>
                      <a:pt x="708" y="201"/>
                      <a:pt x="808" y="316"/>
                      <a:pt x="905" y="433"/>
                    </a:cubicBezTo>
                    <a:cubicBezTo>
                      <a:pt x="1016" y="567"/>
                      <a:pt x="1142" y="642"/>
                      <a:pt x="1309" y="642"/>
                    </a:cubicBezTo>
                    <a:cubicBezTo>
                      <a:pt x="1333" y="642"/>
                      <a:pt x="1357" y="640"/>
                      <a:pt x="1383" y="637"/>
                    </a:cubicBezTo>
                    <a:cubicBezTo>
                      <a:pt x="1693" y="601"/>
                      <a:pt x="1905" y="334"/>
                      <a:pt x="1731" y="37"/>
                    </a:cubicBezTo>
                    <a:cubicBezTo>
                      <a:pt x="1715" y="11"/>
                      <a:pt x="1692" y="0"/>
                      <a:pt x="1669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956;p83"/>
              <p:cNvSpPr/>
              <p:nvPr/>
            </p:nvSpPr>
            <p:spPr>
              <a:xfrm flipH="1">
                <a:off x="2392080" y="1861063"/>
                <a:ext cx="284386" cy="170595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1868" extrusionOk="0">
                    <a:moveTo>
                      <a:pt x="1701" y="1"/>
                    </a:moveTo>
                    <a:cubicBezTo>
                      <a:pt x="1044" y="1"/>
                      <a:pt x="259" y="415"/>
                      <a:pt x="21" y="1008"/>
                    </a:cubicBezTo>
                    <a:cubicBezTo>
                      <a:pt x="0" y="1064"/>
                      <a:pt x="47" y="1101"/>
                      <a:pt x="95" y="1101"/>
                    </a:cubicBezTo>
                    <a:cubicBezTo>
                      <a:pt x="126" y="1101"/>
                      <a:pt x="158" y="1085"/>
                      <a:pt x="171" y="1049"/>
                    </a:cubicBezTo>
                    <a:cubicBezTo>
                      <a:pt x="380" y="528"/>
                      <a:pt x="1160" y="155"/>
                      <a:pt x="1708" y="155"/>
                    </a:cubicBezTo>
                    <a:cubicBezTo>
                      <a:pt x="1716" y="155"/>
                      <a:pt x="1723" y="155"/>
                      <a:pt x="1731" y="155"/>
                    </a:cubicBezTo>
                    <a:cubicBezTo>
                      <a:pt x="2598" y="175"/>
                      <a:pt x="2956" y="1025"/>
                      <a:pt x="2738" y="1773"/>
                    </a:cubicBezTo>
                    <a:cubicBezTo>
                      <a:pt x="2720" y="1830"/>
                      <a:pt x="2767" y="1868"/>
                      <a:pt x="2814" y="1868"/>
                    </a:cubicBezTo>
                    <a:cubicBezTo>
                      <a:pt x="2845" y="1868"/>
                      <a:pt x="2876" y="1852"/>
                      <a:pt x="2888" y="1814"/>
                    </a:cubicBezTo>
                    <a:cubicBezTo>
                      <a:pt x="3114" y="1042"/>
                      <a:pt x="2796" y="158"/>
                      <a:pt x="1926" y="18"/>
                    </a:cubicBezTo>
                    <a:cubicBezTo>
                      <a:pt x="1853" y="6"/>
                      <a:pt x="1778" y="1"/>
                      <a:pt x="1701" y="1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957;p83"/>
              <p:cNvSpPr/>
              <p:nvPr/>
            </p:nvSpPr>
            <p:spPr>
              <a:xfrm flipH="1">
                <a:off x="1850247" y="1203341"/>
                <a:ext cx="1933259" cy="1323939"/>
              </a:xfrm>
              <a:custGeom>
                <a:avLst/>
                <a:gdLst/>
                <a:ahLst/>
                <a:cxnLst/>
                <a:rect l="l" t="t" r="r" b="b"/>
                <a:pathLst>
                  <a:path w="21169" h="14497" extrusionOk="0">
                    <a:moveTo>
                      <a:pt x="10036" y="1"/>
                    </a:moveTo>
                    <a:cubicBezTo>
                      <a:pt x="9537" y="1"/>
                      <a:pt x="8998" y="79"/>
                      <a:pt x="8432" y="277"/>
                    </a:cubicBezTo>
                    <a:cubicBezTo>
                      <a:pt x="6476" y="959"/>
                      <a:pt x="5353" y="3503"/>
                      <a:pt x="4653" y="4830"/>
                    </a:cubicBezTo>
                    <a:cubicBezTo>
                      <a:pt x="3769" y="6503"/>
                      <a:pt x="1850" y="7776"/>
                      <a:pt x="322" y="7961"/>
                    </a:cubicBezTo>
                    <a:cubicBezTo>
                      <a:pt x="322" y="7961"/>
                      <a:pt x="1" y="12228"/>
                      <a:pt x="8395" y="12934"/>
                    </a:cubicBezTo>
                    <a:lnTo>
                      <a:pt x="8405" y="12818"/>
                    </a:lnTo>
                    <a:cubicBezTo>
                      <a:pt x="8405" y="12818"/>
                      <a:pt x="7503" y="12167"/>
                      <a:pt x="4865" y="10426"/>
                    </a:cubicBezTo>
                    <a:cubicBezTo>
                      <a:pt x="2227" y="8688"/>
                      <a:pt x="3404" y="6452"/>
                      <a:pt x="4366" y="6076"/>
                    </a:cubicBezTo>
                    <a:cubicBezTo>
                      <a:pt x="4919" y="5865"/>
                      <a:pt x="5128" y="5421"/>
                      <a:pt x="5278" y="4926"/>
                    </a:cubicBezTo>
                    <a:cubicBezTo>
                      <a:pt x="7023" y="4810"/>
                      <a:pt x="9515" y="1537"/>
                      <a:pt x="10712" y="1400"/>
                    </a:cubicBezTo>
                    <a:cubicBezTo>
                      <a:pt x="10842" y="1385"/>
                      <a:pt x="10963" y="1378"/>
                      <a:pt x="11075" y="1378"/>
                    </a:cubicBezTo>
                    <a:cubicBezTo>
                      <a:pt x="12210" y="1378"/>
                      <a:pt x="12433" y="2082"/>
                      <a:pt x="12433" y="2082"/>
                    </a:cubicBezTo>
                    <a:lnTo>
                      <a:pt x="12453" y="2082"/>
                    </a:lnTo>
                    <a:cubicBezTo>
                      <a:pt x="12487" y="2080"/>
                      <a:pt x="12520" y="2079"/>
                      <a:pt x="12553" y="2079"/>
                    </a:cubicBezTo>
                    <a:cubicBezTo>
                      <a:pt x="13236" y="2079"/>
                      <a:pt x="13872" y="2506"/>
                      <a:pt x="14266" y="3066"/>
                    </a:cubicBezTo>
                    <a:cubicBezTo>
                      <a:pt x="14679" y="3653"/>
                      <a:pt x="14867" y="4370"/>
                      <a:pt x="14993" y="5076"/>
                    </a:cubicBezTo>
                    <a:cubicBezTo>
                      <a:pt x="15119" y="5783"/>
                      <a:pt x="15195" y="6507"/>
                      <a:pt x="15427" y="7186"/>
                    </a:cubicBezTo>
                    <a:cubicBezTo>
                      <a:pt x="15737" y="8101"/>
                      <a:pt x="16359" y="8923"/>
                      <a:pt x="17161" y="9453"/>
                    </a:cubicBezTo>
                    <a:cubicBezTo>
                      <a:pt x="16950" y="10101"/>
                      <a:pt x="16642" y="10781"/>
                      <a:pt x="16263" y="11484"/>
                    </a:cubicBezTo>
                    <a:cubicBezTo>
                      <a:pt x="14914" y="13988"/>
                      <a:pt x="18455" y="14496"/>
                      <a:pt x="19010" y="14496"/>
                    </a:cubicBezTo>
                    <a:cubicBezTo>
                      <a:pt x="19099" y="14496"/>
                      <a:pt x="19112" y="14484"/>
                      <a:pt x="19018" y="14464"/>
                    </a:cubicBezTo>
                    <a:cubicBezTo>
                      <a:pt x="18981" y="14457"/>
                      <a:pt x="18946" y="14447"/>
                      <a:pt x="18916" y="14436"/>
                    </a:cubicBezTo>
                    <a:cubicBezTo>
                      <a:pt x="18335" y="14263"/>
                      <a:pt x="18355" y="13781"/>
                      <a:pt x="18355" y="13781"/>
                    </a:cubicBezTo>
                    <a:lnTo>
                      <a:pt x="18355" y="13781"/>
                    </a:lnTo>
                    <a:cubicBezTo>
                      <a:pt x="18754" y="13975"/>
                      <a:pt x="19097" y="14048"/>
                      <a:pt x="19388" y="14048"/>
                    </a:cubicBezTo>
                    <a:cubicBezTo>
                      <a:pt x="20274" y="14048"/>
                      <a:pt x="20673" y="13368"/>
                      <a:pt x="20673" y="13368"/>
                    </a:cubicBezTo>
                    <a:lnTo>
                      <a:pt x="20673" y="13368"/>
                    </a:lnTo>
                    <a:cubicBezTo>
                      <a:pt x="20673" y="13368"/>
                      <a:pt x="20435" y="13513"/>
                      <a:pt x="20173" y="13513"/>
                    </a:cubicBezTo>
                    <a:cubicBezTo>
                      <a:pt x="19841" y="13513"/>
                      <a:pt x="19470" y="13281"/>
                      <a:pt x="19493" y="12228"/>
                    </a:cubicBezTo>
                    <a:cubicBezTo>
                      <a:pt x="19534" y="10344"/>
                      <a:pt x="21169" y="7838"/>
                      <a:pt x="19059" y="3656"/>
                    </a:cubicBezTo>
                    <a:cubicBezTo>
                      <a:pt x="17874" y="1311"/>
                      <a:pt x="16160" y="815"/>
                      <a:pt x="14867" y="815"/>
                    </a:cubicBezTo>
                    <a:cubicBezTo>
                      <a:pt x="13919" y="815"/>
                      <a:pt x="13197" y="1083"/>
                      <a:pt x="13080" y="1083"/>
                    </a:cubicBezTo>
                    <a:cubicBezTo>
                      <a:pt x="13072" y="1083"/>
                      <a:pt x="13067" y="1081"/>
                      <a:pt x="13065" y="1079"/>
                    </a:cubicBezTo>
                    <a:cubicBezTo>
                      <a:pt x="12812" y="811"/>
                      <a:pt x="11636" y="1"/>
                      <a:pt x="10036" y="1"/>
                    </a:cubicBezTo>
                    <a:close/>
                  </a:path>
                </a:pathLst>
              </a:custGeom>
              <a:solidFill>
                <a:srgbClr val="632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958;p83"/>
              <p:cNvSpPr/>
              <p:nvPr/>
            </p:nvSpPr>
            <p:spPr>
              <a:xfrm flipH="1">
                <a:off x="1931894" y="2052845"/>
                <a:ext cx="254523" cy="235162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575" extrusionOk="0">
                    <a:moveTo>
                      <a:pt x="1486" y="1"/>
                    </a:moveTo>
                    <a:cubicBezTo>
                      <a:pt x="1154" y="1"/>
                      <a:pt x="813" y="108"/>
                      <a:pt x="499" y="318"/>
                    </a:cubicBezTo>
                    <a:cubicBezTo>
                      <a:pt x="445" y="352"/>
                      <a:pt x="387" y="403"/>
                      <a:pt x="373" y="482"/>
                    </a:cubicBezTo>
                    <a:lnTo>
                      <a:pt x="355" y="546"/>
                    </a:lnTo>
                    <a:lnTo>
                      <a:pt x="89" y="1602"/>
                    </a:lnTo>
                    <a:cubicBezTo>
                      <a:pt x="1" y="1847"/>
                      <a:pt x="72" y="2141"/>
                      <a:pt x="212" y="2301"/>
                    </a:cubicBezTo>
                    <a:cubicBezTo>
                      <a:pt x="349" y="2465"/>
                      <a:pt x="540" y="2523"/>
                      <a:pt x="727" y="2550"/>
                    </a:cubicBezTo>
                    <a:cubicBezTo>
                      <a:pt x="830" y="2566"/>
                      <a:pt x="934" y="2574"/>
                      <a:pt x="1038" y="2574"/>
                    </a:cubicBezTo>
                    <a:cubicBezTo>
                      <a:pt x="1291" y="2574"/>
                      <a:pt x="1545" y="2528"/>
                      <a:pt x="1796" y="2441"/>
                    </a:cubicBezTo>
                    <a:cubicBezTo>
                      <a:pt x="1987" y="2373"/>
                      <a:pt x="2182" y="2274"/>
                      <a:pt x="2353" y="2114"/>
                    </a:cubicBezTo>
                    <a:cubicBezTo>
                      <a:pt x="2520" y="1950"/>
                      <a:pt x="2663" y="1718"/>
                      <a:pt x="2718" y="1452"/>
                    </a:cubicBezTo>
                    <a:cubicBezTo>
                      <a:pt x="2786" y="1117"/>
                      <a:pt x="2707" y="765"/>
                      <a:pt x="2554" y="526"/>
                    </a:cubicBezTo>
                    <a:cubicBezTo>
                      <a:pt x="2400" y="287"/>
                      <a:pt x="2175" y="151"/>
                      <a:pt x="1943" y="72"/>
                    </a:cubicBezTo>
                    <a:cubicBezTo>
                      <a:pt x="1795" y="24"/>
                      <a:pt x="1642" y="1"/>
                      <a:pt x="148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959;p83"/>
              <p:cNvSpPr/>
              <p:nvPr/>
            </p:nvSpPr>
            <p:spPr>
              <a:xfrm flipH="1">
                <a:off x="2531898" y="1908186"/>
                <a:ext cx="717358" cy="199362"/>
              </a:xfrm>
              <a:custGeom>
                <a:avLst/>
                <a:gdLst/>
                <a:ahLst/>
                <a:cxnLst/>
                <a:rect l="l" t="t" r="r" b="b"/>
                <a:pathLst>
                  <a:path w="7855" h="2183" extrusionOk="0">
                    <a:moveTo>
                      <a:pt x="105" y="0"/>
                    </a:moveTo>
                    <a:cubicBezTo>
                      <a:pt x="41" y="0"/>
                      <a:pt x="0" y="97"/>
                      <a:pt x="70" y="137"/>
                    </a:cubicBezTo>
                    <a:cubicBezTo>
                      <a:pt x="1377" y="881"/>
                      <a:pt x="2641" y="1612"/>
                      <a:pt x="4132" y="1902"/>
                    </a:cubicBezTo>
                    <a:cubicBezTo>
                      <a:pt x="5004" y="2074"/>
                      <a:pt x="5613" y="2182"/>
                      <a:pt x="6276" y="2182"/>
                    </a:cubicBezTo>
                    <a:cubicBezTo>
                      <a:pt x="6718" y="2182"/>
                      <a:pt x="7183" y="2134"/>
                      <a:pt x="7768" y="2025"/>
                    </a:cubicBezTo>
                    <a:cubicBezTo>
                      <a:pt x="7854" y="2008"/>
                      <a:pt x="7823" y="1883"/>
                      <a:pt x="7741" y="1883"/>
                    </a:cubicBezTo>
                    <a:cubicBezTo>
                      <a:pt x="7737" y="1883"/>
                      <a:pt x="7732" y="1884"/>
                      <a:pt x="7727" y="1885"/>
                    </a:cubicBezTo>
                    <a:cubicBezTo>
                      <a:pt x="7149" y="1992"/>
                      <a:pt x="6676" y="2040"/>
                      <a:pt x="6229" y="2040"/>
                    </a:cubicBezTo>
                    <a:cubicBezTo>
                      <a:pt x="5487" y="2040"/>
                      <a:pt x="4817" y="1908"/>
                      <a:pt x="3862" y="1697"/>
                    </a:cubicBezTo>
                    <a:cubicBezTo>
                      <a:pt x="2518" y="1400"/>
                      <a:pt x="1330" y="687"/>
                      <a:pt x="142" y="11"/>
                    </a:cubicBezTo>
                    <a:cubicBezTo>
                      <a:pt x="129" y="4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960;p83"/>
              <p:cNvSpPr/>
              <p:nvPr/>
            </p:nvSpPr>
            <p:spPr>
              <a:xfrm flipH="1">
                <a:off x="2845691" y="2110928"/>
                <a:ext cx="114978" cy="32877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360" extrusionOk="0">
                    <a:moveTo>
                      <a:pt x="106" y="1"/>
                    </a:moveTo>
                    <a:cubicBezTo>
                      <a:pt x="49" y="1"/>
                      <a:pt x="0" y="74"/>
                      <a:pt x="50" y="126"/>
                    </a:cubicBezTo>
                    <a:cubicBezTo>
                      <a:pt x="253" y="336"/>
                      <a:pt x="612" y="359"/>
                      <a:pt x="922" y="359"/>
                    </a:cubicBezTo>
                    <a:cubicBezTo>
                      <a:pt x="1009" y="359"/>
                      <a:pt x="1092" y="358"/>
                      <a:pt x="1167" y="358"/>
                    </a:cubicBezTo>
                    <a:cubicBezTo>
                      <a:pt x="1258" y="358"/>
                      <a:pt x="1258" y="211"/>
                      <a:pt x="1167" y="211"/>
                    </a:cubicBezTo>
                    <a:cubicBezTo>
                      <a:pt x="1088" y="211"/>
                      <a:pt x="996" y="214"/>
                      <a:pt x="899" y="214"/>
                    </a:cubicBezTo>
                    <a:cubicBezTo>
                      <a:pt x="629" y="214"/>
                      <a:pt x="319" y="192"/>
                      <a:pt x="157" y="23"/>
                    </a:cubicBezTo>
                    <a:cubicBezTo>
                      <a:pt x="141" y="8"/>
                      <a:pt x="123" y="1"/>
                      <a:pt x="106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961;p83"/>
              <p:cNvSpPr/>
              <p:nvPr/>
            </p:nvSpPr>
            <p:spPr>
              <a:xfrm flipH="1">
                <a:off x="2377103" y="1750742"/>
                <a:ext cx="191143" cy="146942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1609" extrusionOk="0">
                    <a:moveTo>
                      <a:pt x="714" y="0"/>
                    </a:moveTo>
                    <a:cubicBezTo>
                      <a:pt x="454" y="4"/>
                      <a:pt x="208" y="79"/>
                      <a:pt x="0" y="233"/>
                    </a:cubicBezTo>
                    <a:lnTo>
                      <a:pt x="3" y="267"/>
                    </a:lnTo>
                    <a:cubicBezTo>
                      <a:pt x="102" y="256"/>
                      <a:pt x="201" y="250"/>
                      <a:pt x="299" y="250"/>
                    </a:cubicBezTo>
                    <a:cubicBezTo>
                      <a:pt x="423" y="250"/>
                      <a:pt x="547" y="260"/>
                      <a:pt x="669" y="281"/>
                    </a:cubicBezTo>
                    <a:cubicBezTo>
                      <a:pt x="887" y="318"/>
                      <a:pt x="1095" y="397"/>
                      <a:pt x="1277" y="520"/>
                    </a:cubicBezTo>
                    <a:cubicBezTo>
                      <a:pt x="1458" y="643"/>
                      <a:pt x="1611" y="807"/>
                      <a:pt x="1734" y="991"/>
                    </a:cubicBezTo>
                    <a:cubicBezTo>
                      <a:pt x="1853" y="1175"/>
                      <a:pt x="1938" y="1387"/>
                      <a:pt x="1946" y="1609"/>
                    </a:cubicBezTo>
                    <a:lnTo>
                      <a:pt x="1979" y="1609"/>
                    </a:lnTo>
                    <a:cubicBezTo>
                      <a:pt x="2093" y="1373"/>
                      <a:pt x="2052" y="1086"/>
                      <a:pt x="1952" y="851"/>
                    </a:cubicBezTo>
                    <a:cubicBezTo>
                      <a:pt x="1853" y="612"/>
                      <a:pt x="1689" y="404"/>
                      <a:pt x="1472" y="243"/>
                    </a:cubicBezTo>
                    <a:cubicBezTo>
                      <a:pt x="1246" y="76"/>
                      <a:pt x="969" y="0"/>
                      <a:pt x="714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62;p83"/>
              <p:cNvSpPr/>
              <p:nvPr/>
            </p:nvSpPr>
            <p:spPr>
              <a:xfrm flipH="1">
                <a:off x="3036468" y="1609189"/>
                <a:ext cx="178997" cy="6712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735" extrusionOk="0">
                    <a:moveTo>
                      <a:pt x="980" y="0"/>
                    </a:moveTo>
                    <a:cubicBezTo>
                      <a:pt x="795" y="0"/>
                      <a:pt x="620" y="35"/>
                      <a:pt x="458" y="104"/>
                    </a:cubicBezTo>
                    <a:cubicBezTo>
                      <a:pt x="290" y="172"/>
                      <a:pt x="79" y="291"/>
                      <a:pt x="0" y="503"/>
                    </a:cubicBezTo>
                    <a:lnTo>
                      <a:pt x="21" y="530"/>
                    </a:lnTo>
                    <a:cubicBezTo>
                      <a:pt x="161" y="438"/>
                      <a:pt x="335" y="403"/>
                      <a:pt x="502" y="376"/>
                    </a:cubicBezTo>
                    <a:cubicBezTo>
                      <a:pt x="636" y="355"/>
                      <a:pt x="771" y="342"/>
                      <a:pt x="906" y="342"/>
                    </a:cubicBezTo>
                    <a:cubicBezTo>
                      <a:pt x="943" y="342"/>
                      <a:pt x="980" y="343"/>
                      <a:pt x="1017" y="345"/>
                    </a:cubicBezTo>
                    <a:cubicBezTo>
                      <a:pt x="1359" y="353"/>
                      <a:pt x="1704" y="479"/>
                      <a:pt x="1932" y="734"/>
                    </a:cubicBezTo>
                    <a:lnTo>
                      <a:pt x="1959" y="714"/>
                    </a:lnTo>
                    <a:cubicBezTo>
                      <a:pt x="1939" y="496"/>
                      <a:pt x="1795" y="312"/>
                      <a:pt x="1622" y="195"/>
                    </a:cubicBezTo>
                    <a:cubicBezTo>
                      <a:pt x="1447" y="69"/>
                      <a:pt x="1236" y="11"/>
                      <a:pt x="1034" y="1"/>
                    </a:cubicBezTo>
                    <a:cubicBezTo>
                      <a:pt x="1016" y="1"/>
                      <a:pt x="998" y="0"/>
                      <a:pt x="980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63;p83"/>
              <p:cNvSpPr/>
              <p:nvPr/>
            </p:nvSpPr>
            <p:spPr>
              <a:xfrm flipH="1">
                <a:off x="2291988" y="2822896"/>
                <a:ext cx="93243" cy="2557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28" extrusionOk="0">
                    <a:moveTo>
                      <a:pt x="510" y="1"/>
                    </a:moveTo>
                    <a:cubicBezTo>
                      <a:pt x="342" y="1"/>
                      <a:pt x="174" y="5"/>
                      <a:pt x="7" y="14"/>
                    </a:cubicBezTo>
                    <a:cubicBezTo>
                      <a:pt x="0" y="17"/>
                      <a:pt x="0" y="28"/>
                      <a:pt x="7" y="28"/>
                    </a:cubicBezTo>
                    <a:cubicBezTo>
                      <a:pt x="181" y="17"/>
                      <a:pt x="357" y="12"/>
                      <a:pt x="532" y="12"/>
                    </a:cubicBezTo>
                    <a:cubicBezTo>
                      <a:pt x="693" y="12"/>
                      <a:pt x="854" y="16"/>
                      <a:pt x="1013" y="24"/>
                    </a:cubicBezTo>
                    <a:cubicBezTo>
                      <a:pt x="1020" y="24"/>
                      <a:pt x="1020" y="14"/>
                      <a:pt x="1013" y="14"/>
                    </a:cubicBezTo>
                    <a:cubicBezTo>
                      <a:pt x="846" y="5"/>
                      <a:pt x="678" y="1"/>
                      <a:pt x="510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64;p83"/>
              <p:cNvSpPr/>
              <p:nvPr/>
            </p:nvSpPr>
            <p:spPr>
              <a:xfrm flipH="1">
                <a:off x="3967343" y="1739783"/>
                <a:ext cx="142193" cy="243016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661" extrusionOk="0">
                    <a:moveTo>
                      <a:pt x="573" y="0"/>
                    </a:moveTo>
                    <a:cubicBezTo>
                      <a:pt x="545" y="0"/>
                      <a:pt x="517" y="5"/>
                      <a:pt x="489" y="15"/>
                    </a:cubicBezTo>
                    <a:cubicBezTo>
                      <a:pt x="341" y="62"/>
                      <a:pt x="270" y="226"/>
                      <a:pt x="328" y="366"/>
                    </a:cubicBezTo>
                    <a:lnTo>
                      <a:pt x="669" y="1193"/>
                    </a:lnTo>
                    <a:cubicBezTo>
                      <a:pt x="673" y="1203"/>
                      <a:pt x="679" y="1213"/>
                      <a:pt x="683" y="1223"/>
                    </a:cubicBezTo>
                    <a:lnTo>
                      <a:pt x="0" y="1746"/>
                    </a:lnTo>
                    <a:lnTo>
                      <a:pt x="697" y="2660"/>
                    </a:lnTo>
                    <a:lnTo>
                      <a:pt x="1045" y="2394"/>
                    </a:lnTo>
                    <a:cubicBezTo>
                      <a:pt x="1475" y="2066"/>
                      <a:pt x="1557" y="1455"/>
                      <a:pt x="1229" y="1025"/>
                    </a:cubicBezTo>
                    <a:cubicBezTo>
                      <a:pt x="1160" y="943"/>
                      <a:pt x="1103" y="848"/>
                      <a:pt x="1062" y="749"/>
                    </a:cubicBezTo>
                    <a:lnTo>
                      <a:pt x="823" y="172"/>
                    </a:lnTo>
                    <a:cubicBezTo>
                      <a:pt x="782" y="69"/>
                      <a:pt x="681" y="0"/>
                      <a:pt x="573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65;p83"/>
              <p:cNvSpPr/>
              <p:nvPr/>
            </p:nvSpPr>
            <p:spPr>
              <a:xfrm flipH="1">
                <a:off x="2407605" y="2712342"/>
                <a:ext cx="202833" cy="629869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6897" extrusionOk="0">
                    <a:moveTo>
                      <a:pt x="53" y="1"/>
                    </a:moveTo>
                    <a:cubicBezTo>
                      <a:pt x="34" y="1"/>
                      <a:pt x="17" y="4"/>
                      <a:pt x="1" y="11"/>
                    </a:cubicBezTo>
                    <a:cubicBezTo>
                      <a:pt x="1" y="11"/>
                      <a:pt x="1957" y="2899"/>
                      <a:pt x="971" y="6896"/>
                    </a:cubicBezTo>
                    <a:lnTo>
                      <a:pt x="1847" y="6896"/>
                    </a:lnTo>
                    <a:cubicBezTo>
                      <a:pt x="2042" y="5739"/>
                      <a:pt x="2220" y="4971"/>
                      <a:pt x="1762" y="2919"/>
                    </a:cubicBezTo>
                    <a:cubicBezTo>
                      <a:pt x="1433" y="1441"/>
                      <a:pt x="440" y="1"/>
                      <a:pt x="53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66;p83"/>
              <p:cNvSpPr/>
              <p:nvPr/>
            </p:nvSpPr>
            <p:spPr>
              <a:xfrm flipH="1">
                <a:off x="3027701" y="2373578"/>
                <a:ext cx="1735" cy="137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8" y="1"/>
                    </a:moveTo>
                    <a:cubicBezTo>
                      <a:pt x="1" y="1"/>
                      <a:pt x="1" y="15"/>
                      <a:pt x="8" y="15"/>
                    </a:cubicBezTo>
                    <a:cubicBezTo>
                      <a:pt x="18" y="15"/>
                      <a:pt x="18" y="1"/>
                      <a:pt x="8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67;p83"/>
              <p:cNvSpPr/>
              <p:nvPr/>
            </p:nvSpPr>
            <p:spPr>
              <a:xfrm flipH="1">
                <a:off x="4038394" y="1928917"/>
                <a:ext cx="75891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13" extrusionOk="0">
                    <a:moveTo>
                      <a:pt x="611" y="1"/>
                    </a:moveTo>
                    <a:cubicBezTo>
                      <a:pt x="592" y="1"/>
                      <a:pt x="573" y="4"/>
                      <a:pt x="554" y="9"/>
                    </a:cubicBezTo>
                    <a:lnTo>
                      <a:pt x="168" y="118"/>
                    </a:lnTo>
                    <a:cubicBezTo>
                      <a:pt x="62" y="149"/>
                      <a:pt x="1" y="261"/>
                      <a:pt x="32" y="367"/>
                    </a:cubicBezTo>
                    <a:cubicBezTo>
                      <a:pt x="57" y="455"/>
                      <a:pt x="138" y="512"/>
                      <a:pt x="225" y="512"/>
                    </a:cubicBezTo>
                    <a:cubicBezTo>
                      <a:pt x="243" y="512"/>
                      <a:pt x="262" y="509"/>
                      <a:pt x="281" y="504"/>
                    </a:cubicBezTo>
                    <a:lnTo>
                      <a:pt x="663" y="395"/>
                    </a:lnTo>
                    <a:cubicBezTo>
                      <a:pt x="769" y="361"/>
                      <a:pt x="831" y="252"/>
                      <a:pt x="799" y="146"/>
                    </a:cubicBezTo>
                    <a:cubicBezTo>
                      <a:pt x="775" y="56"/>
                      <a:pt x="696" y="1"/>
                      <a:pt x="611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8;p83"/>
              <p:cNvSpPr/>
              <p:nvPr/>
            </p:nvSpPr>
            <p:spPr>
              <a:xfrm flipH="1">
                <a:off x="4043417" y="1891657"/>
                <a:ext cx="88585" cy="5963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653" extrusionOk="0">
                    <a:moveTo>
                      <a:pt x="696" y="1"/>
                    </a:moveTo>
                    <a:cubicBezTo>
                      <a:pt x="666" y="1"/>
                      <a:pt x="636" y="6"/>
                      <a:pt x="608" y="17"/>
                    </a:cubicBezTo>
                    <a:lnTo>
                      <a:pt x="185" y="185"/>
                    </a:lnTo>
                    <a:cubicBezTo>
                      <a:pt x="62" y="236"/>
                      <a:pt x="0" y="376"/>
                      <a:pt x="51" y="499"/>
                    </a:cubicBezTo>
                    <a:cubicBezTo>
                      <a:pt x="88" y="596"/>
                      <a:pt x="179" y="652"/>
                      <a:pt x="276" y="652"/>
                    </a:cubicBezTo>
                    <a:cubicBezTo>
                      <a:pt x="306" y="652"/>
                      <a:pt x="336" y="647"/>
                      <a:pt x="366" y="636"/>
                    </a:cubicBezTo>
                    <a:lnTo>
                      <a:pt x="785" y="468"/>
                    </a:lnTo>
                    <a:cubicBezTo>
                      <a:pt x="908" y="417"/>
                      <a:pt x="970" y="277"/>
                      <a:pt x="922" y="154"/>
                    </a:cubicBezTo>
                    <a:cubicBezTo>
                      <a:pt x="883" y="58"/>
                      <a:pt x="791" y="1"/>
                      <a:pt x="69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69;p83"/>
              <p:cNvSpPr/>
              <p:nvPr/>
            </p:nvSpPr>
            <p:spPr>
              <a:xfrm flipH="1">
                <a:off x="1976095" y="2123804"/>
                <a:ext cx="152056" cy="92786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016" extrusionOk="0">
                    <a:moveTo>
                      <a:pt x="703" y="1"/>
                    </a:moveTo>
                    <a:cubicBezTo>
                      <a:pt x="278" y="1"/>
                      <a:pt x="1" y="384"/>
                      <a:pt x="1" y="384"/>
                    </a:cubicBezTo>
                    <a:lnTo>
                      <a:pt x="59" y="784"/>
                    </a:lnTo>
                    <a:cubicBezTo>
                      <a:pt x="273" y="949"/>
                      <a:pt x="497" y="1016"/>
                      <a:pt x="698" y="1016"/>
                    </a:cubicBezTo>
                    <a:cubicBezTo>
                      <a:pt x="1269" y="1016"/>
                      <a:pt x="1664" y="482"/>
                      <a:pt x="1165" y="152"/>
                    </a:cubicBezTo>
                    <a:cubicBezTo>
                      <a:pt x="998" y="42"/>
                      <a:pt x="842" y="1"/>
                      <a:pt x="703" y="1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70;p83"/>
              <p:cNvSpPr/>
              <p:nvPr/>
            </p:nvSpPr>
            <p:spPr>
              <a:xfrm flipH="1">
                <a:off x="3260580" y="1799418"/>
                <a:ext cx="188129" cy="115252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262" extrusionOk="0">
                    <a:moveTo>
                      <a:pt x="632" y="1"/>
                    </a:moveTo>
                    <a:cubicBezTo>
                      <a:pt x="382" y="1"/>
                      <a:pt x="187" y="83"/>
                      <a:pt x="120" y="242"/>
                    </a:cubicBezTo>
                    <a:cubicBezTo>
                      <a:pt x="1" y="515"/>
                      <a:pt x="315" y="912"/>
                      <a:pt x="820" y="1126"/>
                    </a:cubicBezTo>
                    <a:cubicBezTo>
                      <a:pt x="1032" y="1217"/>
                      <a:pt x="1243" y="1261"/>
                      <a:pt x="1426" y="1261"/>
                    </a:cubicBezTo>
                    <a:cubicBezTo>
                      <a:pt x="1677" y="1261"/>
                      <a:pt x="1874" y="1179"/>
                      <a:pt x="1943" y="1021"/>
                    </a:cubicBezTo>
                    <a:cubicBezTo>
                      <a:pt x="2060" y="748"/>
                      <a:pt x="1745" y="351"/>
                      <a:pt x="1244" y="137"/>
                    </a:cubicBezTo>
                    <a:cubicBezTo>
                      <a:pt x="1029" y="46"/>
                      <a:pt x="816" y="1"/>
                      <a:pt x="632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71;p83"/>
              <p:cNvSpPr/>
              <p:nvPr/>
            </p:nvSpPr>
            <p:spPr>
              <a:xfrm flipH="1">
                <a:off x="2290801" y="2044443"/>
                <a:ext cx="183015" cy="120640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1321" extrusionOk="0">
                    <a:moveTo>
                      <a:pt x="1081" y="1"/>
                    </a:moveTo>
                    <a:cubicBezTo>
                      <a:pt x="1036" y="1"/>
                      <a:pt x="989" y="3"/>
                      <a:pt x="942" y="7"/>
                    </a:cubicBezTo>
                    <a:cubicBezTo>
                      <a:pt x="406" y="58"/>
                      <a:pt x="0" y="393"/>
                      <a:pt x="38" y="755"/>
                    </a:cubicBezTo>
                    <a:cubicBezTo>
                      <a:pt x="69" y="1082"/>
                      <a:pt x="455" y="1321"/>
                      <a:pt x="927" y="1321"/>
                    </a:cubicBezTo>
                    <a:cubicBezTo>
                      <a:pt x="973" y="1321"/>
                      <a:pt x="1019" y="1319"/>
                      <a:pt x="1065" y="1314"/>
                    </a:cubicBezTo>
                    <a:cubicBezTo>
                      <a:pt x="1601" y="1263"/>
                      <a:pt x="2004" y="929"/>
                      <a:pt x="1970" y="567"/>
                    </a:cubicBezTo>
                    <a:cubicBezTo>
                      <a:pt x="1939" y="237"/>
                      <a:pt x="1553" y="1"/>
                      <a:pt x="1081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972;p83"/>
              <p:cNvSpPr/>
              <p:nvPr/>
            </p:nvSpPr>
            <p:spPr>
              <a:xfrm flipH="1">
                <a:off x="2488885" y="2067822"/>
                <a:ext cx="30320" cy="48676"/>
              </a:xfrm>
              <a:custGeom>
                <a:avLst/>
                <a:gdLst/>
                <a:ahLst/>
                <a:cxnLst/>
                <a:rect l="l" t="t" r="r" b="b"/>
                <a:pathLst>
                  <a:path w="332" h="533" extrusionOk="0">
                    <a:moveTo>
                      <a:pt x="252" y="1"/>
                    </a:moveTo>
                    <a:cubicBezTo>
                      <a:pt x="219" y="1"/>
                      <a:pt x="186" y="20"/>
                      <a:pt x="180" y="62"/>
                    </a:cubicBezTo>
                    <a:cubicBezTo>
                      <a:pt x="163" y="191"/>
                      <a:pt x="115" y="308"/>
                      <a:pt x="40" y="413"/>
                    </a:cubicBezTo>
                    <a:cubicBezTo>
                      <a:pt x="0" y="470"/>
                      <a:pt x="52" y="533"/>
                      <a:pt x="104" y="533"/>
                    </a:cubicBezTo>
                    <a:cubicBezTo>
                      <a:pt x="124" y="533"/>
                      <a:pt x="144" y="524"/>
                      <a:pt x="159" y="502"/>
                    </a:cubicBezTo>
                    <a:cubicBezTo>
                      <a:pt x="248" y="376"/>
                      <a:pt x="303" y="232"/>
                      <a:pt x="327" y="79"/>
                    </a:cubicBezTo>
                    <a:cubicBezTo>
                      <a:pt x="332" y="29"/>
                      <a:pt x="292" y="1"/>
                      <a:pt x="252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" name="Google Shape;973;p83"/>
            <p:cNvSpPr/>
            <p:nvPr/>
          </p:nvSpPr>
          <p:spPr>
            <a:xfrm flipH="1">
              <a:off x="3944381" y="1569605"/>
              <a:ext cx="85206" cy="66941"/>
            </a:xfrm>
            <a:custGeom>
              <a:avLst/>
              <a:gdLst/>
              <a:ahLst/>
              <a:cxnLst/>
              <a:rect l="l" t="t" r="r" b="b"/>
              <a:pathLst>
                <a:path w="933" h="733" extrusionOk="0">
                  <a:moveTo>
                    <a:pt x="655" y="1"/>
                  </a:moveTo>
                  <a:cubicBezTo>
                    <a:pt x="610" y="1"/>
                    <a:pt x="564" y="14"/>
                    <a:pt x="523" y="40"/>
                  </a:cubicBezTo>
                  <a:lnTo>
                    <a:pt x="144" y="289"/>
                  </a:lnTo>
                  <a:cubicBezTo>
                    <a:pt x="32" y="360"/>
                    <a:pt x="0" y="511"/>
                    <a:pt x="73" y="623"/>
                  </a:cubicBezTo>
                  <a:cubicBezTo>
                    <a:pt x="119" y="694"/>
                    <a:pt x="196" y="732"/>
                    <a:pt x="274" y="732"/>
                  </a:cubicBezTo>
                  <a:cubicBezTo>
                    <a:pt x="320" y="732"/>
                    <a:pt x="366" y="719"/>
                    <a:pt x="407" y="691"/>
                  </a:cubicBezTo>
                  <a:lnTo>
                    <a:pt x="789" y="445"/>
                  </a:lnTo>
                  <a:cubicBezTo>
                    <a:pt x="898" y="371"/>
                    <a:pt x="933" y="220"/>
                    <a:pt x="857" y="111"/>
                  </a:cubicBezTo>
                  <a:cubicBezTo>
                    <a:pt x="811" y="40"/>
                    <a:pt x="734" y="1"/>
                    <a:pt x="655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74;p83"/>
            <p:cNvSpPr/>
            <p:nvPr/>
          </p:nvSpPr>
          <p:spPr>
            <a:xfrm flipH="1">
              <a:off x="3921915" y="1616546"/>
              <a:ext cx="88677" cy="59635"/>
            </a:xfrm>
            <a:custGeom>
              <a:avLst/>
              <a:gdLst/>
              <a:ahLst/>
              <a:cxnLst/>
              <a:rect l="l" t="t" r="r" b="b"/>
              <a:pathLst>
                <a:path w="971" h="653" extrusionOk="0">
                  <a:moveTo>
                    <a:pt x="694" y="1"/>
                  </a:moveTo>
                  <a:cubicBezTo>
                    <a:pt x="664" y="1"/>
                    <a:pt x="634" y="6"/>
                    <a:pt x="605" y="17"/>
                  </a:cubicBezTo>
                  <a:lnTo>
                    <a:pt x="185" y="188"/>
                  </a:lnTo>
                  <a:cubicBezTo>
                    <a:pt x="62" y="235"/>
                    <a:pt x="1" y="375"/>
                    <a:pt x="49" y="501"/>
                  </a:cubicBezTo>
                  <a:cubicBezTo>
                    <a:pt x="87" y="595"/>
                    <a:pt x="178" y="653"/>
                    <a:pt x="273" y="653"/>
                  </a:cubicBezTo>
                  <a:cubicBezTo>
                    <a:pt x="303" y="653"/>
                    <a:pt x="333" y="647"/>
                    <a:pt x="363" y="635"/>
                  </a:cubicBezTo>
                  <a:lnTo>
                    <a:pt x="786" y="468"/>
                  </a:lnTo>
                  <a:cubicBezTo>
                    <a:pt x="909" y="416"/>
                    <a:pt x="971" y="276"/>
                    <a:pt x="919" y="153"/>
                  </a:cubicBezTo>
                  <a:cubicBezTo>
                    <a:pt x="882" y="59"/>
                    <a:pt x="791" y="1"/>
                    <a:pt x="694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976;p83"/>
          <p:cNvSpPr/>
          <p:nvPr/>
        </p:nvSpPr>
        <p:spPr>
          <a:xfrm flipH="1">
            <a:off x="1124077" y="3221710"/>
            <a:ext cx="2914" cy="2040"/>
          </a:xfrm>
          <a:custGeom>
            <a:avLst/>
            <a:gdLst/>
            <a:ahLst/>
            <a:cxnLst/>
            <a:rect l="l" t="t" r="r" b="b"/>
            <a:pathLst>
              <a:path w="50" h="35" extrusionOk="0">
                <a:moveTo>
                  <a:pt x="25" y="0"/>
                </a:moveTo>
                <a:cubicBezTo>
                  <a:pt x="1" y="0"/>
                  <a:pt x="1" y="34"/>
                  <a:pt x="25" y="34"/>
                </a:cubicBezTo>
                <a:cubicBezTo>
                  <a:pt x="49" y="34"/>
                  <a:pt x="49" y="0"/>
                  <a:pt x="25" y="0"/>
                </a:cubicBezTo>
                <a:close/>
              </a:path>
            </a:pathLst>
          </a:custGeom>
          <a:solidFill>
            <a:srgbClr val="DD83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977;p83"/>
          <p:cNvSpPr/>
          <p:nvPr/>
        </p:nvSpPr>
        <p:spPr>
          <a:xfrm flipH="1">
            <a:off x="1280007" y="3429511"/>
            <a:ext cx="62400" cy="62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978;p83"/>
          <p:cNvSpPr/>
          <p:nvPr/>
        </p:nvSpPr>
        <p:spPr>
          <a:xfrm flipH="1">
            <a:off x="2024957" y="3491899"/>
            <a:ext cx="32400" cy="32400"/>
          </a:xfrm>
          <a:prstGeom prst="ellipse">
            <a:avLst/>
          </a:prstGeom>
          <a:gradFill>
            <a:gsLst>
              <a:gs pos="0">
                <a:srgbClr val="645CA7"/>
              </a:gs>
              <a:gs pos="100000">
                <a:srgbClr val="D77EA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4" name="Google Shape;983;p83"/>
          <p:cNvCxnSpPr/>
          <p:nvPr/>
        </p:nvCxnSpPr>
        <p:spPr>
          <a:xfrm rot="10800000">
            <a:off x="380507" y="3292018"/>
            <a:ext cx="249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Google Shape;1083;p83"/>
          <p:cNvSpPr txBox="1">
            <a:spLocks/>
          </p:cNvSpPr>
          <p:nvPr/>
        </p:nvSpPr>
        <p:spPr>
          <a:xfrm>
            <a:off x="395507" y="3148636"/>
            <a:ext cx="2463300" cy="1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 b="0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rPr lang="en-US" sz="1400" smtClean="0"/>
              <a:t>HOBBIES</a:t>
            </a:r>
            <a:endParaRPr lang="en-US" sz="1400"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  <p:pic>
        <p:nvPicPr>
          <p:cNvPr id="106" name="Picture 4" descr="mariale10 hearts notebook corazones libros Stick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4276">
            <a:off x="720716" y="3264573"/>
            <a:ext cx="1474774" cy="147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6" descr="Bealettering art stationery pincel materials Stick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31" y="300396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014" y="947037"/>
            <a:ext cx="381000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Google Shape;8756;p94"/>
          <p:cNvSpPr/>
          <p:nvPr/>
        </p:nvSpPr>
        <p:spPr>
          <a:xfrm>
            <a:off x="4500161" y="1943568"/>
            <a:ext cx="1673015" cy="1873098"/>
          </a:xfrm>
          <a:custGeom>
            <a:avLst/>
            <a:gdLst/>
            <a:ahLst/>
            <a:cxnLst/>
            <a:rect l="l" t="t" r="r" b="b"/>
            <a:pathLst>
              <a:path w="105145" h="127868" extrusionOk="0">
                <a:moveTo>
                  <a:pt x="52573" y="1"/>
                </a:moveTo>
                <a:cubicBezTo>
                  <a:pt x="43236" y="1"/>
                  <a:pt x="35664" y="7567"/>
                  <a:pt x="35664" y="16910"/>
                </a:cubicBezTo>
                <a:cubicBezTo>
                  <a:pt x="35670" y="18895"/>
                  <a:pt x="36028" y="20862"/>
                  <a:pt x="36720" y="22722"/>
                </a:cubicBezTo>
                <a:lnTo>
                  <a:pt x="0" y="22722"/>
                </a:lnTo>
                <a:lnTo>
                  <a:pt x="0" y="110011"/>
                </a:lnTo>
                <a:cubicBezTo>
                  <a:pt x="0" y="119872"/>
                  <a:pt x="7995" y="127867"/>
                  <a:pt x="17862" y="127867"/>
                </a:cubicBezTo>
                <a:lnTo>
                  <a:pt x="105145" y="127867"/>
                </a:lnTo>
                <a:lnTo>
                  <a:pt x="105145" y="91010"/>
                </a:lnTo>
                <a:cubicBezTo>
                  <a:pt x="103158" y="91801"/>
                  <a:pt x="101044" y="92206"/>
                  <a:pt x="98916" y="92206"/>
                </a:cubicBezTo>
                <a:cubicBezTo>
                  <a:pt x="98350" y="92206"/>
                  <a:pt x="97782" y="92177"/>
                  <a:pt x="97215" y="92119"/>
                </a:cubicBezTo>
                <a:cubicBezTo>
                  <a:pt x="88869" y="91267"/>
                  <a:pt x="82269" y="84184"/>
                  <a:pt x="82024" y="75802"/>
                </a:cubicBezTo>
                <a:cubicBezTo>
                  <a:pt x="81744" y="66233"/>
                  <a:pt x="89417" y="58393"/>
                  <a:pt x="98920" y="58393"/>
                </a:cubicBezTo>
                <a:cubicBezTo>
                  <a:pt x="101055" y="58393"/>
                  <a:pt x="103159" y="58792"/>
                  <a:pt x="105139" y="59585"/>
                </a:cubicBezTo>
                <a:lnTo>
                  <a:pt x="105139" y="22728"/>
                </a:lnTo>
                <a:lnTo>
                  <a:pt x="68419" y="22728"/>
                </a:lnTo>
                <a:cubicBezTo>
                  <a:pt x="69427" y="19992"/>
                  <a:pt x="69796" y="16951"/>
                  <a:pt x="69164" y="13738"/>
                </a:cubicBezTo>
                <a:cubicBezTo>
                  <a:pt x="67632" y="5922"/>
                  <a:pt x="60686" y="73"/>
                  <a:pt x="52715" y="2"/>
                </a:cubicBezTo>
                <a:cubicBezTo>
                  <a:pt x="52668" y="1"/>
                  <a:pt x="52620" y="1"/>
                  <a:pt x="52573" y="1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       </a:t>
            </a:r>
            <a:endParaRPr dirty="0"/>
          </a:p>
        </p:txBody>
      </p:sp>
      <p:sp>
        <p:nvSpPr>
          <p:cNvPr id="126" name="TextBox 125"/>
          <p:cNvSpPr txBox="1"/>
          <p:nvPr/>
        </p:nvSpPr>
        <p:spPr>
          <a:xfrm>
            <a:off x="5091800" y="2768798"/>
            <a:ext cx="432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3 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9" name="Google Shape;8758;p94"/>
          <p:cNvSpPr/>
          <p:nvPr/>
        </p:nvSpPr>
        <p:spPr>
          <a:xfrm>
            <a:off x="5821356" y="2279354"/>
            <a:ext cx="2035781" cy="1540163"/>
          </a:xfrm>
          <a:custGeom>
            <a:avLst/>
            <a:gdLst/>
            <a:ahLst/>
            <a:cxnLst/>
            <a:rect l="l" t="t" r="r" b="b"/>
            <a:pathLst>
              <a:path w="127944" h="105140" extrusionOk="0">
                <a:moveTo>
                  <a:pt x="22805" y="0"/>
                </a:moveTo>
                <a:lnTo>
                  <a:pt x="22805" y="36720"/>
                </a:lnTo>
                <a:cubicBezTo>
                  <a:pt x="20992" y="36051"/>
                  <a:pt x="19042" y="35663"/>
                  <a:pt x="16995" y="35663"/>
                </a:cubicBezTo>
                <a:cubicBezTo>
                  <a:pt x="15960" y="35663"/>
                  <a:pt x="14900" y="35762"/>
                  <a:pt x="13820" y="35975"/>
                </a:cubicBezTo>
                <a:cubicBezTo>
                  <a:pt x="5998" y="37513"/>
                  <a:pt x="150" y="44453"/>
                  <a:pt x="78" y="52424"/>
                </a:cubicBezTo>
                <a:cubicBezTo>
                  <a:pt x="1" y="61826"/>
                  <a:pt x="7602" y="69481"/>
                  <a:pt x="16986" y="69481"/>
                </a:cubicBezTo>
                <a:cubicBezTo>
                  <a:pt x="18971" y="69475"/>
                  <a:pt x="20945" y="69117"/>
                  <a:pt x="22805" y="68420"/>
                </a:cubicBezTo>
                <a:lnTo>
                  <a:pt x="22805" y="105139"/>
                </a:lnTo>
                <a:lnTo>
                  <a:pt x="108943" y="105139"/>
                </a:lnTo>
                <a:cubicBezTo>
                  <a:pt x="119436" y="105139"/>
                  <a:pt x="127944" y="96631"/>
                  <a:pt x="127944" y="86138"/>
                </a:cubicBezTo>
                <a:lnTo>
                  <a:pt x="127944" y="0"/>
                </a:lnTo>
                <a:lnTo>
                  <a:pt x="91087" y="0"/>
                </a:lnTo>
                <a:cubicBezTo>
                  <a:pt x="92088" y="2510"/>
                  <a:pt x="92470" y="5235"/>
                  <a:pt x="92196" y="7924"/>
                </a:cubicBezTo>
                <a:cubicBezTo>
                  <a:pt x="91343" y="16271"/>
                  <a:pt x="84260" y="22870"/>
                  <a:pt x="75878" y="23115"/>
                </a:cubicBezTo>
                <a:cubicBezTo>
                  <a:pt x="75708" y="23120"/>
                  <a:pt x="75539" y="23122"/>
                  <a:pt x="75370" y="23122"/>
                </a:cubicBezTo>
                <a:cubicBezTo>
                  <a:pt x="66033" y="23122"/>
                  <a:pt x="58469" y="15553"/>
                  <a:pt x="58469" y="6219"/>
                </a:cubicBezTo>
                <a:cubicBezTo>
                  <a:pt x="58469" y="4084"/>
                  <a:pt x="58869" y="1980"/>
                  <a:pt x="59662" y="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TextBox 126"/>
          <p:cNvSpPr txBox="1"/>
          <p:nvPr/>
        </p:nvSpPr>
        <p:spPr>
          <a:xfrm>
            <a:off x="6806959" y="2802350"/>
            <a:ext cx="439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4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77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6" grpId="0"/>
    </p:bldLst>
  </p:timing>
</p:sld>
</file>

<file path=ppt/theme/theme1.xml><?xml version="1.0" encoding="utf-8"?>
<a:theme xmlns:a="http://schemas.openxmlformats.org/drawingml/2006/main" name="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606</Words>
  <Application>Microsoft Office PowerPoint</Application>
  <PresentationFormat>On-screen Show (16:9)</PresentationFormat>
  <Paragraphs>92</Paragraphs>
  <Slides>34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4" baseType="lpstr">
      <vt:lpstr>Zilla Slab Light</vt:lpstr>
      <vt:lpstr>Fira Sans Extra Condensed Medium</vt:lpstr>
      <vt:lpstr>Livvic</vt:lpstr>
      <vt:lpstr>Fira Sans Extra Condensed</vt:lpstr>
      <vt:lpstr>Bahnschrift SemiLight SemiConde</vt:lpstr>
      <vt:lpstr>Bahnschrift SemiBold</vt:lpstr>
      <vt:lpstr>Calibri</vt:lpstr>
      <vt:lpstr>Oswald Light</vt:lpstr>
      <vt:lpstr>Bahnschrift</vt:lpstr>
      <vt:lpstr>Bahnschrift SemiLight</vt:lpstr>
      <vt:lpstr>Times New Roman</vt:lpstr>
      <vt:lpstr>Arial</vt:lpstr>
      <vt:lpstr>Englebert</vt:lpstr>
      <vt:lpstr>Ebrima</vt:lpstr>
      <vt:lpstr>Roboto</vt:lpstr>
      <vt:lpstr>Zilla Slab</vt:lpstr>
      <vt:lpstr>Roboto Condensed Light</vt:lpstr>
      <vt:lpstr>Roboto Slab Light</vt:lpstr>
      <vt:lpstr>Oswald SemiBold</vt:lpstr>
      <vt:lpstr>Back to School Social Media XL by Slidesgo</vt:lpstr>
      <vt:lpstr>PowerPoint Presentation</vt:lpstr>
      <vt:lpstr>Trò chơi khởi động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2: Cặp sách xinh xắn (Tiết 1)</vt:lpstr>
      <vt:lpstr>1</vt:lpstr>
      <vt:lpstr>PowerPoint Presentation</vt:lpstr>
      <vt:lpstr>Hoạt động 1:</vt:lpstr>
      <vt:lpstr>Quan sát chiếc cặp sách của mình và trả lời câu hỏi sau: </vt:lpstr>
      <vt:lpstr>Quan sát hình 1,2,3,4 trong sách và trả lời câu hỏi sau:  - Màu sắc của những chiếc cặp trên như thế nào ? - Có thể sử dụng những hình ảnh gì để trang trí cặp sách ?</vt:lpstr>
      <vt:lpstr>PowerPoint Presentation</vt:lpstr>
      <vt:lpstr>Các bộ phận của chiếc cặp  </vt:lpstr>
      <vt:lpstr>Ghi nhớ </vt:lpstr>
      <vt:lpstr>Hoạt động 2: </vt:lpstr>
      <vt:lpstr>Quan sát hình minh họa trong sách trang 23 và trả lời câu hỏi: </vt:lpstr>
      <vt:lpstr>Cách thực hiện </vt:lpstr>
      <vt:lpstr>Clip hướng dẫn </vt:lpstr>
      <vt:lpstr>Lưu ý  </vt:lpstr>
      <vt:lpstr>Sản phẩm tham khảo</vt:lpstr>
      <vt:lpstr>Hoạt động 3</vt:lpstr>
      <vt:lpstr>Thực hành </vt:lpstr>
      <vt:lpstr>Hoạt động 4 </vt:lpstr>
      <vt:lpstr>PowerPoint Presentation</vt:lpstr>
      <vt:lpstr>Vận dụng- Phát triển </vt:lpstr>
      <vt:lpstr>Chúng mình hãy bảo quản, giữ gìn chiếc cặp sách cũng như đồ dùng học tập của mình thật cẩn thận nhé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 khởi động</dc:title>
  <dc:creator>Minh</dc:creator>
  <cp:lastModifiedBy>Minh</cp:lastModifiedBy>
  <cp:revision>75</cp:revision>
  <dcterms:modified xsi:type="dcterms:W3CDTF">2021-10-24T15:04:42Z</dcterms:modified>
</cp:coreProperties>
</file>