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18" r:id="rId3"/>
    <p:sldId id="287" r:id="rId4"/>
    <p:sldId id="349" r:id="rId5"/>
    <p:sldId id="348" r:id="rId6"/>
    <p:sldId id="327" r:id="rId7"/>
    <p:sldId id="321" r:id="rId8"/>
    <p:sldId id="346" r:id="rId9"/>
    <p:sldId id="322" r:id="rId10"/>
    <p:sldId id="350" r:id="rId11"/>
    <p:sldId id="339" r:id="rId12"/>
    <p:sldId id="294" r:id="rId13"/>
    <p:sldId id="338" r:id="rId14"/>
    <p:sldId id="341" r:id="rId15"/>
    <p:sldId id="332" r:id="rId16"/>
    <p:sldId id="336" r:id="rId17"/>
    <p:sldId id="324" r:id="rId18"/>
    <p:sldId id="345" r:id="rId19"/>
    <p:sldId id="347" r:id="rId20"/>
    <p:sldId id="340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00" autoAdjust="0"/>
    <p:restoredTop sz="94680" autoAdjust="0"/>
  </p:normalViewPr>
  <p:slideViewPr>
    <p:cSldViewPr snapToGrid="0">
      <p:cViewPr>
        <p:scale>
          <a:sx n="60" d="100"/>
          <a:sy n="60" d="100"/>
        </p:scale>
        <p:origin x="509" y="4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5799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ĐÀO TẠO QUẬN LONG BIÊN</a:t>
            </a: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08">
        <p14:ripple/>
      </p:transition>
    </mc:Choice>
    <mc:Fallback xmlns="">
      <p:transition spd="slow" advTm="780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4"/>
    </mc:Choice>
    <mc:Fallback xmlns="">
      <p:transition spd="slow" advTm="1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pic>
        <p:nvPicPr>
          <p:cNvPr id="12" name="YDMP9454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995" y="619047"/>
            <a:ext cx="8619893" cy="5832087"/>
          </a:xfrm>
        </p:spPr>
      </p:pic>
    </p:spTree>
    <p:extLst>
      <p:ext uri="{BB962C8B-B14F-4D97-AF65-F5344CB8AC3E}">
        <p14:creationId xmlns:p14="http://schemas.microsoft.com/office/powerpoint/2010/main" val="12296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"/>
    </mc:Choice>
    <mc:Fallback xmlns="">
      <p:transition spd="slow" advTm="80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27325" y="2447693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7"/>
    </mc:Choice>
    <mc:Fallback xmlns="">
      <p:transition spd="slow" advTm="1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20572" y="284776"/>
            <a:ext cx="52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23" y="1282390"/>
            <a:ext cx="4257451" cy="510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63" y="546386"/>
            <a:ext cx="4661169" cy="2610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4" y="3420110"/>
            <a:ext cx="5178169" cy="3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51">
        <p:random/>
      </p:transition>
    </mc:Choice>
    <mc:Fallback xmlns="">
      <p:transition spd="slow" advClick="0" advTm="99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5">
        <p:random/>
      </p:transition>
    </mc:Choice>
    <mc:Fallback xmlns="">
      <p:transition spd="slow" advClick="0" advTm="131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A4,giấy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415508" y="242910"/>
            <a:ext cx="2480996" cy="671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i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478" y="426620"/>
            <a:ext cx="91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 </a:t>
            </a:r>
            <a:r>
              <a:rPr lang="en-US" sz="2800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PHƯƠNG TIỆN GIAO THÔNG GÌ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827" y="1172864"/>
            <a:ext cx="3351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</a:rPr>
              <a:t>C</a:t>
            </a:r>
            <a:r>
              <a:rPr lang="en-US" sz="2000" i="1" dirty="0" err="1">
                <a:solidFill>
                  <a:srgbClr val="FF0000"/>
                </a:solidFill>
              </a:rPr>
              <a:t>âu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vi-VN" sz="2000" i="1" dirty="0">
                <a:solidFill>
                  <a:srgbClr val="FF0000"/>
                </a:solidFill>
              </a:rPr>
              <a:t>1</a:t>
            </a:r>
            <a:r>
              <a:rPr lang="en-US" sz="2000" i="1" dirty="0"/>
              <a:t> 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Xe gì hai bánh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Đạp chạy bon bon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Chuông kêu kính coong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Đứng yên thì </a:t>
            </a:r>
            <a:r>
              <a:rPr lang="en-US" sz="2000" i="1" dirty="0" err="1">
                <a:solidFill>
                  <a:srgbClr val="0000CC"/>
                </a:solidFill>
              </a:rPr>
              <a:t>đổ</a:t>
            </a:r>
            <a:r>
              <a:rPr lang="en-US" sz="2000" i="1" dirty="0">
                <a:solidFill>
                  <a:srgbClr val="0000CC"/>
                </a:solidFill>
              </a:rPr>
              <a:t> ?</a:t>
            </a:r>
          </a:p>
          <a:p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3" y="1061351"/>
            <a:ext cx="3649086" cy="228512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297" y="4732509"/>
            <a:ext cx="32952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3</a:t>
            </a:r>
            <a:endParaRPr lang="en-US" sz="2000" i="1" dirty="0"/>
          </a:p>
          <a:p>
            <a:r>
              <a:rPr lang="en-US" sz="2000" i="1" dirty="0" err="1">
                <a:solidFill>
                  <a:srgbClr val="0000CC"/>
                </a:solidFill>
              </a:rPr>
              <a:t>Thân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hình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bằng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sắt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Nổi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nhẹ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sông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Chở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chú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hải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quân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Tuần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tra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biển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7827" y="3000727"/>
            <a:ext cx="3436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2</a:t>
            </a:r>
            <a:r>
              <a:rPr lang="en-US" sz="2000" i="1" dirty="0"/>
              <a:t>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Chẳng phải chim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Mà bay trên trời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Chở được nhiều người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Đi khắp mọi nơi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545767" y="3503528"/>
            <a:ext cx="3111189" cy="52825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ĐÁP ÁN</a:t>
            </a:r>
          </a:p>
        </p:txBody>
      </p:sp>
      <p:pic>
        <p:nvPicPr>
          <p:cNvPr id="10" name="Picture 3" descr="C:\Users\DELL\OneDrive\Máy tính\ptgt\xe đ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4" y="4147622"/>
            <a:ext cx="2522616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ELL\OneDrive\Máy tính\ptgt\máy b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54" y="4147622"/>
            <a:ext cx="2520176" cy="1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ELL\OneDrive\Máy tính\ptgt\tàu thủ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18" y="4147623"/>
            <a:ext cx="2561032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3888887" y="5916556"/>
            <a:ext cx="2026577" cy="596589"/>
          </a:xfrm>
        </p:spPr>
        <p:txBody>
          <a:bodyPr/>
          <a:lstStyle/>
          <a:p>
            <a:r>
              <a:rPr lang="en-US" sz="2400" dirty="0" err="1">
                <a:solidFill>
                  <a:srgbClr val="0033CC"/>
                </a:solidFill>
              </a:rPr>
              <a:t>Xe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đạp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485754" y="5936070"/>
            <a:ext cx="2255026" cy="61517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33CC"/>
                </a:solidFill>
              </a:rPr>
              <a:t>Máy bay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9305742" y="5905405"/>
            <a:ext cx="2559826" cy="5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33CC"/>
                </a:solidFill>
              </a:rPr>
              <a:t>Tàu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thủy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8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0"/>
    </mc:Choice>
    <mc:Fallback xmlns="">
      <p:transition spd="slow" advTm="6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22" grpId="0"/>
      <p:bldP spid="8" grpId="0"/>
      <p:bldP spid="9" grpId="0"/>
      <p:bldP spid="15" grpId="0" build="p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24" y="1819656"/>
            <a:ext cx="8118088" cy="4569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3"/>
    </mc:Choice>
    <mc:Fallback xmlns="">
      <p:transition spd="slow" advTm="1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2364105" y="1100455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35" y="1100455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35479" y="3560370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3579155"/>
            <a:ext cx="3581400" cy="263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8"/>
    </mc:Choice>
    <mc:Fallback xmlns=""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8"/>
    </mc:Choice>
    <mc:Fallback xmlns=""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162872" y="814899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6189">
        <p14:prism/>
      </p:transition>
    </mc:Choice>
    <mc:Fallback xmlns="">
      <p:transition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với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….</a:t>
            </a:r>
            <a:r>
              <a:rPr lang="en-US" dirty="0" err="1">
                <a:solidFill>
                  <a:srgbClr val="002060"/>
                </a:solidFill>
              </a:rPr>
              <a:t>phong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phú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chuyển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Hầu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bằng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bus,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taxi 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hoặc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gắn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dirty="0">
                <a:solidFill>
                  <a:srgbClr val="002060"/>
                </a:solidFill>
              </a:rPr>
              <a:t> do </a:t>
            </a:r>
            <a:r>
              <a:rPr lang="en-US" dirty="0" err="1">
                <a:solidFill>
                  <a:srgbClr val="002060"/>
                </a:solidFill>
              </a:rPr>
              <a:t>ba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chở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nhớ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8532">
        <p14:prism/>
      </p:transition>
    </mc:Choice>
    <mc:Fallback xmlns="">
      <p:transition advTm="38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(ô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bay,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hỏa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cối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cửa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quanh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sắc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dùng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tươi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mắt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8"/>
    </mc:Choice>
    <mc:Fallback xmlns="">
      <p:transition spd="slow" advTm="3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|7|8.2|7.8|14.9|2.5|3.3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716</Words>
  <Application>Microsoft Office PowerPoint</Application>
  <PresentationFormat>Widescreen</PresentationFormat>
  <Paragraphs>88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Aachen</vt:lpstr>
      <vt:lpstr>Arial</vt:lpstr>
      <vt:lpstr>Calibri</vt:lpstr>
      <vt:lpstr>Times New Roman</vt:lpstr>
      <vt:lpstr>Default Design</vt:lpstr>
      <vt:lpstr>1_Default Design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Vẽ hình phương tiện giao thông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Lưu Mạnh Hùng (VSC-KGD-MB)</cp:lastModifiedBy>
  <cp:revision>280</cp:revision>
  <dcterms:created xsi:type="dcterms:W3CDTF">2021-04-04T08:12:19Z</dcterms:created>
  <dcterms:modified xsi:type="dcterms:W3CDTF">2021-10-12T13:53:34Z</dcterms:modified>
</cp:coreProperties>
</file>