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9" r:id="rId2"/>
    <p:sldId id="260" r:id="rId3"/>
    <p:sldId id="259" r:id="rId4"/>
    <p:sldId id="264" r:id="rId5"/>
    <p:sldId id="266" r:id="rId6"/>
    <p:sldId id="258" r:id="rId7"/>
    <p:sldId id="267" r:id="rId8"/>
    <p:sldId id="273" r:id="rId9"/>
    <p:sldId id="265" r:id="rId10"/>
    <p:sldId id="268" r:id="rId11"/>
    <p:sldId id="274" r:id="rId12"/>
    <p:sldId id="269" r:id="rId13"/>
    <p:sldId id="280" r:id="rId14"/>
    <p:sldId id="275" r:id="rId15"/>
    <p:sldId id="270" r:id="rId16"/>
    <p:sldId id="276" r:id="rId17"/>
    <p:sldId id="277" r:id="rId18"/>
    <p:sldId id="261" r:id="rId19"/>
    <p:sldId id="271" r:id="rId20"/>
    <p:sldId id="272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8986"/>
    <a:srgbClr val="FFE4C9"/>
    <a:srgbClr val="FFD9B3"/>
    <a:srgbClr val="FFCC99"/>
    <a:srgbClr val="FADDCA"/>
    <a:srgbClr val="FCEEE4"/>
    <a:srgbClr val="FDF3ED"/>
    <a:srgbClr val="F99107"/>
    <a:srgbClr val="4F2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84" d="100"/>
          <a:sy n="84" d="100"/>
        </p:scale>
        <p:origin x="240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78C63-B292-4570-8680-97238093C1A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AB091-94A9-481A-B573-1B8CD6BA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3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1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E0A27-1872-4930-AF9A-A4FCC2D6D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3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9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817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87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27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73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23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11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48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166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27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404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3547-B52F-47FF-9D77-BA560FA6BACB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004B9DC1-F812-44CD-92AB-1237830D0877}"/>
              </a:ext>
            </a:extLst>
          </p:cNvPr>
          <p:cNvSpPr/>
          <p:nvPr/>
        </p:nvSpPr>
        <p:spPr>
          <a:xfrm>
            <a:off x="9671" y="-127788"/>
            <a:ext cx="12278532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6964" y="1106119"/>
            <a:ext cx="2529880" cy="21416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0" y="1932049"/>
            <a:ext cx="12192000" cy="4881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23" y="4551098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55FFC849-8634-46BA-BA36-B76D6F856D1A}"/>
              </a:ext>
            </a:extLst>
          </p:cNvPr>
          <p:cNvSpPr txBox="1"/>
          <p:nvPr/>
        </p:nvSpPr>
        <p:spPr>
          <a:xfrm>
            <a:off x="1913815" y="714931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浪漫雅圆" panose="02010601040101010101" pitchFamily="2" charset="-122"/>
                <a:cs typeface="Times New Roman" panose="02020603050405020304" pitchFamily="18" charset="0"/>
              </a:rPr>
              <a:t>Mĩ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浪漫雅圆" panose="02010601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浪漫雅圆" panose="02010601040101010101" pitchFamily="2" charset="-122"/>
                <a:cs typeface="Times New Roman" panose="02020603050405020304" pitchFamily="18" charset="0"/>
              </a:rPr>
              <a:t>thuật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浪漫雅圆" panose="02010601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浪漫雅圆" panose="0201060104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浪漫雅圆" panose="0201060104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20" name="Picture 7" descr="C:\Users\Admin\Downloads\con_vật_nuôi-removebg-preview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73" b="97794" l="13889" r="90850">
                        <a14:foregroundMark x1="43954" y1="26471" x2="43954" y2="26471"/>
                        <a14:foregroundMark x1="38725" y1="22549" x2="38725" y2="22549"/>
                        <a14:foregroundMark x1="31863" y1="28186" x2="31863" y2="28186"/>
                        <a14:foregroundMark x1="31046" y1="37010" x2="31046" y2="37010"/>
                        <a14:foregroundMark x1="46732" y1="50490" x2="46732" y2="50490"/>
                      </a14:backgroundRemoval>
                    </a14:imgEffect>
                  </a14:imgLayer>
                </a14:imgProps>
              </a:ext>
            </a:extLst>
          </a:blip>
          <a:srcRect l="12672"/>
          <a:stretch/>
        </p:blipFill>
        <p:spPr bwMode="auto">
          <a:xfrm rot="21396615" flipH="1">
            <a:off x="-864916" y="2107821"/>
            <a:ext cx="6090064" cy="488699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596950" y="1932049"/>
            <a:ext cx="762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Chủ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đề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Con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vật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quen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thuộc</a:t>
            </a:r>
            <a:r>
              <a:rPr lang="vi-VN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-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975D7CC-081D-48EF-9EF7-0F540781E3AC}"/>
              </a:ext>
            </a:extLst>
          </p:cNvPr>
          <p:cNvSpPr txBox="1"/>
          <p:nvPr/>
        </p:nvSpPr>
        <p:spPr>
          <a:xfrm>
            <a:off x="3398319" y="96081"/>
            <a:ext cx="859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3F3F3F"/>
                </a:solidFill>
                <a:latin typeface="+mj-lt"/>
              </a:rPr>
              <a:t>PHÒNG GIÁO DỤC ĐÀO TẠO QUẬN LONG BIÊN </a:t>
            </a:r>
            <a:endParaRPr lang="en-US" b="1" dirty="0">
              <a:solidFill>
                <a:srgbClr val="3F3F3F"/>
              </a:solidFill>
              <a:latin typeface="+mj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28927"/>
            <a:ext cx="12192000" cy="18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90818" y="291170"/>
            <a:ext cx="10697144" cy="6113422"/>
            <a:chOff x="890818" y="291170"/>
            <a:chExt cx="10697144" cy="6113422"/>
          </a:xfrm>
        </p:grpSpPr>
        <p:pic>
          <p:nvPicPr>
            <p:cNvPr id="2051" name="Picture 3" descr="C:\Users\Admin\Downloads\download (1)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890818" y="929833"/>
              <a:ext cx="3376381" cy="2197980"/>
            </a:xfrm>
            <a:prstGeom prst="rect">
              <a:avLst/>
            </a:prstGeom>
            <a:noFill/>
          </p:spPr>
        </p:pic>
        <p:pic>
          <p:nvPicPr>
            <p:cNvPr id="2052" name="Picture 4" descr="C:\Users\Admin\Downloads\download (2).jpg"/>
            <p:cNvPicPr>
              <a:picLocks noChangeAspect="1" noChangeArrowheads="1"/>
            </p:cNvPicPr>
            <p:nvPr/>
          </p:nvPicPr>
          <p:blipFill>
            <a:blip r:embed="rId3"/>
            <a:srcRect l="6943" t="9268" r="9075" b="10932"/>
            <a:stretch>
              <a:fillRect/>
            </a:stretch>
          </p:blipFill>
          <p:spPr bwMode="auto">
            <a:xfrm>
              <a:off x="7803777" y="757813"/>
              <a:ext cx="3784185" cy="2104071"/>
            </a:xfrm>
            <a:prstGeom prst="rect">
              <a:avLst/>
            </a:prstGeom>
            <a:noFill/>
          </p:spPr>
        </p:pic>
        <p:pic>
          <p:nvPicPr>
            <p:cNvPr id="2056" name="Picture 8" descr="C:\Users\Admin\Downloads\download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98504" y="1020427"/>
              <a:ext cx="3162538" cy="2288469"/>
            </a:xfrm>
            <a:prstGeom prst="rect">
              <a:avLst/>
            </a:prstGeom>
            <a:noFill/>
          </p:spPr>
        </p:pic>
        <p:pic>
          <p:nvPicPr>
            <p:cNvPr id="2058" name="Picture 10" descr="Bộ 3 tranh trang trí con vật chú voi với họa tiết độc đáo13718 -  123Design.org"/>
            <p:cNvPicPr>
              <a:picLocks noChangeAspect="1" noChangeArrowheads="1"/>
            </p:cNvPicPr>
            <p:nvPr/>
          </p:nvPicPr>
          <p:blipFill>
            <a:blip r:embed="rId5"/>
            <a:srcRect l="4690" t="16699" r="5364" b="17812"/>
            <a:stretch>
              <a:fillRect/>
            </a:stretch>
          </p:blipFill>
          <p:spPr bwMode="auto">
            <a:xfrm>
              <a:off x="1179443" y="2937019"/>
              <a:ext cx="3101008" cy="2257834"/>
            </a:xfrm>
            <a:prstGeom prst="rect">
              <a:avLst/>
            </a:prstGeom>
            <a:noFill/>
          </p:spPr>
        </p:pic>
        <p:pic>
          <p:nvPicPr>
            <p:cNvPr id="2060" name="Picture 12" descr="Bộ 3 tranh trang trí con vật chú voi với họa tiết độc đáo13722 -  123Design.org"/>
            <p:cNvPicPr>
              <a:picLocks noChangeAspect="1" noChangeArrowheads="1"/>
            </p:cNvPicPr>
            <p:nvPr/>
          </p:nvPicPr>
          <p:blipFill>
            <a:blip r:embed="rId6"/>
            <a:srcRect l="5074" t="18551" r="5457" b="19227"/>
            <a:stretch>
              <a:fillRect/>
            </a:stretch>
          </p:blipFill>
          <p:spPr bwMode="auto">
            <a:xfrm>
              <a:off x="7945769" y="2950268"/>
              <a:ext cx="3265570" cy="2271087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4348038" y="291170"/>
              <a:ext cx="31142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phá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73425" y="5327374"/>
              <a:ext cx="104427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marL="342900" indent="-342900">
                <a:buAutoNum type="arabicPeriod"/>
              </a:pP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nét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029202" y="3069771"/>
              <a:ext cx="2351314" cy="2351314"/>
              <a:chOff x="7628707" y="1110343"/>
              <a:chExt cx="3997236" cy="5003074"/>
            </a:xfrm>
          </p:grpSpPr>
          <p:pic>
            <p:nvPicPr>
              <p:cNvPr id="11" name="Picture 5" descr="C:\Users\Admin\Downloads\ee942c7505e7f3b9aaf6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628707" y="1110343"/>
                <a:ext cx="3956566" cy="5003074"/>
              </a:xfrm>
              <a:prstGeom prst="rect">
                <a:avLst/>
              </a:prstGeom>
              <a:noFill/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1051177" y="5460274"/>
                <a:ext cx="574766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https://f42-zpg.zdn.vn/2536851008266868347/229b82c9b75941071848.jpg"/>
          <p:cNvPicPr>
            <a:picLocks noChangeAspect="1" noChangeArrowheads="1"/>
          </p:cNvPicPr>
          <p:nvPr/>
        </p:nvPicPr>
        <p:blipFill rotWithShape="1">
          <a:blip r:embed="rId2"/>
          <a:srcRect l="948" r="1120"/>
          <a:stretch/>
        </p:blipFill>
        <p:spPr bwMode="auto">
          <a:xfrm>
            <a:off x="115614" y="0"/>
            <a:ext cx="11939752" cy="6858000"/>
          </a:xfrm>
          <a:prstGeom prst="rect">
            <a:avLst/>
          </a:prstGeom>
          <a:noFill/>
        </p:spPr>
      </p:pic>
      <p:sp>
        <p:nvSpPr>
          <p:cNvPr id="6" name="Round Diagonal Corner Rectangle 5"/>
          <p:cNvSpPr/>
          <p:nvPr/>
        </p:nvSpPr>
        <p:spPr>
          <a:xfrm>
            <a:off x="1577009" y="1563758"/>
            <a:ext cx="9621078" cy="322027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226366" y="1908315"/>
            <a:ext cx="84681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trí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lựa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chọn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nét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phù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0539" y="583096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4" name="Picture 5" descr="C:\Users\Admin\Downloads\download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666" y="1551832"/>
            <a:ext cx="3580258" cy="2534195"/>
          </a:xfrm>
          <a:prstGeom prst="rect">
            <a:avLst/>
          </a:prstGeom>
          <a:noFill/>
        </p:spPr>
      </p:pic>
      <p:pic>
        <p:nvPicPr>
          <p:cNvPr id="5" name="Picture 6" descr="C:\Users\Admin\Downloads\download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7975" y="1618507"/>
            <a:ext cx="3438117" cy="2448695"/>
          </a:xfrm>
          <a:prstGeom prst="rect">
            <a:avLst/>
          </a:prstGeom>
          <a:noFill/>
        </p:spPr>
      </p:pic>
      <p:pic>
        <p:nvPicPr>
          <p:cNvPr id="6" name="Picture 7" descr="C:\Users\Admin\Downloads\download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28835" y="1671301"/>
            <a:ext cx="3455944" cy="233634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43200" y="265044"/>
            <a:ext cx="694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106" y="4426228"/>
            <a:ext cx="3511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8870" y="4419604"/>
            <a:ext cx="3313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68136" y="4399725"/>
            <a:ext cx="3313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ure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200" y="265044"/>
            <a:ext cx="694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Video minh họa cách thực hiện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5377401869155796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4460" y="1342143"/>
            <a:ext cx="8666868" cy="490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"/>
            <a:ext cx="12228604" cy="6858001"/>
            <a:chOff x="0" y="-1"/>
            <a:chExt cx="12228604" cy="6858001"/>
          </a:xfrm>
        </p:grpSpPr>
        <p:grpSp>
          <p:nvGrpSpPr>
            <p:cNvPr id="14" name="Group 8"/>
            <p:cNvGrpSpPr/>
            <p:nvPr/>
          </p:nvGrpSpPr>
          <p:grpSpPr>
            <a:xfrm>
              <a:off x="0" y="-1"/>
              <a:ext cx="12228604" cy="6858001"/>
              <a:chOff x="0" y="-1"/>
              <a:chExt cx="12228604" cy="6858001"/>
            </a:xfrm>
          </p:grpSpPr>
          <p:pic>
            <p:nvPicPr>
              <p:cNvPr id="16" name="Picture 4" descr="https://2.bp.blogspot.com/-5ZE6cLQ3iac/VwRq2Gkq0RI/AAAAAAAAA-k/89n-QBecgvUaIq69U_1iBKFp-QcC-N8TA/s1600/13.jpg"/>
              <p:cNvPicPr>
                <a:picLocks noChangeAspect="1" noChangeArrowheads="1"/>
              </p:cNvPicPr>
              <p:nvPr/>
            </p:nvPicPr>
            <p:blipFill>
              <a:blip r:embed="rId2"/>
              <a:srcRect l="3367" t="53236" r="2787" b="6364"/>
              <a:stretch>
                <a:fillRect/>
              </a:stretch>
            </p:blipFill>
            <p:spPr bwMode="auto">
              <a:xfrm>
                <a:off x="0" y="-1"/>
                <a:ext cx="12228604" cy="6858001"/>
              </a:xfrm>
              <a:prstGeom prst="rect">
                <a:avLst/>
              </a:prstGeom>
              <a:no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291840" y="0"/>
                <a:ext cx="6426926" cy="39711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V="1">
              <a:off x="2638697" y="117565"/>
              <a:ext cx="7158446" cy="13063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631473" y="1688329"/>
            <a:ext cx="559090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ẽ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khổ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giấy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nét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trí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đậm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nhạt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bức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thêm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8327" y="572303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2050" name="Picture 2" descr="C:\Users\Admin\Downloads\164ff852d0c0269e7f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7968" y="1619796"/>
            <a:ext cx="3409654" cy="4232366"/>
          </a:xfrm>
          <a:prstGeom prst="rect">
            <a:avLst/>
          </a:prstGeom>
          <a:noFill/>
        </p:spPr>
      </p:pic>
      <p:pic>
        <p:nvPicPr>
          <p:cNvPr id="2051" name="Picture 3" descr="C:\Users\Admin\Downloads\881bb81a908866d63f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009" y="1659120"/>
            <a:ext cx="3146140" cy="4193907"/>
          </a:xfrm>
          <a:prstGeom prst="rect">
            <a:avLst/>
          </a:prstGeom>
          <a:noFill/>
        </p:spPr>
      </p:pic>
      <p:pic>
        <p:nvPicPr>
          <p:cNvPr id="2054" name="Picture 6" descr="C:\Users\Admin\Downloads\aafe1b3232a0c4fe9db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0709" y="1645920"/>
            <a:ext cx="3267493" cy="4219303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5" name="Picture 4" descr="C:\Users\Admin\Downloads\19159e18b68a40d419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995" y="1783216"/>
            <a:ext cx="3049598" cy="4330202"/>
          </a:xfrm>
          <a:prstGeom prst="rect">
            <a:avLst/>
          </a:prstGeom>
          <a:noFill/>
        </p:spPr>
      </p:pic>
      <p:pic>
        <p:nvPicPr>
          <p:cNvPr id="6" name="Picture 5" descr="C:\Users\Admin\Downloads\81a3a2d88a4a7c14255b.jpg"/>
          <p:cNvPicPr>
            <a:picLocks noChangeAspect="1" noChangeArrowheads="1"/>
          </p:cNvPicPr>
          <p:nvPr/>
        </p:nvPicPr>
        <p:blipFill>
          <a:blip r:embed="rId4" cstate="print"/>
          <a:srcRect t="669"/>
          <a:stretch>
            <a:fillRect/>
          </a:stretch>
        </p:blipFill>
        <p:spPr bwMode="auto">
          <a:xfrm>
            <a:off x="9010732" y="1770379"/>
            <a:ext cx="2470385" cy="4299117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3" descr="C:\Users\Admin\Downloads\4caffe9dd60f2051791e.jpg"/>
          <p:cNvPicPr>
            <a:picLocks noChangeAspect="1" noChangeArrowheads="1"/>
          </p:cNvPicPr>
          <p:nvPr/>
        </p:nvPicPr>
        <p:blipFill>
          <a:blip r:embed="rId5" cstate="print"/>
          <a:srcRect t="6165"/>
          <a:stretch>
            <a:fillRect/>
          </a:stretch>
        </p:blipFill>
        <p:spPr bwMode="auto">
          <a:xfrm>
            <a:off x="4380419" y="1796237"/>
            <a:ext cx="3773557" cy="42600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1026" name="Picture 2" descr="C:\Users\Admin\Downloads\1c0495c6bc544a0a1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522" y="3850021"/>
            <a:ext cx="3394118" cy="2428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Admin\Downloads\cf330c162484d2da8b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5773" y="1082968"/>
            <a:ext cx="3313043" cy="23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8" descr="C:\Users\Admin\Downloads\ac23df68f6fa00a459eb.jpg"/>
          <p:cNvPicPr>
            <a:picLocks noChangeAspect="1" noChangeArrowheads="1"/>
          </p:cNvPicPr>
          <p:nvPr/>
        </p:nvPicPr>
        <p:blipFill>
          <a:blip r:embed="rId5"/>
          <a:srcRect t="27082" b="27612"/>
          <a:stretch>
            <a:fillRect/>
          </a:stretch>
        </p:blipFill>
        <p:spPr bwMode="auto">
          <a:xfrm>
            <a:off x="1056041" y="1339496"/>
            <a:ext cx="5914603" cy="4762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4566"/>
            <a:ext cx="12192000" cy="6862566"/>
            <a:chOff x="0" y="-4566"/>
            <a:chExt cx="12192000" cy="6862566"/>
          </a:xfrm>
        </p:grpSpPr>
        <p:pic>
          <p:nvPicPr>
            <p:cNvPr id="28" name="Picture 27" descr="Picture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566"/>
              <a:ext cx="12183894" cy="68625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567544" y="901336"/>
              <a:ext cx="7106194" cy="3239589"/>
              <a:chOff x="679269" y="182880"/>
              <a:chExt cx="7106194" cy="323958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Rounded Rectangle 18"/>
              <p:cNvSpPr/>
              <p:nvPr/>
            </p:nvSpPr>
            <p:spPr>
              <a:xfrm>
                <a:off x="679269" y="182880"/>
                <a:ext cx="7106194" cy="3239589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67098" y="1423852"/>
                <a:ext cx="6021977" cy="144655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con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quen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màu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ý </a:t>
                </a:r>
                <a:r>
                  <a:rPr lang="en-US" sz="4400" dirty="0" err="1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4400" dirty="0" smtClean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4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352099" y="535009"/>
                <a:ext cx="5936976" cy="70788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40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Luyện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– </a:t>
                </a:r>
                <a:r>
                  <a:rPr lang="en-US" sz="40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sáng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tạo</a:t>
                </a:r>
                <a:endPara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097" name="Picture 1" descr="C:\Users\Admin\Downloads\kisspng-watercolor-painting-paintbrush-drawing-board-hand-painted-painting-pen-5a83b823d9e101.2227104215185817958924-removebg-previe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0"/>
              <a:ext cx="2229395" cy="2251891"/>
            </a:xfrm>
            <a:prstGeom prst="rect">
              <a:avLst/>
            </a:prstGeom>
            <a:noFill/>
          </p:spPr>
        </p:pic>
        <p:pic>
          <p:nvPicPr>
            <p:cNvPr id="4099" name="Picture 3" descr="C:\Users\Admin\Downloads\girl-painting-goldfish-on-canvas-vector-18009403-removebg-preview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4137" y="2066535"/>
              <a:ext cx="4127863" cy="4791465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550254" y="4885509"/>
              <a:ext cx="5137929" cy="1729293"/>
              <a:chOff x="1262871" y="4063723"/>
              <a:chExt cx="5908812" cy="2302883"/>
            </a:xfrm>
          </p:grpSpPr>
          <p:pic>
            <p:nvPicPr>
              <p:cNvPr id="16" name="Picture 15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9550978">
                <a:off x="1389939" y="4130708"/>
                <a:ext cx="1566476" cy="1566476"/>
              </a:xfrm>
              <a:prstGeom prst="rect">
                <a:avLst/>
              </a:prstGeom>
              <a:noFill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262871" y="4205282"/>
                <a:ext cx="5908812" cy="2161324"/>
                <a:chOff x="261258" y="4187225"/>
                <a:chExt cx="5908812" cy="2161324"/>
              </a:xfrm>
            </p:grpSpPr>
            <p:pic>
              <p:nvPicPr>
                <p:cNvPr id="15" name="Picture 14" descr="C:\Users\Admin\Downloads\hoa_2-removebg-preview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611620">
                  <a:off x="2634834" y="4187225"/>
                  <a:ext cx="1421255" cy="14212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01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717076" y="4584687"/>
                  <a:ext cx="3452994" cy="17638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1258" y="4584686"/>
                  <a:ext cx="3452994" cy="176386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1" name="Picture 20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612053">
                <a:off x="4426622" y="4063723"/>
                <a:ext cx="1760225" cy="176022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2299063" y="1476105"/>
            <a:ext cx="8033657" cy="331796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13909" y="412962"/>
            <a:ext cx="4990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226527" y="1707088"/>
            <a:ext cx="625710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giới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vẽ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-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-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" descr="C:\Users\Admin\Downloads\free-png-ykjdu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429" y="4706007"/>
            <a:ext cx="4334554" cy="215199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235021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1657" y="1708368"/>
            <a:ext cx="67390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Đoán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bóng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con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vật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2134" y="449415"/>
            <a:ext cx="3053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 CHƠI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3814922" y="3349581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>
            <a:off x="5432667" y="3647927"/>
            <a:ext cx="1726293" cy="2104168"/>
          </a:xfrm>
          <a:prstGeom prst="rect">
            <a:avLst/>
          </a:prstGeom>
          <a:noFill/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048" flipH="1">
            <a:off x="-38767" y="5363301"/>
            <a:ext cx="4309411" cy="1592835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952">
            <a:off x="8840792" y="5343149"/>
            <a:ext cx="3399952" cy="1256683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-22543" y="5019176"/>
            <a:ext cx="12192000" cy="18388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154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3909" y="317297"/>
            <a:ext cx="4990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7623" y="1528351"/>
            <a:ext cx="824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... Cho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ownloads\download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781" y="3405189"/>
            <a:ext cx="1790700" cy="1876425"/>
          </a:xfrm>
          <a:prstGeom prst="rect">
            <a:avLst/>
          </a:prstGeom>
          <a:noFill/>
        </p:spPr>
      </p:pic>
      <p:pic>
        <p:nvPicPr>
          <p:cNvPr id="1027" name="Picture 3" descr="C:\Users\Admin\Downloads\download (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62840" y="3371850"/>
            <a:ext cx="2219325" cy="1943100"/>
          </a:xfrm>
          <a:prstGeom prst="rect">
            <a:avLst/>
          </a:prstGeom>
          <a:noFill/>
        </p:spPr>
      </p:pic>
      <p:pic>
        <p:nvPicPr>
          <p:cNvPr id="1028" name="Picture 4" descr="C:\Users\Admin\Downloads\download (1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7139" y="3392126"/>
            <a:ext cx="1752600" cy="1876425"/>
          </a:xfrm>
          <a:prstGeom prst="rect">
            <a:avLst/>
          </a:prstGeom>
          <a:noFill/>
        </p:spPr>
      </p:pic>
      <p:pic>
        <p:nvPicPr>
          <p:cNvPr id="1029" name="Picture 5" descr="C:\Users\Admin\Downloads\download (6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9107" y="3728629"/>
            <a:ext cx="1828800" cy="1543050"/>
          </a:xfrm>
          <a:prstGeom prst="rect">
            <a:avLst/>
          </a:prstGeom>
          <a:noFill/>
        </p:spPr>
      </p:pic>
      <p:pic>
        <p:nvPicPr>
          <p:cNvPr id="1030" name="Picture 6" descr="C:\Users\Admin\Downloads\download (7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9868" y="3688216"/>
            <a:ext cx="2247900" cy="15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xmlns="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12192000" cy="7028656"/>
          </a:xfrm>
          <a:prstGeom prst="rect">
            <a:avLst/>
          </a:prstGeom>
        </p:spPr>
      </p:pic>
      <p:pic>
        <p:nvPicPr>
          <p:cNvPr id="3" name="图片 8196" descr="20"/>
          <p:cNvPicPr>
            <a:picLocks noChangeAspect="1"/>
          </p:cNvPicPr>
          <p:nvPr/>
        </p:nvPicPr>
        <p:blipFill rotWithShape="1">
          <a:blip r:embed="rId4"/>
          <a:srcRect l="36757"/>
          <a:stretch/>
        </p:blipFill>
        <p:spPr>
          <a:xfrm>
            <a:off x="3759200" y="-36803"/>
            <a:ext cx="8432800" cy="68948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1" y="5013029"/>
            <a:ext cx="3772897" cy="18449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1"/>
          <p:cNvSpPr/>
          <p:nvPr/>
        </p:nvSpPr>
        <p:spPr>
          <a:xfrm>
            <a:off x="4368800" y="2006601"/>
            <a:ext cx="7213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00623">
              <a:spcBef>
                <a:spcPct val="50000"/>
              </a:spcBef>
            </a:pP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Xin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chào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         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và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hẹn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gặp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lại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! </a:t>
            </a:r>
            <a:endParaRPr lang="zh-CN" altLang="en-US" sz="6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32" y="237682"/>
            <a:ext cx="2998888" cy="1460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xmlns="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77" y="1652770"/>
            <a:ext cx="2117553" cy="16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5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132"/>
          </a:xfrm>
          <a:prstGeom prst="rect">
            <a:avLst/>
          </a:prstGeom>
        </p:spPr>
      </p:pic>
      <p:pic>
        <p:nvPicPr>
          <p:cNvPr id="18" name="Picture 17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4297" y="5276928"/>
            <a:ext cx="2847703" cy="1212674"/>
          </a:xfrm>
          <a:prstGeom prst="rect">
            <a:avLst/>
          </a:prstGeom>
        </p:spPr>
      </p:pic>
      <p:pic>
        <p:nvPicPr>
          <p:cNvPr id="17" name="Picture 16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1212" y="5263865"/>
            <a:ext cx="2847703" cy="1212674"/>
          </a:xfrm>
          <a:prstGeom prst="rect">
            <a:avLst/>
          </a:prstGeom>
        </p:spPr>
      </p:pic>
      <p:pic>
        <p:nvPicPr>
          <p:cNvPr id="16" name="Picture 15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4584" y="5316117"/>
            <a:ext cx="2847703" cy="1212674"/>
          </a:xfrm>
          <a:prstGeom prst="rect">
            <a:avLst/>
          </a:prstGeom>
        </p:spPr>
      </p:pic>
      <p:pic>
        <p:nvPicPr>
          <p:cNvPr id="15" name="Picture 14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0206" y="5316118"/>
            <a:ext cx="2847703" cy="1212674"/>
          </a:xfrm>
          <a:prstGeom prst="rect">
            <a:avLst/>
          </a:prstGeom>
        </p:spPr>
      </p:pic>
      <p:pic>
        <p:nvPicPr>
          <p:cNvPr id="14" name="Picture 13-cay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2879" y="5320472"/>
            <a:ext cx="2847703" cy="121267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75166" y="222068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/>
          </a:blip>
          <a:srcRect/>
          <a:stretch>
            <a:fillRect/>
          </a:stretch>
        </p:blipFill>
        <p:spPr bwMode="auto">
          <a:xfrm>
            <a:off x="5392911" y="520414"/>
            <a:ext cx="1726293" cy="2104168"/>
          </a:xfrm>
          <a:prstGeom prst="rect">
            <a:avLst/>
          </a:prstGeom>
          <a:noFill/>
        </p:spPr>
      </p:pic>
      <p:pic>
        <p:nvPicPr>
          <p:cNvPr id="1026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828" y="3487732"/>
            <a:ext cx="1726293" cy="2104168"/>
          </a:xfrm>
          <a:prstGeom prst="rect">
            <a:avLst/>
          </a:prstGeom>
          <a:noFill/>
        </p:spPr>
      </p:pic>
      <p:pic>
        <p:nvPicPr>
          <p:cNvPr id="2" name="Picture 2" descr="C:\Users\Admin\Downloads\lợn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3342" y="3707277"/>
            <a:ext cx="1537633" cy="1789396"/>
          </a:xfrm>
          <a:prstGeom prst="rect">
            <a:avLst/>
          </a:prstGeom>
          <a:noFill/>
        </p:spPr>
      </p:pic>
      <p:pic>
        <p:nvPicPr>
          <p:cNvPr id="11" name="Picture 10 khi" descr="khỉ-removebg-previ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38596" y="3375212"/>
            <a:ext cx="2067595" cy="2094861"/>
          </a:xfrm>
          <a:prstGeom prst="rect">
            <a:avLst/>
          </a:prstGeom>
        </p:spPr>
      </p:pic>
      <p:pic>
        <p:nvPicPr>
          <p:cNvPr id="7" name="Picture 6- cho" descr="chó-removebg-previ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1" y="3435487"/>
            <a:ext cx="2256879" cy="2307134"/>
          </a:xfrm>
          <a:prstGeom prst="rect">
            <a:avLst/>
          </a:prstGeom>
        </p:spPr>
      </p:pic>
      <p:pic>
        <p:nvPicPr>
          <p:cNvPr id="8" name="Picture 7-chuot" descr="chuộ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125634" y="3500049"/>
            <a:ext cx="1519517" cy="200301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66204" y="352544"/>
            <a:ext cx="3513909" cy="2563625"/>
            <a:chOff x="901336" y="587675"/>
            <a:chExt cx="3513909" cy="2563625"/>
          </a:xfrm>
        </p:grpSpPr>
        <p:pic>
          <p:nvPicPr>
            <p:cNvPr id="33" name="Picture 32" descr="đám mây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85103">
              <a:off x="901336" y="587675"/>
              <a:ext cx="3513909" cy="256362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rot="20276526">
              <a:off x="2012024" y="1518598"/>
              <a:ext cx="13557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  <a:endPara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4638E-6 4.44444E-6 L 0.39477 -0.43287 " pathEditMode="relative" rAng="0" ptsTypes="AA">
                                      <p:cBhvr>
                                        <p:cTn id="12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0" y="-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264E-6 -3.7037E-7 L -0.39138 -0.4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95E-6 -1.48148E-6 L -0.19289 -0.427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-2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9757E-6 2.22222E-6 L 0.20291 -0.41574 " pathEditMode="relative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141E-6 2.59259E-6 L 0.00768 -0.4215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  <p:pic>
        <p:nvPicPr>
          <p:cNvPr id="18434" name="Picture 2" descr="C:\Users\Admin\Downloads\vịt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 rot="20875091">
            <a:off x="3832281" y="3695671"/>
            <a:ext cx="1640559" cy="2756991"/>
          </a:xfrm>
          <a:prstGeom prst="rect">
            <a:avLst/>
          </a:prstGeom>
          <a:noFill/>
        </p:spPr>
      </p:pic>
      <p:pic>
        <p:nvPicPr>
          <p:cNvPr id="18435" name="Picture 3" descr="C:\Users\Admin\Downloads\gà_trống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 contrast="-90000"/>
          </a:blip>
          <a:srcRect/>
          <a:stretch>
            <a:fillRect/>
          </a:stretch>
        </p:blipFill>
        <p:spPr bwMode="auto">
          <a:xfrm flipH="1">
            <a:off x="8852453" y="3620719"/>
            <a:ext cx="3339547" cy="2734368"/>
          </a:xfrm>
          <a:prstGeom prst="rect">
            <a:avLst/>
          </a:prstGeom>
          <a:noFill/>
        </p:spPr>
      </p:pic>
      <p:pic>
        <p:nvPicPr>
          <p:cNvPr id="18437" name="Picture 5" descr="C:\Users\Admin\Downloads\gà_mái-removebg-preview.png"/>
          <p:cNvPicPr>
            <a:picLocks noChangeAspect="1" noChangeArrowheads="1"/>
          </p:cNvPicPr>
          <p:nvPr/>
        </p:nvPicPr>
        <p:blipFill>
          <a:blip r:embed="rId5">
            <a:grayscl/>
            <a:lum bright="-100000"/>
          </a:blip>
          <a:srcRect/>
          <a:stretch>
            <a:fillRect/>
          </a:stretch>
        </p:blipFill>
        <p:spPr bwMode="auto">
          <a:xfrm flipH="1">
            <a:off x="6334539" y="3797078"/>
            <a:ext cx="2252870" cy="2616973"/>
          </a:xfrm>
          <a:prstGeom prst="rect">
            <a:avLst/>
          </a:prstGeom>
          <a:noFill/>
        </p:spPr>
      </p:pic>
      <p:pic>
        <p:nvPicPr>
          <p:cNvPr id="9" name="Picture 4" descr="C:\Users\Admin\Downloads\chim_câu-removebg-preview.png"/>
          <p:cNvPicPr>
            <a:picLocks noChangeAspect="1" noChangeArrowheads="1"/>
          </p:cNvPicPr>
          <p:nvPr/>
        </p:nvPicPr>
        <p:blipFill>
          <a:blip r:embed="rId6">
            <a:grayscl/>
            <a:lum bright="-100000"/>
          </a:blip>
          <a:srcRect/>
          <a:stretch>
            <a:fillRect/>
          </a:stretch>
        </p:blipFill>
        <p:spPr bwMode="auto">
          <a:xfrm>
            <a:off x="1080051" y="3861990"/>
            <a:ext cx="2437984" cy="2452671"/>
          </a:xfrm>
          <a:prstGeom prst="rect">
            <a:avLst/>
          </a:prstGeom>
          <a:noFill/>
        </p:spPr>
      </p:pic>
      <p:pic>
        <p:nvPicPr>
          <p:cNvPr id="10" name="Picture 2" descr="C:\Users\Admin\Downloads\vịt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75091">
            <a:off x="9471081" y="388116"/>
            <a:ext cx="1640559" cy="2756991"/>
          </a:xfrm>
          <a:prstGeom prst="rect">
            <a:avLst/>
          </a:prstGeom>
          <a:noFill/>
        </p:spPr>
      </p:pic>
      <p:pic>
        <p:nvPicPr>
          <p:cNvPr id="11" name="Picture 5" descr="C:\Users\Admin\Downloads\gà_mái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02974" y="490661"/>
            <a:ext cx="2252870" cy="2616973"/>
          </a:xfrm>
          <a:prstGeom prst="rect">
            <a:avLst/>
          </a:prstGeom>
          <a:noFill/>
        </p:spPr>
      </p:pic>
      <p:pic>
        <p:nvPicPr>
          <p:cNvPr id="12" name="Picture 3" descr="C:\Users\Admin\Downloads\gà_trống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943598" y="459129"/>
            <a:ext cx="3339547" cy="27343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3338" y="2396377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25685" y="2418523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47412" y="2387097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43308" y="2360971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8436" name="Picture 4" descr="C:\Users\Admin\Downloads\chim_câu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1512" y="632395"/>
            <a:ext cx="2437984" cy="245267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9243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243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355" y="5643159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0242" y="5718314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9934" y="5713392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24038" y="5727023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668131" y="182410"/>
            <a:ext cx="5582976" cy="3873936"/>
            <a:chOff x="3668131" y="182410"/>
            <a:chExt cx="5582976" cy="3873936"/>
          </a:xfrm>
        </p:grpSpPr>
        <p:sp>
          <p:nvSpPr>
            <p:cNvPr id="33" name="Explosion 2 32"/>
            <p:cNvSpPr/>
            <p:nvPr/>
          </p:nvSpPr>
          <p:spPr>
            <a:xfrm rot="230156">
              <a:off x="3668131" y="182410"/>
              <a:ext cx="5582976" cy="3873936"/>
            </a:xfrm>
            <a:prstGeom prst="irregularSeal2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isometricOffAxis2Top"/>
                <a:lightRig rig="threePt" dir="t"/>
              </a:scene3d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20276526">
              <a:off x="5079493" y="1374241"/>
              <a:ext cx="2295937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  <a:endParaRPr lang="en-US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79371E-6 L -0.20964 0.471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12303E-7 L -0.46198 0.482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9806E-6 L 0.46849 0.481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5319E-6 L 0.23919 0.459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2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718851"/>
            <a:chOff x="0" y="0"/>
            <a:chExt cx="12192000" cy="6718851"/>
          </a:xfrm>
        </p:grpSpPr>
        <p:pic>
          <p:nvPicPr>
            <p:cNvPr id="6" name="Picture 5" descr="Picture2.jpg"/>
            <p:cNvPicPr>
              <a:picLocks noChangeAspect="1"/>
            </p:cNvPicPr>
            <p:nvPr/>
          </p:nvPicPr>
          <p:blipFill>
            <a:blip r:embed="rId2"/>
            <a:srcRect l="871" t="57068" r="1462" b="28593"/>
            <a:stretch>
              <a:fillRect/>
            </a:stretch>
          </p:blipFill>
          <p:spPr>
            <a:xfrm>
              <a:off x="0" y="0"/>
              <a:ext cx="12192000" cy="1603513"/>
            </a:xfrm>
            <a:prstGeom prst="rect">
              <a:avLst/>
            </a:prstGeom>
          </p:spPr>
        </p:pic>
        <p:sp>
          <p:nvSpPr>
            <p:cNvPr id="21505" name="Rectangle 1"/>
            <p:cNvSpPr>
              <a:spLocks noChangeArrowheads="1"/>
            </p:cNvSpPr>
            <p:nvPr/>
          </p:nvSpPr>
          <p:spPr bwMode="auto">
            <a:xfrm>
              <a:off x="635726" y="2598722"/>
              <a:ext cx="10668000" cy="3231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457200" marR="0" lvl="1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914400" algn="l"/>
                  <a:tab pos="6931025" algn="l"/>
                </a:tabLst>
              </a:pP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-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Nhận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ra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nêu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được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dáng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đặc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điểm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bộ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phận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màu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sắc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hoạt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động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,…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của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một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số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con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vật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quen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thuộc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kumimoji="0" lang="en-US" sz="3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457200" marR="0" lvl="1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914400" algn="l"/>
                  <a:tab pos="6931025" algn="l"/>
                </a:tabLst>
              </a:pP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-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Vẽ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được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con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vật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quen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thuộc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theo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ý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thích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bằng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nét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màu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kumimoji="0" lang="en-US" sz="3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457200" marR="0" lvl="1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914400" algn="l"/>
                  <a:tab pos="6931025" algn="l"/>
                </a:tabLst>
              </a:pP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-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Giới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thiệu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nhận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xét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nêu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được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cảm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nhận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về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sản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phẩm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của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mình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bạn</a:t>
              </a:r>
              <a:r>
                <a:rPr kumimoji="0" lang="en-US" sz="3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kumimoji="0" lang="en-US" sz="3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6627" y="1961321"/>
              <a:ext cx="4214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 CẦU CẦN ĐẠT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2764" y="1709530"/>
              <a:ext cx="11979965" cy="5009321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6f519ef7815f7a01234e.jpg"/>
          <p:cNvPicPr>
            <a:picLocks noChangeAspect="1"/>
          </p:cNvPicPr>
          <p:nvPr/>
        </p:nvPicPr>
        <p:blipFill>
          <a:blip r:embed="rId2"/>
          <a:srcRect t="33043"/>
          <a:stretch>
            <a:fillRect/>
          </a:stretch>
        </p:blipFill>
        <p:spPr>
          <a:xfrm>
            <a:off x="26504" y="0"/>
            <a:ext cx="12192000" cy="6858000"/>
          </a:xfrm>
          <a:prstGeom prst="rect">
            <a:avLst/>
          </a:prstGeom>
        </p:spPr>
      </p:pic>
      <p:pic>
        <p:nvPicPr>
          <p:cNvPr id="2" name="Picture 2" descr="C:\Users\Admin\Downloads\22004c0a799a8fc4d68b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5931" y="-203630"/>
            <a:ext cx="3976143" cy="7061630"/>
          </a:xfrm>
          <a:prstGeom prst="rect">
            <a:avLst/>
          </a:prstGeom>
          <a:noFill/>
        </p:spPr>
      </p:pic>
      <p:sp>
        <p:nvSpPr>
          <p:cNvPr id="8" name="Round Diagonal Corner Rectangle 7"/>
          <p:cNvSpPr/>
          <p:nvPr/>
        </p:nvSpPr>
        <p:spPr>
          <a:xfrm>
            <a:off x="1696278" y="1762539"/>
            <a:ext cx="4598504" cy="2862470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19267" y="2112028"/>
            <a:ext cx="3727302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4859" y="544054"/>
            <a:ext cx="45182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3194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 con gà – Những bài văn miêu tả con gà trống hay nhất - BAIVIET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549" y="1263894"/>
            <a:ext cx="3632968" cy="2490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Top 11 Đoạn văn miêu tả con chó hay nhất dành cho học sinh lớp 2 -  Toplist.v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871" y="1272209"/>
            <a:ext cx="3626982" cy="2491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 descr="Tả hình dáng và hoạt động của con mèo nhà em | Học - Học nữa - Học Mãi"/>
          <p:cNvPicPr>
            <a:picLocks noChangeAspect="1" noChangeArrowheads="1"/>
          </p:cNvPicPr>
          <p:nvPr/>
        </p:nvPicPr>
        <p:blipFill>
          <a:blip r:embed="rId4" cstate="print"/>
          <a:srcRect l="3948" r="2501"/>
          <a:stretch>
            <a:fillRect/>
          </a:stretch>
        </p:blipFill>
        <p:spPr bwMode="auto">
          <a:xfrm>
            <a:off x="8269633" y="1237540"/>
            <a:ext cx="3630819" cy="2486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8" descr="Vì sao trâu luôn nhai? - KhoaHoc.tv"/>
          <p:cNvPicPr>
            <a:picLocks noChangeAspect="1" noChangeArrowheads="1"/>
          </p:cNvPicPr>
          <p:nvPr/>
        </p:nvPicPr>
        <p:blipFill>
          <a:blip r:embed="rId5"/>
          <a:srcRect l="1492" t="1731" b="3078"/>
          <a:stretch>
            <a:fillRect/>
          </a:stretch>
        </p:blipFill>
        <p:spPr bwMode="auto">
          <a:xfrm>
            <a:off x="294184" y="4070302"/>
            <a:ext cx="3641404" cy="2478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5" descr="C:\Users\Admin\Desktop\thỏ.jpg"/>
          <p:cNvPicPr>
            <a:picLocks noChangeAspect="1" noChangeArrowheads="1"/>
          </p:cNvPicPr>
          <p:nvPr/>
        </p:nvPicPr>
        <p:blipFill>
          <a:blip r:embed="rId6"/>
          <a:srcRect t="3949" b="3798"/>
          <a:stretch>
            <a:fillRect/>
          </a:stretch>
        </p:blipFill>
        <p:spPr bwMode="auto">
          <a:xfrm>
            <a:off x="4287716" y="4072371"/>
            <a:ext cx="3649785" cy="2494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4" descr="Top 12 dàn ý bài văn tả con vật chi tiết nhất - Toplist.v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68720" y="4074918"/>
            <a:ext cx="3650511" cy="2498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439479" y="265044"/>
            <a:ext cx="3114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0363" y="3322998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latin typeface="+mj-lt"/>
              </a:rPr>
              <a:t>1</a:t>
            </a:r>
            <a:endParaRPr lang="en-US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3968" y="3322998"/>
            <a:ext cx="37060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2</a:t>
            </a:r>
            <a:endParaRPr lang="en-US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53838" y="3228962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3</a:t>
            </a:r>
            <a:endParaRPr lang="en-US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735" y="6014203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4</a:t>
            </a:r>
            <a:endParaRPr lang="en-US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9479" y="6098286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5</a:t>
            </a:r>
            <a:endParaRPr lang="en-US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58087" y="6098286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6</a:t>
            </a:r>
            <a:endParaRPr lang="en-US" b="1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73269" y="1398106"/>
            <a:ext cx="6286558" cy="50424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Tả con gà – Những bài văn miêu tả con gà trống hay nhất - BAIVIET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5402" y="1358535"/>
            <a:ext cx="2272635" cy="1557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Top 11 Đoạn văn miêu tả con chó hay nhất dành cho học sinh lớp 2 -  Toplist.v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9248" y="3143872"/>
            <a:ext cx="2268891" cy="1558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 descr="Tả hình dáng và hoạt động của con mèo nhà em | Học - Học nữa - Học Mãi"/>
          <p:cNvPicPr>
            <a:picLocks noChangeAspect="1" noChangeArrowheads="1"/>
          </p:cNvPicPr>
          <p:nvPr/>
        </p:nvPicPr>
        <p:blipFill>
          <a:blip r:embed="rId4" cstate="print"/>
          <a:srcRect l="3948" r="2501"/>
          <a:stretch>
            <a:fillRect/>
          </a:stretch>
        </p:blipFill>
        <p:spPr bwMode="auto">
          <a:xfrm>
            <a:off x="9472406" y="1329872"/>
            <a:ext cx="2271291" cy="1555340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8" descr="Vì sao trâu luôn nhai? - KhoaHoc.tv"/>
          <p:cNvPicPr>
            <a:picLocks noChangeAspect="1" noChangeArrowheads="1"/>
          </p:cNvPicPr>
          <p:nvPr/>
        </p:nvPicPr>
        <p:blipFill>
          <a:blip r:embed="rId5"/>
          <a:srcRect l="1492" t="1731" b="3078"/>
          <a:stretch>
            <a:fillRect/>
          </a:stretch>
        </p:blipFill>
        <p:spPr bwMode="auto">
          <a:xfrm>
            <a:off x="6974260" y="4941972"/>
            <a:ext cx="2277912" cy="1550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5" descr="C:\Users\Admin\Desktop\thỏ.jpg"/>
          <p:cNvPicPr>
            <a:picLocks noChangeAspect="1" noChangeArrowheads="1"/>
          </p:cNvPicPr>
          <p:nvPr/>
        </p:nvPicPr>
        <p:blipFill>
          <a:blip r:embed="rId6"/>
          <a:srcRect t="3949" b="3798"/>
          <a:stretch>
            <a:fillRect/>
          </a:stretch>
        </p:blipFill>
        <p:spPr bwMode="auto">
          <a:xfrm>
            <a:off x="9507890" y="4926592"/>
            <a:ext cx="2283153" cy="1560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4" descr="Top 12 dàn ý bài văn tả con vật chi tiết nhất - Toplist.v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78870" y="3128698"/>
            <a:ext cx="2283606" cy="1562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859418" y="1429639"/>
            <a:ext cx="3114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171" y="2386576"/>
            <a:ext cx="64363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 con gà – Những bài văn miêu tả con gà trống hay nhất - BAIVIET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9819" y="396254"/>
            <a:ext cx="9096375" cy="6048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Top 11 Đoạn văn miêu tả con chó hay nhất dành cho học sinh lớp 2 -  Toplist.v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9817" y="390083"/>
            <a:ext cx="9081385" cy="605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Tả hình dáng và hoạt động của con mèo nhà em | Học - Học nữa - Học Mãi"/>
          <p:cNvPicPr>
            <a:picLocks noChangeAspect="1" noChangeArrowheads="1"/>
          </p:cNvPicPr>
          <p:nvPr/>
        </p:nvPicPr>
        <p:blipFill>
          <a:blip r:embed="rId4"/>
          <a:srcRect l="3948" r="2501"/>
          <a:stretch>
            <a:fillRect/>
          </a:stretch>
        </p:blipFill>
        <p:spPr bwMode="auto">
          <a:xfrm>
            <a:off x="1630017" y="389185"/>
            <a:ext cx="9090992" cy="6038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Vì sao trâu luôn nhai? - KhoaHoc.tv"/>
          <p:cNvPicPr>
            <a:picLocks noChangeAspect="1" noChangeArrowheads="1"/>
          </p:cNvPicPr>
          <p:nvPr/>
        </p:nvPicPr>
        <p:blipFill>
          <a:blip r:embed="rId5"/>
          <a:srcRect l="1492" t="1731" b="3078"/>
          <a:stretch>
            <a:fillRect/>
          </a:stretch>
        </p:blipFill>
        <p:spPr bwMode="auto">
          <a:xfrm>
            <a:off x="1603513" y="397565"/>
            <a:ext cx="9117496" cy="6018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34" name="AutoShape 10" descr="Nằm Ngủ Mơ Thấy Con Thỏ Là Điềm Báo Gì? Hên Hay Xu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Nằm Ngủ Mơ Thấy Con Thỏ Là Điềm Báo Gì? Hên Hay Xu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9" name="Picture 15" descr="C:\Users\Admin\Desktop\thỏ.jpg"/>
          <p:cNvPicPr>
            <a:picLocks noChangeAspect="1" noChangeArrowheads="1"/>
          </p:cNvPicPr>
          <p:nvPr/>
        </p:nvPicPr>
        <p:blipFill>
          <a:blip r:embed="rId6"/>
          <a:srcRect t="3949" b="3798"/>
          <a:stretch>
            <a:fillRect/>
          </a:stretch>
        </p:blipFill>
        <p:spPr bwMode="auto">
          <a:xfrm>
            <a:off x="1582529" y="384313"/>
            <a:ext cx="9138480" cy="6056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43" name="AutoShape 19" descr="hình ảnh : thiên nhiên, thực vật, cánh đồng, Bãi cỏ, đồng cỏ, Đồng cỏ, hoa,  mùa hè, Mùa xuân, màu xanh lá, Đất, vườn, thảm cỏ xanh, Cây xanh, Ván sàn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8" name="Picture 24" descr="Top 12 dàn ý bài văn tả con vật chi tiết nhất - Toplist.v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3558" y="373683"/>
            <a:ext cx="9140298" cy="6066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491</Words>
  <Application>Microsoft Office PowerPoint</Application>
  <PresentationFormat>Widescreen</PresentationFormat>
  <Paragraphs>69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Times New Roman</vt:lpstr>
      <vt:lpstr>华康少女文字W5(P)</vt:lpstr>
      <vt:lpstr>浪漫雅圆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133</cp:revision>
  <dcterms:created xsi:type="dcterms:W3CDTF">2021-08-28T05:17:52Z</dcterms:created>
  <dcterms:modified xsi:type="dcterms:W3CDTF">2021-10-13T00:21:30Z</dcterms:modified>
</cp:coreProperties>
</file>