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716" r:id="rId2"/>
    <p:sldMasterId id="2147483748" r:id="rId3"/>
  </p:sldMasterIdLst>
  <p:sldIdLst>
    <p:sldId id="259" r:id="rId4"/>
    <p:sldId id="262" r:id="rId5"/>
    <p:sldId id="279" r:id="rId6"/>
    <p:sldId id="271" r:id="rId7"/>
    <p:sldId id="280" r:id="rId8"/>
    <p:sldId id="281" r:id="rId9"/>
    <p:sldId id="261" r:id="rId10"/>
    <p:sldId id="282" r:id="rId11"/>
    <p:sldId id="283" r:id="rId12"/>
    <p:sldId id="284" r:id="rId13"/>
    <p:sldId id="285" r:id="rId14"/>
    <p:sldId id="286" r:id="rId15"/>
    <p:sldId id="287" r:id="rId16"/>
    <p:sldId id="288" r:id="rId17"/>
    <p:sldId id="265" r:id="rId18"/>
    <p:sldId id="275" r:id="rId19"/>
    <p:sldId id="276" r:id="rId20"/>
    <p:sldId id="277" r:id="rId21"/>
    <p:sldId id="278" r:id="rId22"/>
    <p:sldId id="289" r:id="rId23"/>
    <p:sldId id="267" r:id="rId24"/>
    <p:sldId id="266" r:id="rId25"/>
    <p:sldId id="268" r:id="rId26"/>
    <p:sldId id="274" r:id="rId27"/>
  </p:sldIdLst>
  <p:sldSz cx="9144000" cy="6858000" type="screen4x3"/>
  <p:notesSz cx="6858000" cy="9144000"/>
  <p:custDataLst>
    <p:tags r:id="rId28"/>
  </p:custDataLst>
  <p:defaultTextStyle>
    <a:defPPr>
      <a:defRPr lang="en-US"/>
    </a:defPPr>
    <a:lvl1pPr algn="l" rtl="0" eaLnBrk="0" fontAlgn="base" hangingPunct="0">
      <a:spcBef>
        <a:spcPct val="0"/>
      </a:spcBef>
      <a:spcAft>
        <a:spcPct val="0"/>
      </a:spcAft>
      <a:defRPr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9900FF"/>
    <a:srgbClr val="000000"/>
    <a:srgbClr val="33CC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0" autoAdjust="0"/>
  </p:normalViewPr>
  <p:slideViewPr>
    <p:cSldViewPr>
      <p:cViewPr varScale="1">
        <p:scale>
          <a:sx n="70" d="100"/>
          <a:sy n="70" d="100"/>
        </p:scale>
        <p:origin x="-1374"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en-US"/>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en-US"/>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23" name="Freeform 26"/>
              <p:cNvSpPr>
                <a:spLocks/>
              </p:cNvSpPr>
              <p:nvPr userDrawn="1"/>
            </p:nvSpPr>
            <p:spPr bwMode="auto">
              <a:xfrm rot="7320404">
                <a:off x="5365"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en-US"/>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en-US"/>
          </a:p>
        </p:txBody>
      </p:sp>
      <p:sp>
        <p:nvSpPr>
          <p:cNvPr id="359427"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35942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325E2A3C-D0F8-43DE-BB0E-11EC945F3759}" type="slidenum">
              <a:rPr lang="en-US"/>
              <a:pPr>
                <a:defRPr/>
              </a:pPr>
              <a:t>‹#›</a:t>
            </a:fld>
            <a:endParaRPr lang="en-US"/>
          </a:p>
        </p:txBody>
      </p:sp>
    </p:spTree>
    <p:extLst>
      <p:ext uri="{BB962C8B-B14F-4D97-AF65-F5344CB8AC3E}">
        <p14:creationId xmlns:p14="http://schemas.microsoft.com/office/powerpoint/2010/main" val="914081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1028BB2-E151-4C30-AE72-FC3254A670D7}" type="slidenum">
              <a:rPr lang="en-US"/>
              <a:pPr>
                <a:defRPr/>
              </a:pPr>
              <a:t>‹#›</a:t>
            </a:fld>
            <a:endParaRPr lang="en-US"/>
          </a:p>
        </p:txBody>
      </p:sp>
    </p:spTree>
    <p:extLst>
      <p:ext uri="{BB962C8B-B14F-4D97-AF65-F5344CB8AC3E}">
        <p14:creationId xmlns:p14="http://schemas.microsoft.com/office/powerpoint/2010/main" val="1522763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0570985-999E-423F-898F-38CCC09B99F9}" type="slidenum">
              <a:rPr lang="en-US"/>
              <a:pPr>
                <a:defRPr/>
              </a:pPr>
              <a:t>‹#›</a:t>
            </a:fld>
            <a:endParaRPr lang="en-US"/>
          </a:p>
        </p:txBody>
      </p:sp>
    </p:spTree>
    <p:extLst>
      <p:ext uri="{BB962C8B-B14F-4D97-AF65-F5344CB8AC3E}">
        <p14:creationId xmlns:p14="http://schemas.microsoft.com/office/powerpoint/2010/main" val="1262707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grpSp>
      <p:sp>
        <p:nvSpPr>
          <p:cNvPr id="393228"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393229"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B8AA8EB5-4265-4081-840F-00320D2B2986}" type="slidenum">
              <a:rPr lang="en-US"/>
              <a:pPr>
                <a:defRPr/>
              </a:pPr>
              <a:t>‹#›</a:t>
            </a:fld>
            <a:endParaRPr lang="en-US"/>
          </a:p>
        </p:txBody>
      </p:sp>
    </p:spTree>
    <p:extLst>
      <p:ext uri="{BB962C8B-B14F-4D97-AF65-F5344CB8AC3E}">
        <p14:creationId xmlns:p14="http://schemas.microsoft.com/office/powerpoint/2010/main" val="2380998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203FAF5-0121-4D0E-856B-B63E1150F98E}" type="slidenum">
              <a:rPr lang="en-US"/>
              <a:pPr>
                <a:defRPr/>
              </a:pPr>
              <a:t>‹#›</a:t>
            </a:fld>
            <a:endParaRPr lang="en-US"/>
          </a:p>
        </p:txBody>
      </p:sp>
    </p:spTree>
    <p:extLst>
      <p:ext uri="{BB962C8B-B14F-4D97-AF65-F5344CB8AC3E}">
        <p14:creationId xmlns:p14="http://schemas.microsoft.com/office/powerpoint/2010/main" val="2373297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79BA1F1-F04B-4D74-A9F8-80781DEFE982}" type="slidenum">
              <a:rPr lang="en-US"/>
              <a:pPr>
                <a:defRPr/>
              </a:pPr>
              <a:t>‹#›</a:t>
            </a:fld>
            <a:endParaRPr lang="en-US"/>
          </a:p>
        </p:txBody>
      </p:sp>
    </p:spTree>
    <p:extLst>
      <p:ext uri="{BB962C8B-B14F-4D97-AF65-F5344CB8AC3E}">
        <p14:creationId xmlns:p14="http://schemas.microsoft.com/office/powerpoint/2010/main" val="1314587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AEF28B8-0ADC-4477-A059-7D69A4E7235D}" type="slidenum">
              <a:rPr lang="en-US"/>
              <a:pPr>
                <a:defRPr/>
              </a:pPr>
              <a:t>‹#›</a:t>
            </a:fld>
            <a:endParaRPr lang="en-US"/>
          </a:p>
        </p:txBody>
      </p:sp>
    </p:spTree>
    <p:extLst>
      <p:ext uri="{BB962C8B-B14F-4D97-AF65-F5344CB8AC3E}">
        <p14:creationId xmlns:p14="http://schemas.microsoft.com/office/powerpoint/2010/main" val="865239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A8FD2C03-1959-4DA0-9B32-78D893D6D079}" type="slidenum">
              <a:rPr lang="en-US"/>
              <a:pPr>
                <a:defRPr/>
              </a:pPr>
              <a:t>‹#›</a:t>
            </a:fld>
            <a:endParaRPr lang="en-US"/>
          </a:p>
        </p:txBody>
      </p:sp>
    </p:spTree>
    <p:extLst>
      <p:ext uri="{BB962C8B-B14F-4D97-AF65-F5344CB8AC3E}">
        <p14:creationId xmlns:p14="http://schemas.microsoft.com/office/powerpoint/2010/main" val="3985157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FC0ACC6B-4372-46A3-A5A9-02521C5DAEE2}" type="slidenum">
              <a:rPr lang="en-US"/>
              <a:pPr>
                <a:defRPr/>
              </a:pPr>
              <a:t>‹#›</a:t>
            </a:fld>
            <a:endParaRPr lang="en-US"/>
          </a:p>
        </p:txBody>
      </p:sp>
    </p:spTree>
    <p:extLst>
      <p:ext uri="{BB962C8B-B14F-4D97-AF65-F5344CB8AC3E}">
        <p14:creationId xmlns:p14="http://schemas.microsoft.com/office/powerpoint/2010/main" val="186098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A10D9C0E-45D2-4ADA-8943-6AE793AF7C79}" type="slidenum">
              <a:rPr lang="en-US"/>
              <a:pPr>
                <a:defRPr/>
              </a:pPr>
              <a:t>‹#›</a:t>
            </a:fld>
            <a:endParaRPr lang="en-US"/>
          </a:p>
        </p:txBody>
      </p:sp>
    </p:spTree>
    <p:extLst>
      <p:ext uri="{BB962C8B-B14F-4D97-AF65-F5344CB8AC3E}">
        <p14:creationId xmlns:p14="http://schemas.microsoft.com/office/powerpoint/2010/main" val="682436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B75FFAB-2D3E-4FD9-A024-E1398BC99861}" type="slidenum">
              <a:rPr lang="en-US"/>
              <a:pPr>
                <a:defRPr/>
              </a:pPr>
              <a:t>‹#›</a:t>
            </a:fld>
            <a:endParaRPr lang="en-US"/>
          </a:p>
        </p:txBody>
      </p:sp>
    </p:spTree>
    <p:extLst>
      <p:ext uri="{BB962C8B-B14F-4D97-AF65-F5344CB8AC3E}">
        <p14:creationId xmlns:p14="http://schemas.microsoft.com/office/powerpoint/2010/main" val="2385310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A4CB0D1-3591-4E5E-AA94-6A86B0A58D95}" type="slidenum">
              <a:rPr lang="en-US"/>
              <a:pPr>
                <a:defRPr/>
              </a:pPr>
              <a:t>‹#›</a:t>
            </a:fld>
            <a:endParaRPr lang="en-US"/>
          </a:p>
        </p:txBody>
      </p:sp>
    </p:spTree>
    <p:extLst>
      <p:ext uri="{BB962C8B-B14F-4D97-AF65-F5344CB8AC3E}">
        <p14:creationId xmlns:p14="http://schemas.microsoft.com/office/powerpoint/2010/main" val="2919780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DCF417A-2C82-46E5-862B-057B4B3AC74A}" type="slidenum">
              <a:rPr lang="en-US"/>
              <a:pPr>
                <a:defRPr/>
              </a:pPr>
              <a:t>‹#›</a:t>
            </a:fld>
            <a:endParaRPr lang="en-US"/>
          </a:p>
        </p:txBody>
      </p:sp>
    </p:spTree>
    <p:extLst>
      <p:ext uri="{BB962C8B-B14F-4D97-AF65-F5344CB8AC3E}">
        <p14:creationId xmlns:p14="http://schemas.microsoft.com/office/powerpoint/2010/main" val="1203477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3B10583-E881-4328-B528-4ABE5717153D}" type="slidenum">
              <a:rPr lang="en-US"/>
              <a:pPr>
                <a:defRPr/>
              </a:pPr>
              <a:t>‹#›</a:t>
            </a:fld>
            <a:endParaRPr lang="en-US"/>
          </a:p>
        </p:txBody>
      </p:sp>
    </p:spTree>
    <p:extLst>
      <p:ext uri="{BB962C8B-B14F-4D97-AF65-F5344CB8AC3E}">
        <p14:creationId xmlns:p14="http://schemas.microsoft.com/office/powerpoint/2010/main" val="259898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B24A49B-E0D6-49C4-8BE9-749C34FE2D26}" type="slidenum">
              <a:rPr lang="en-US"/>
              <a:pPr>
                <a:defRPr/>
              </a:pPr>
              <a:t>‹#›</a:t>
            </a:fld>
            <a:endParaRPr lang="en-US"/>
          </a:p>
        </p:txBody>
      </p:sp>
    </p:spTree>
    <p:extLst>
      <p:ext uri="{BB962C8B-B14F-4D97-AF65-F5344CB8AC3E}">
        <p14:creationId xmlns:p14="http://schemas.microsoft.com/office/powerpoint/2010/main" val="3803459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2560B3-7C71-4BE1-83AC-5FB50E064467}" type="slidenum">
              <a:rPr lang="en-US"/>
              <a:pPr>
                <a:defRPr/>
              </a:pPr>
              <a:t>‹#›</a:t>
            </a:fld>
            <a:endParaRPr lang="en-US"/>
          </a:p>
        </p:txBody>
      </p:sp>
    </p:spTree>
    <p:extLst>
      <p:ext uri="{BB962C8B-B14F-4D97-AF65-F5344CB8AC3E}">
        <p14:creationId xmlns:p14="http://schemas.microsoft.com/office/powerpoint/2010/main" val="2303263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687208-741B-4BCC-950A-DEC320A729B5}" type="slidenum">
              <a:rPr lang="en-US"/>
              <a:pPr>
                <a:defRPr/>
              </a:pPr>
              <a:t>‹#›</a:t>
            </a:fld>
            <a:endParaRPr lang="en-US"/>
          </a:p>
        </p:txBody>
      </p:sp>
    </p:spTree>
    <p:extLst>
      <p:ext uri="{BB962C8B-B14F-4D97-AF65-F5344CB8AC3E}">
        <p14:creationId xmlns:p14="http://schemas.microsoft.com/office/powerpoint/2010/main" val="3295924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718FA0-3F66-46AB-9D70-F63A96F26082}" type="slidenum">
              <a:rPr lang="en-US"/>
              <a:pPr>
                <a:defRPr/>
              </a:pPr>
              <a:t>‹#›</a:t>
            </a:fld>
            <a:endParaRPr lang="en-US"/>
          </a:p>
        </p:txBody>
      </p:sp>
    </p:spTree>
    <p:extLst>
      <p:ext uri="{BB962C8B-B14F-4D97-AF65-F5344CB8AC3E}">
        <p14:creationId xmlns:p14="http://schemas.microsoft.com/office/powerpoint/2010/main" val="363538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9DD853-C74A-4EBE-BE7E-6714B50E059F}" type="slidenum">
              <a:rPr lang="en-US"/>
              <a:pPr>
                <a:defRPr/>
              </a:pPr>
              <a:t>‹#›</a:t>
            </a:fld>
            <a:endParaRPr lang="en-US"/>
          </a:p>
        </p:txBody>
      </p:sp>
    </p:spTree>
    <p:extLst>
      <p:ext uri="{BB962C8B-B14F-4D97-AF65-F5344CB8AC3E}">
        <p14:creationId xmlns:p14="http://schemas.microsoft.com/office/powerpoint/2010/main" val="3616901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AA54D36-B5FB-4B6A-A69E-62A1B66B77CE}" type="slidenum">
              <a:rPr lang="en-US"/>
              <a:pPr>
                <a:defRPr/>
              </a:pPr>
              <a:t>‹#›</a:t>
            </a:fld>
            <a:endParaRPr lang="en-US"/>
          </a:p>
        </p:txBody>
      </p:sp>
    </p:spTree>
    <p:extLst>
      <p:ext uri="{BB962C8B-B14F-4D97-AF65-F5344CB8AC3E}">
        <p14:creationId xmlns:p14="http://schemas.microsoft.com/office/powerpoint/2010/main" val="2588005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4C562E2-3179-4B4F-BD33-6283505F9B5A}" type="slidenum">
              <a:rPr lang="en-US"/>
              <a:pPr>
                <a:defRPr/>
              </a:pPr>
              <a:t>‹#›</a:t>
            </a:fld>
            <a:endParaRPr lang="en-US"/>
          </a:p>
        </p:txBody>
      </p:sp>
    </p:spTree>
    <p:extLst>
      <p:ext uri="{BB962C8B-B14F-4D97-AF65-F5344CB8AC3E}">
        <p14:creationId xmlns:p14="http://schemas.microsoft.com/office/powerpoint/2010/main" val="4142230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F6A70C5-E9B0-4A6F-BD9A-0F3B7074FF07}" type="slidenum">
              <a:rPr lang="en-US"/>
              <a:pPr>
                <a:defRPr/>
              </a:pPr>
              <a:t>‹#›</a:t>
            </a:fld>
            <a:endParaRPr lang="en-US"/>
          </a:p>
        </p:txBody>
      </p:sp>
    </p:spTree>
    <p:extLst>
      <p:ext uri="{BB962C8B-B14F-4D97-AF65-F5344CB8AC3E}">
        <p14:creationId xmlns:p14="http://schemas.microsoft.com/office/powerpoint/2010/main" val="685003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C045898-79DB-4A17-BDBE-A4A455B103CC}" type="slidenum">
              <a:rPr lang="en-US"/>
              <a:pPr>
                <a:defRPr/>
              </a:pPr>
              <a:t>‹#›</a:t>
            </a:fld>
            <a:endParaRPr lang="en-US"/>
          </a:p>
        </p:txBody>
      </p:sp>
    </p:spTree>
    <p:extLst>
      <p:ext uri="{BB962C8B-B14F-4D97-AF65-F5344CB8AC3E}">
        <p14:creationId xmlns:p14="http://schemas.microsoft.com/office/powerpoint/2010/main" val="25285718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DF0DD6-2316-401A-A56F-CE65562BF17C}" type="slidenum">
              <a:rPr lang="en-US"/>
              <a:pPr>
                <a:defRPr/>
              </a:pPr>
              <a:t>‹#›</a:t>
            </a:fld>
            <a:endParaRPr lang="en-US"/>
          </a:p>
        </p:txBody>
      </p:sp>
    </p:spTree>
    <p:extLst>
      <p:ext uri="{BB962C8B-B14F-4D97-AF65-F5344CB8AC3E}">
        <p14:creationId xmlns:p14="http://schemas.microsoft.com/office/powerpoint/2010/main" val="868498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D8F3C4-5983-4BFF-B8CA-9ED5E7A3E919}" type="slidenum">
              <a:rPr lang="en-US"/>
              <a:pPr>
                <a:defRPr/>
              </a:pPr>
              <a:t>‹#›</a:t>
            </a:fld>
            <a:endParaRPr lang="en-US"/>
          </a:p>
        </p:txBody>
      </p:sp>
    </p:spTree>
    <p:extLst>
      <p:ext uri="{BB962C8B-B14F-4D97-AF65-F5344CB8AC3E}">
        <p14:creationId xmlns:p14="http://schemas.microsoft.com/office/powerpoint/2010/main" val="2594059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BA0FEF-24F0-4401-977D-E3AB60DDF458}" type="slidenum">
              <a:rPr lang="en-US"/>
              <a:pPr>
                <a:defRPr/>
              </a:pPr>
              <a:t>‹#›</a:t>
            </a:fld>
            <a:endParaRPr lang="en-US"/>
          </a:p>
        </p:txBody>
      </p:sp>
    </p:spTree>
    <p:extLst>
      <p:ext uri="{BB962C8B-B14F-4D97-AF65-F5344CB8AC3E}">
        <p14:creationId xmlns:p14="http://schemas.microsoft.com/office/powerpoint/2010/main" val="3987990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48C603-0F53-4E83-BE09-991425FA96E9}" type="slidenum">
              <a:rPr lang="en-US"/>
              <a:pPr>
                <a:defRPr/>
              </a:pPr>
              <a:t>‹#›</a:t>
            </a:fld>
            <a:endParaRPr lang="en-US"/>
          </a:p>
        </p:txBody>
      </p:sp>
    </p:spTree>
    <p:extLst>
      <p:ext uri="{BB962C8B-B14F-4D97-AF65-F5344CB8AC3E}">
        <p14:creationId xmlns:p14="http://schemas.microsoft.com/office/powerpoint/2010/main" val="1117100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3E99B5A-78BA-484A-B9FF-FAE89CFC6821}" type="slidenum">
              <a:rPr lang="en-US"/>
              <a:pPr>
                <a:defRPr/>
              </a:pPr>
              <a:t>‹#›</a:t>
            </a:fld>
            <a:endParaRPr lang="en-US"/>
          </a:p>
        </p:txBody>
      </p:sp>
    </p:spTree>
    <p:extLst>
      <p:ext uri="{BB962C8B-B14F-4D97-AF65-F5344CB8AC3E}">
        <p14:creationId xmlns:p14="http://schemas.microsoft.com/office/powerpoint/2010/main" val="207335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C266D8F-22D1-482E-80D7-3084544E707F}" type="slidenum">
              <a:rPr lang="en-US"/>
              <a:pPr>
                <a:defRPr/>
              </a:pPr>
              <a:t>‹#›</a:t>
            </a:fld>
            <a:endParaRPr lang="en-US"/>
          </a:p>
        </p:txBody>
      </p:sp>
    </p:spTree>
    <p:extLst>
      <p:ext uri="{BB962C8B-B14F-4D97-AF65-F5344CB8AC3E}">
        <p14:creationId xmlns:p14="http://schemas.microsoft.com/office/powerpoint/2010/main" val="1470763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E607E1C-7433-41D6-93D5-0B157404912C}" type="slidenum">
              <a:rPr lang="en-US"/>
              <a:pPr>
                <a:defRPr/>
              </a:pPr>
              <a:t>‹#›</a:t>
            </a:fld>
            <a:endParaRPr lang="en-US"/>
          </a:p>
        </p:txBody>
      </p:sp>
    </p:spTree>
    <p:extLst>
      <p:ext uri="{BB962C8B-B14F-4D97-AF65-F5344CB8AC3E}">
        <p14:creationId xmlns:p14="http://schemas.microsoft.com/office/powerpoint/2010/main" val="23359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3A7BB0A1-6E4A-47C5-BC30-3A80A0156E84}" type="slidenum">
              <a:rPr lang="en-US"/>
              <a:pPr>
                <a:defRPr/>
              </a:pPr>
              <a:t>‹#›</a:t>
            </a:fld>
            <a:endParaRPr lang="en-US"/>
          </a:p>
        </p:txBody>
      </p:sp>
    </p:spTree>
    <p:extLst>
      <p:ext uri="{BB962C8B-B14F-4D97-AF65-F5344CB8AC3E}">
        <p14:creationId xmlns:p14="http://schemas.microsoft.com/office/powerpoint/2010/main" val="3553575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2F55EC7-2700-4FEF-BF6D-29691CE99C1E}" type="slidenum">
              <a:rPr lang="en-US"/>
              <a:pPr>
                <a:defRPr/>
              </a:pPr>
              <a:t>‹#›</a:t>
            </a:fld>
            <a:endParaRPr lang="en-US"/>
          </a:p>
        </p:txBody>
      </p:sp>
    </p:spTree>
    <p:extLst>
      <p:ext uri="{BB962C8B-B14F-4D97-AF65-F5344CB8AC3E}">
        <p14:creationId xmlns:p14="http://schemas.microsoft.com/office/powerpoint/2010/main" val="2425305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D6D9A0C-CEE9-49F4-BCCF-D4603A8B47B8}" type="slidenum">
              <a:rPr lang="en-US"/>
              <a:pPr>
                <a:defRPr/>
              </a:pPr>
              <a:t>‹#›</a:t>
            </a:fld>
            <a:endParaRPr lang="en-US"/>
          </a:p>
        </p:txBody>
      </p:sp>
    </p:spTree>
    <p:extLst>
      <p:ext uri="{BB962C8B-B14F-4D97-AF65-F5344CB8AC3E}">
        <p14:creationId xmlns:p14="http://schemas.microsoft.com/office/powerpoint/2010/main" val="292265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02"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en-US"/>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vi-VN" smtClean="0"/>
              <a:t>Click to edit Master title style</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358405"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358406"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358407"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9D68547-9CBB-4658-AE0A-616931A6AB9A}" type="slidenum">
              <a:rPr lang="en-US"/>
              <a:pPr>
                <a:defRPr/>
              </a:pPr>
              <a:t>‹#›</a:t>
            </a:fld>
            <a:endParaRPr lang="en-US"/>
          </a:p>
        </p:txBody>
      </p:sp>
      <p:sp>
        <p:nvSpPr>
          <p:cNvPr id="358408"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en-US"/>
          </a:p>
        </p:txBody>
      </p:sp>
      <p:sp>
        <p:nvSpPr>
          <p:cNvPr id="358409"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en-US"/>
          </a:p>
        </p:txBody>
      </p:sp>
      <p:grpSp>
        <p:nvGrpSpPr>
          <p:cNvPr id="1034" name="Group 10"/>
          <p:cNvGrpSpPr>
            <a:grpSpLocks/>
          </p:cNvGrpSpPr>
          <p:nvPr/>
        </p:nvGrpSpPr>
        <p:grpSpPr bwMode="auto">
          <a:xfrm>
            <a:off x="7938" y="5540375"/>
            <a:ext cx="1784350" cy="1246188"/>
            <a:chOff x="5" y="3490"/>
            <a:chExt cx="1124" cy="785"/>
          </a:xfrm>
        </p:grpSpPr>
        <p:sp>
          <p:nvSpPr>
            <p:cNvPr id="358411"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en-US"/>
            </a:p>
          </p:txBody>
        </p:sp>
        <p:sp>
          <p:nvSpPr>
            <p:cNvPr id="358412"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en-US"/>
            </a:p>
          </p:txBody>
        </p:sp>
        <p:sp>
          <p:nvSpPr>
            <p:cNvPr id="358413"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p>
          </p:txBody>
        </p:sp>
        <p:sp>
          <p:nvSpPr>
            <p:cNvPr id="358414"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sp>
          <p:nvSpPr>
            <p:cNvPr id="358415"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en-US"/>
            </a:p>
          </p:txBody>
        </p:sp>
        <p:sp>
          <p:nvSpPr>
            <p:cNvPr id="358416"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en-US"/>
            </a:p>
          </p:txBody>
        </p:sp>
        <p:sp>
          <p:nvSpPr>
            <p:cNvPr id="358417"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en-US"/>
            </a:p>
          </p:txBody>
        </p:sp>
        <p:sp>
          <p:nvSpPr>
            <p:cNvPr id="358418"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en-US"/>
            </a:p>
          </p:txBody>
        </p:sp>
        <p:sp>
          <p:nvSpPr>
            <p:cNvPr id="358419"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en-US"/>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358422"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en-US"/>
                </a:p>
              </p:txBody>
            </p:sp>
            <p:sp>
              <p:nvSpPr>
                <p:cNvPr id="358423"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en-US"/>
                </a:p>
              </p:txBody>
            </p:sp>
            <p:sp>
              <p:nvSpPr>
                <p:cNvPr id="358424"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en-US"/>
                </a:p>
              </p:txBody>
            </p:sp>
          </p:grpSp>
          <p:sp>
            <p:nvSpPr>
              <p:cNvPr id="358425"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358426"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sp>
            <p:nvSpPr>
              <p:cNvPr id="358427"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en-US"/>
              </a:p>
            </p:txBody>
          </p:sp>
          <p:grpSp>
            <p:nvGrpSpPr>
              <p:cNvPr id="1065" name="Group 28"/>
              <p:cNvGrpSpPr>
                <a:grpSpLocks/>
              </p:cNvGrpSpPr>
              <p:nvPr userDrawn="1"/>
            </p:nvGrpSpPr>
            <p:grpSpPr bwMode="auto">
              <a:xfrm>
                <a:off x="5" y="3490"/>
                <a:ext cx="1124" cy="678"/>
                <a:chOff x="5" y="3490"/>
                <a:chExt cx="1124" cy="678"/>
              </a:xfrm>
            </p:grpSpPr>
            <p:sp>
              <p:nvSpPr>
                <p:cNvPr id="358429"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358430"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358431"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358432"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en-US"/>
                </a:p>
              </p:txBody>
            </p:sp>
            <p:sp>
              <p:nvSpPr>
                <p:cNvPr id="358433"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en-US"/>
                </a:p>
              </p:txBody>
            </p:sp>
            <p:sp>
              <p:nvSpPr>
                <p:cNvPr id="358434"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en-US"/>
                </a:p>
              </p:txBody>
            </p:sp>
            <p:sp>
              <p:nvSpPr>
                <p:cNvPr id="358435"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en-US"/>
                </a:p>
              </p:txBody>
            </p:sp>
            <p:sp>
              <p:nvSpPr>
                <p:cNvPr id="358436"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en-US"/>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358438"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p>
          </p:txBody>
        </p:sp>
        <p:sp>
          <p:nvSpPr>
            <p:cNvPr id="358439"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358442"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en-US"/>
              </a:p>
            </p:txBody>
          </p:sp>
          <p:grpSp>
            <p:nvGrpSpPr>
              <p:cNvPr id="1040" name="Group 43"/>
              <p:cNvGrpSpPr>
                <a:grpSpLocks/>
              </p:cNvGrpSpPr>
              <p:nvPr userDrawn="1"/>
            </p:nvGrpSpPr>
            <p:grpSpPr bwMode="auto">
              <a:xfrm>
                <a:off x="4610" y="57"/>
                <a:ext cx="1344" cy="985"/>
                <a:chOff x="4610" y="57"/>
                <a:chExt cx="1344" cy="985"/>
              </a:xfrm>
            </p:grpSpPr>
            <p:sp>
              <p:nvSpPr>
                <p:cNvPr id="358444"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en-US"/>
                </a:p>
              </p:txBody>
            </p:sp>
            <p:sp>
              <p:nvSpPr>
                <p:cNvPr id="358445" name="Freeform 45"/>
                <p:cNvSpPr>
                  <a:spLocks/>
                </p:cNvSpPr>
                <p:nvPr userDrawn="1"/>
              </p:nvSpPr>
              <p:spPr bwMode="auto">
                <a:xfrm rot="-3172564">
                  <a:off x="5050" y="330"/>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en-US"/>
                </a:p>
              </p:txBody>
            </p:sp>
            <p:sp>
              <p:nvSpPr>
                <p:cNvPr id="358446" name="Freeform 46"/>
                <p:cNvSpPr>
                  <a:spLocks/>
                </p:cNvSpPr>
                <p:nvPr userDrawn="1"/>
              </p:nvSpPr>
              <p:spPr bwMode="auto">
                <a:xfrm rot="-3172564">
                  <a:off x="4860" y="180"/>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en-US"/>
                </a:p>
              </p:txBody>
            </p:sp>
            <p:sp>
              <p:nvSpPr>
                <p:cNvPr id="358447"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en-US"/>
                </a:p>
              </p:txBody>
            </p:sp>
            <p:sp>
              <p:nvSpPr>
                <p:cNvPr id="358448" name="Freeform 48"/>
                <p:cNvSpPr>
                  <a:spLocks/>
                </p:cNvSpPr>
                <p:nvPr userDrawn="1"/>
              </p:nvSpPr>
              <p:spPr bwMode="auto">
                <a:xfrm rot="-3172564">
                  <a:off x="5299" y="895"/>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en-US"/>
                </a:p>
              </p:txBody>
            </p:sp>
            <p:sp>
              <p:nvSpPr>
                <p:cNvPr id="358449" name="Freeform 49"/>
                <p:cNvSpPr>
                  <a:spLocks/>
                </p:cNvSpPr>
                <p:nvPr userDrawn="1"/>
              </p:nvSpPr>
              <p:spPr bwMode="auto">
                <a:xfrm rot="-3172564">
                  <a:off x="5253" y="804"/>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en-US"/>
                </a:p>
              </p:txBody>
            </p:sp>
            <p:sp>
              <p:nvSpPr>
                <p:cNvPr id="358450"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en-US"/>
                </a:p>
              </p:txBody>
            </p:sp>
            <p:sp>
              <p:nvSpPr>
                <p:cNvPr id="358451" name="Freeform 51"/>
                <p:cNvSpPr>
                  <a:spLocks/>
                </p:cNvSpPr>
                <p:nvPr userDrawn="1"/>
              </p:nvSpPr>
              <p:spPr bwMode="auto">
                <a:xfrm rot="-3172564">
                  <a:off x="4949" y="140"/>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en-US"/>
                </a:p>
              </p:txBody>
            </p:sp>
          </p:grpSp>
        </p:grpSp>
        <p:sp>
          <p:nvSpPr>
            <p:cNvPr id="358452"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828" r:id="rId1"/>
    <p:sldLayoutId id="2147483806" r:id="rId2"/>
    <p:sldLayoutId id="2147483805" r:id="rId3"/>
    <p:sldLayoutId id="2147483804" r:id="rId4"/>
    <p:sldLayoutId id="2147483803" r:id="rId5"/>
    <p:sldLayoutId id="2147483802" r:id="rId6"/>
    <p:sldLayoutId id="2147483801" r:id="rId7"/>
    <p:sldLayoutId id="2147483800" r:id="rId8"/>
    <p:sldLayoutId id="2147483799" r:id="rId9"/>
    <p:sldLayoutId id="2147483798" r:id="rId10"/>
    <p:sldLayoutId id="2147483797"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071563" y="304800"/>
            <a:ext cx="7615237" cy="1106488"/>
            <a:chOff x="675" y="192"/>
            <a:chExt cx="4797" cy="697"/>
          </a:xfrm>
        </p:grpSpPr>
        <p:sp>
          <p:nvSpPr>
            <p:cNvPr id="392195"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392196"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392197"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392198"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392199"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grpSp>
      <p:sp>
        <p:nvSpPr>
          <p:cNvPr id="2051" name="Rectangle 8"/>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392201"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endParaRPr lang="en-US"/>
          </a:p>
        </p:txBody>
      </p:sp>
      <p:sp>
        <p:nvSpPr>
          <p:cNvPr id="392202"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endParaRPr lang="en-US"/>
          </a:p>
        </p:txBody>
      </p:sp>
      <p:sp>
        <p:nvSpPr>
          <p:cNvPr id="392203"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fld id="{146A5FAE-495D-4E86-A032-2DA585260811}" type="slidenum">
              <a:rPr lang="en-US"/>
              <a:pPr>
                <a:defRPr/>
              </a:pPr>
              <a:t>‹#›</a:t>
            </a:fld>
            <a:endParaRPr lang="en-US"/>
          </a:p>
        </p:txBody>
      </p:sp>
      <p:sp>
        <p:nvSpPr>
          <p:cNvPr id="2055" name="Rectangle 1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Tree>
  </p:cSld>
  <p:clrMap bg1="lt1" tx1="dk1" bg2="lt2" tx2="dk2" accent1="accent1" accent2="accent2" accent3="accent3" accent4="accent4" accent5="accent5" accent6="accent6" hlink="hlink" folHlink="folHlink"/>
  <p:sldLayoutIdLst>
    <p:sldLayoutId id="2147483829" r:id="rId1"/>
    <p:sldLayoutId id="2147483816" r:id="rId2"/>
    <p:sldLayoutId id="2147483815" r:id="rId3"/>
    <p:sldLayoutId id="2147483814" r:id="rId4"/>
    <p:sldLayoutId id="2147483813" r:id="rId5"/>
    <p:sldLayoutId id="2147483812" r:id="rId6"/>
    <p:sldLayoutId id="2147483811" r:id="rId7"/>
    <p:sldLayoutId id="2147483810" r:id="rId8"/>
    <p:sldLayoutId id="2147483809" r:id="rId9"/>
    <p:sldLayoutId id="2147483808" r:id="rId10"/>
    <p:sldLayoutId id="2147483807"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0ECBEA4-062A-4502-8DE4-B5CCFEDC39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7" r:id="rId1"/>
    <p:sldLayoutId id="2147483826" r:id="rId2"/>
    <p:sldLayoutId id="2147483825" r:id="rId3"/>
    <p:sldLayoutId id="2147483824" r:id="rId4"/>
    <p:sldLayoutId id="2147483823" r:id="rId5"/>
    <p:sldLayoutId id="2147483822" r:id="rId6"/>
    <p:sldLayoutId id="2147483821" r:id="rId7"/>
    <p:sldLayoutId id="2147483820" r:id="rId8"/>
    <p:sldLayoutId id="2147483819" r:id="rId9"/>
    <p:sldLayoutId id="2147483818" r:id="rId10"/>
    <p:sldLayoutId id="214748381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56356" name="Rectangle 4"/>
          <p:cNvSpPr>
            <a:spLocks noChangeArrowheads="1"/>
          </p:cNvSpPr>
          <p:nvPr/>
        </p:nvSpPr>
        <p:spPr bwMode="auto">
          <a:xfrm>
            <a:off x="2133600" y="2057400"/>
            <a:ext cx="457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spcBef>
                <a:spcPct val="50000"/>
              </a:spcBef>
            </a:pPr>
            <a:r>
              <a:rPr lang="en-US" altLang="vi-VN" sz="4400" b="1">
                <a:solidFill>
                  <a:srgbClr val="33CC33"/>
                </a:solidFill>
                <a:latin typeface="Times New Roman" pitchFamily="18" charset="0"/>
                <a:cs typeface="Times New Roman" pitchFamily="18" charset="0"/>
              </a:rPr>
              <a:t>MÔN: ĐẠO ĐỨC</a:t>
            </a:r>
            <a:endParaRPr lang="en-US" altLang="vi-VN" sz="4400" b="1">
              <a:solidFill>
                <a:srgbClr val="33CC33"/>
              </a:solidFill>
              <a:latin typeface="Times New Roman" pitchFamily="18" charset="0"/>
            </a:endParaRPr>
          </a:p>
        </p:txBody>
      </p:sp>
      <p:sp>
        <p:nvSpPr>
          <p:cNvPr id="356357" name="Rectangle 5"/>
          <p:cNvSpPr>
            <a:spLocks noChangeArrowheads="1"/>
          </p:cNvSpPr>
          <p:nvPr/>
        </p:nvSpPr>
        <p:spPr bwMode="auto">
          <a:xfrm>
            <a:off x="838200" y="3505200"/>
            <a:ext cx="7162800" cy="1160463"/>
          </a:xfrm>
          <a:prstGeom prst="rect">
            <a:avLst/>
          </a:prstGeom>
          <a:noFill/>
          <a:ln w="9525">
            <a:noFill/>
            <a:miter lim="800000"/>
            <a:headEnd/>
            <a:tailEnd/>
          </a:ln>
          <a:effec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spcBef>
                <a:spcPct val="50000"/>
              </a:spcBef>
            </a:pPr>
            <a:r>
              <a:rPr lang="en-US" altLang="vi-VN" sz="2800" b="1" i="1" dirty="0">
                <a:solidFill>
                  <a:srgbClr val="9900FF"/>
                </a:solidFill>
                <a:effectLst>
                  <a:outerShdw blurRad="38100" dist="38100" dir="2700000" algn="tl">
                    <a:srgbClr val="C0C0C0"/>
                  </a:outerShdw>
                </a:effectLst>
                <a:latin typeface="Times New Roman" pitchFamily="18" charset="0"/>
                <a:cs typeface="Times New Roman" pitchFamily="18" charset="0"/>
              </a:rPr>
              <a:t>GIÁO VIÊN: </a:t>
            </a:r>
            <a:r>
              <a:rPr lang="en-US" altLang="vi-VN" sz="2800" b="1" i="1" dirty="0" err="1" smtClean="0">
                <a:solidFill>
                  <a:srgbClr val="9900FF"/>
                </a:solidFill>
                <a:effectLst>
                  <a:outerShdw blurRad="38100" dist="38100" dir="2700000" algn="tl">
                    <a:srgbClr val="C0C0C0"/>
                  </a:outerShdw>
                </a:effectLst>
                <a:latin typeface="Times New Roman" pitchFamily="18" charset="0"/>
                <a:cs typeface="Times New Roman" pitchFamily="18" charset="0"/>
              </a:rPr>
              <a:t>Đinh</a:t>
            </a:r>
            <a:r>
              <a:rPr lang="en-US" altLang="vi-VN" sz="2800" b="1" i="1" dirty="0" smtClean="0">
                <a:solidFill>
                  <a:srgbClr val="9900FF"/>
                </a:solidFill>
                <a:effectLst>
                  <a:outerShdw blurRad="38100" dist="38100" dir="2700000" algn="tl">
                    <a:srgbClr val="C0C0C0"/>
                  </a:outerShdw>
                </a:effectLst>
                <a:latin typeface="Times New Roman" pitchFamily="18" charset="0"/>
                <a:cs typeface="Times New Roman" pitchFamily="18" charset="0"/>
              </a:rPr>
              <a:t> </a:t>
            </a:r>
            <a:r>
              <a:rPr lang="en-US" altLang="vi-VN" sz="2800" b="1" i="1" dirty="0" err="1" smtClean="0">
                <a:solidFill>
                  <a:srgbClr val="9900FF"/>
                </a:solidFill>
                <a:effectLst>
                  <a:outerShdw blurRad="38100" dist="38100" dir="2700000" algn="tl">
                    <a:srgbClr val="C0C0C0"/>
                  </a:outerShdw>
                </a:effectLst>
                <a:latin typeface="Times New Roman" pitchFamily="18" charset="0"/>
                <a:cs typeface="Times New Roman" pitchFamily="18" charset="0"/>
              </a:rPr>
              <a:t>Hoàng</a:t>
            </a:r>
            <a:r>
              <a:rPr lang="en-US" altLang="vi-VN" sz="2800" b="1" i="1" dirty="0" smtClean="0">
                <a:solidFill>
                  <a:srgbClr val="9900FF"/>
                </a:solidFill>
                <a:effectLst>
                  <a:outerShdw blurRad="38100" dist="38100" dir="2700000" algn="tl">
                    <a:srgbClr val="C0C0C0"/>
                  </a:outerShdw>
                </a:effectLst>
                <a:latin typeface="Times New Roman" pitchFamily="18" charset="0"/>
                <a:cs typeface="Times New Roman" pitchFamily="18" charset="0"/>
              </a:rPr>
              <a:t> </a:t>
            </a:r>
            <a:r>
              <a:rPr lang="en-US" altLang="vi-VN" sz="2800" b="1" i="1" dirty="0" err="1" smtClean="0">
                <a:solidFill>
                  <a:srgbClr val="9900FF"/>
                </a:solidFill>
                <a:effectLst>
                  <a:outerShdw blurRad="38100" dist="38100" dir="2700000" algn="tl">
                    <a:srgbClr val="C0C0C0"/>
                  </a:outerShdw>
                </a:effectLst>
                <a:latin typeface="Times New Roman" pitchFamily="18" charset="0"/>
                <a:cs typeface="Times New Roman" pitchFamily="18" charset="0"/>
              </a:rPr>
              <a:t>Yến</a:t>
            </a:r>
            <a:endParaRPr lang="en-US" altLang="vi-VN" sz="2800" b="1" i="1" dirty="0">
              <a:solidFill>
                <a:srgbClr val="9900FF"/>
              </a:solidFill>
              <a:effectLst>
                <a:outerShdw blurRad="38100" dist="38100" dir="2700000" algn="tl">
                  <a:srgbClr val="C0C0C0"/>
                </a:outerShdw>
              </a:effectLst>
              <a:latin typeface="Times New Roman" pitchFamily="18" charset="0"/>
              <a:cs typeface="Times New Roman" pitchFamily="18" charset="0"/>
            </a:endParaRPr>
          </a:p>
          <a:p>
            <a:pPr algn="ctr" eaLnBrk="1" hangingPunct="1">
              <a:spcBef>
                <a:spcPct val="50000"/>
              </a:spcBef>
            </a:pPr>
            <a:r>
              <a:rPr lang="en-US" altLang="vi-VN" sz="2800" b="1" i="1" dirty="0">
                <a:solidFill>
                  <a:srgbClr val="9900FF"/>
                </a:solidFill>
                <a:effectLst>
                  <a:outerShdw blurRad="38100" dist="38100" dir="2700000" algn="tl">
                    <a:srgbClr val="C0C0C0"/>
                  </a:outerShdw>
                </a:effectLst>
                <a:latin typeface="Times New Roman" pitchFamily="18" charset="0"/>
                <a:cs typeface="Times New Roman" pitchFamily="18" charset="0"/>
              </a:rPr>
              <a:t>LỚP : 3 </a:t>
            </a:r>
          </a:p>
        </p:txBody>
      </p:sp>
      <p:pic>
        <p:nvPicPr>
          <p:cNvPr id="6150" name="Picture 7" descr="blum1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267200"/>
            <a:ext cx="2514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9"/>
          <p:cNvSpPr>
            <a:spLocks noChangeArrowheads="1"/>
          </p:cNvSpPr>
          <p:nvPr/>
        </p:nvSpPr>
        <p:spPr bwMode="auto">
          <a:xfrm>
            <a:off x="0" y="0"/>
            <a:ext cx="9144000" cy="6858000"/>
          </a:xfrm>
          <a:prstGeom prst="rect">
            <a:avLst/>
          </a:prstGeom>
          <a:noFill/>
          <a:ln w="76200" cap="rnd">
            <a:solidFill>
              <a:schemeClr val="tx2"/>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endParaRPr lang="vi-VN" altLang="vi-VN"/>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56356"/>
                                        </p:tgtEl>
                                        <p:attrNameLst>
                                          <p:attrName>style.visibility</p:attrName>
                                        </p:attrNameLst>
                                      </p:cBhvr>
                                      <p:to>
                                        <p:strVal val="visible"/>
                                      </p:to>
                                    </p:set>
                                    <p:anim calcmode="lin" valueType="num">
                                      <p:cBhvr>
                                        <p:cTn id="7" dur="1000" fill="hold"/>
                                        <p:tgtEl>
                                          <p:spTgt spid="356356"/>
                                        </p:tgtEl>
                                        <p:attrNameLst>
                                          <p:attrName>ppt_w</p:attrName>
                                        </p:attrNameLst>
                                      </p:cBhvr>
                                      <p:tavLst>
                                        <p:tav tm="0">
                                          <p:val>
                                            <p:fltVal val="0"/>
                                          </p:val>
                                        </p:tav>
                                        <p:tav tm="100000">
                                          <p:val>
                                            <p:strVal val="#ppt_w"/>
                                          </p:val>
                                        </p:tav>
                                      </p:tavLst>
                                    </p:anim>
                                    <p:anim calcmode="lin" valueType="num">
                                      <p:cBhvr>
                                        <p:cTn id="8" dur="1000" fill="hold"/>
                                        <p:tgtEl>
                                          <p:spTgt spid="356356"/>
                                        </p:tgtEl>
                                        <p:attrNameLst>
                                          <p:attrName>ppt_h</p:attrName>
                                        </p:attrNameLst>
                                      </p:cBhvr>
                                      <p:tavLst>
                                        <p:tav tm="0">
                                          <p:val>
                                            <p:fltVal val="0"/>
                                          </p:val>
                                        </p:tav>
                                        <p:tav tm="100000">
                                          <p:val>
                                            <p:strVal val="#ppt_h"/>
                                          </p:val>
                                        </p:tav>
                                      </p:tavLst>
                                    </p:anim>
                                    <p:anim calcmode="lin" valueType="num">
                                      <p:cBhvr>
                                        <p:cTn id="9" dur="1000" fill="hold"/>
                                        <p:tgtEl>
                                          <p:spTgt spid="356356"/>
                                        </p:tgtEl>
                                        <p:attrNameLst>
                                          <p:attrName>style.rotation</p:attrName>
                                        </p:attrNameLst>
                                      </p:cBhvr>
                                      <p:tavLst>
                                        <p:tav tm="0">
                                          <p:val>
                                            <p:fltVal val="90"/>
                                          </p:val>
                                        </p:tav>
                                        <p:tav tm="100000">
                                          <p:val>
                                            <p:fltVal val="0"/>
                                          </p:val>
                                        </p:tav>
                                      </p:tavLst>
                                    </p:anim>
                                    <p:animEffect transition="in" filter="fade">
                                      <p:cBhvr>
                                        <p:cTn id="10" dur="1000"/>
                                        <p:tgtEl>
                                          <p:spTgt spid="356356"/>
                                        </p:tgtEl>
                                      </p:cBhvr>
                                    </p:animEffect>
                                  </p:childTnLst>
                                </p:cTn>
                              </p:par>
                            </p:childTnLst>
                          </p:cTn>
                        </p:par>
                        <p:par>
                          <p:cTn id="11" fill="hold" nodeType="afterGroup">
                            <p:stCondLst>
                              <p:cond delay="1450"/>
                            </p:stCondLst>
                            <p:childTnLst>
                              <p:par>
                                <p:cTn id="12" presetID="14" presetClass="entr" presetSubtype="10" fill="hold" grpId="0" nodeType="afterEffect">
                                  <p:stCondLst>
                                    <p:cond delay="0"/>
                                  </p:stCondLst>
                                  <p:iterate type="wd">
                                    <p:tmPct val="100000"/>
                                  </p:iterate>
                                  <p:childTnLst>
                                    <p:set>
                                      <p:cBhvr>
                                        <p:cTn id="13" dur="1" fill="hold">
                                          <p:stCondLst>
                                            <p:cond delay="0"/>
                                          </p:stCondLst>
                                        </p:cTn>
                                        <p:tgtEl>
                                          <p:spTgt spid="356357"/>
                                        </p:tgtEl>
                                        <p:attrNameLst>
                                          <p:attrName>style.visibility</p:attrName>
                                        </p:attrNameLst>
                                      </p:cBhvr>
                                      <p:to>
                                        <p:strVal val="visible"/>
                                      </p:to>
                                    </p:set>
                                    <p:animEffect transition="in" filter="randombar(horizontal)">
                                      <p:cBhvr>
                                        <p:cTn id="14" dur="300"/>
                                        <p:tgtEl>
                                          <p:spTgt spid="356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6" grpId="0" autoUpdateAnimBg="0"/>
      <p:bldP spid="35635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CKLC1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14"/>
          <p:cNvSpPr txBox="1">
            <a:spLocks noChangeArrowheads="1"/>
          </p:cNvSpPr>
          <p:nvPr/>
        </p:nvSpPr>
        <p:spPr bwMode="auto">
          <a:xfrm>
            <a:off x="3276600" y="990600"/>
            <a:ext cx="50292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a:r>
              <a:rPr lang="en-US" altLang="vi-VN" sz="6000">
                <a:solidFill>
                  <a:srgbClr val="000000"/>
                </a:solidFill>
                <a:latin typeface="Times New Roman" pitchFamily="18" charset="0"/>
                <a:cs typeface="Times New Roman" pitchFamily="18" charset="0"/>
              </a:rPr>
              <a:t>    -Vì sao mẹ của bé Viên lại thầm cảm ơn bạn Thủy?</a:t>
            </a:r>
          </a:p>
          <a:p>
            <a:pPr algn="just"/>
            <a:r>
              <a:rPr lang="en-US" altLang="vi-VN" sz="6000">
                <a:solidFill>
                  <a:srgbClr val="000000"/>
                </a:solidFill>
                <a:latin typeface="Times New Roman" pitchFamily="18" charset="0"/>
                <a:cs typeface="Times New Roman" pitchFamily="18" charset="0"/>
              </a:rPr>
              <a:t> </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CKLC1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14"/>
          <p:cNvSpPr txBox="1">
            <a:spLocks noChangeArrowheads="1"/>
          </p:cNvSpPr>
          <p:nvPr/>
        </p:nvSpPr>
        <p:spPr bwMode="auto">
          <a:xfrm>
            <a:off x="2895600" y="1371600"/>
            <a:ext cx="5410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a:r>
              <a:rPr lang="en-US" altLang="vi-VN" sz="6600">
                <a:solidFill>
                  <a:srgbClr val="000000"/>
                </a:solidFill>
                <a:latin typeface="Times New Roman" pitchFamily="18" charset="0"/>
                <a:cs typeface="Times New Roman" pitchFamily="18" charset="0"/>
              </a:rPr>
              <a:t> - Em biết được điều gì qua câu chuyện trên?</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CKLC1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14"/>
          <p:cNvSpPr txBox="1">
            <a:spLocks noChangeArrowheads="1"/>
          </p:cNvSpPr>
          <p:nvPr/>
        </p:nvSpPr>
        <p:spPr bwMode="auto">
          <a:xfrm>
            <a:off x="2667000" y="1295400"/>
            <a:ext cx="5410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a:r>
              <a:rPr lang="en-US" altLang="vi-VN" sz="6600">
                <a:solidFill>
                  <a:srgbClr val="000000"/>
                </a:solidFill>
                <a:latin typeface="Times New Roman" pitchFamily="18" charset="0"/>
                <a:cs typeface="Times New Roman" pitchFamily="18" charset="0"/>
              </a:rPr>
              <a:t> - Vì sao phải quan tâm, giúp đỡ hàng xóm, láng giềng?</a:t>
            </a: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ChangeArrowheads="1"/>
          </p:cNvSpPr>
          <p:nvPr/>
        </p:nvSpPr>
        <p:spPr bwMode="auto">
          <a:xfrm>
            <a:off x="76200" y="1143000"/>
            <a:ext cx="8915400" cy="533400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609600" indent="-609600">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a:lnSpc>
                <a:spcPct val="120000"/>
              </a:lnSpc>
              <a:spcBef>
                <a:spcPct val="20000"/>
              </a:spcBef>
              <a:buClr>
                <a:schemeClr val="hlink"/>
              </a:buClr>
              <a:buFont typeface="Wingdings" pitchFamily="2" charset="2"/>
              <a:buNone/>
            </a:pPr>
            <a:r>
              <a:rPr lang="en-US" altLang="vi-VN" sz="4000" b="1">
                <a:solidFill>
                  <a:schemeClr val="bg1"/>
                </a:solidFill>
                <a:latin typeface="Times New Roman" pitchFamily="18" charset="0"/>
                <a:cs typeface="Times New Roman" pitchFamily="18" charset="0"/>
              </a:rPr>
              <a:t>         </a:t>
            </a:r>
            <a:r>
              <a:rPr lang="en-US" altLang="vi-VN" sz="4800" b="1">
                <a:solidFill>
                  <a:srgbClr val="800000"/>
                </a:solidFill>
                <a:latin typeface="Times New Roman" pitchFamily="18" charset="0"/>
                <a:cs typeface="Times New Roman" pitchFamily="18" charset="0"/>
              </a:rPr>
              <a:t>Hàng xóm , láng giềng là những người sống bên cạnh, gần gũi với gia đình ta. Bởi vậy, chúng ta cần quan tâm và giúp đỡ họ lúc khó khăn cũng như khi hoạn nạn.</a:t>
            </a:r>
            <a:endParaRPr lang="en-US" altLang="vi-VN" sz="4800">
              <a:solidFill>
                <a:schemeClr val="bg1"/>
              </a:solidFill>
              <a:latin typeface="Times New Roman" pitchFamily="18" charset="0"/>
              <a:cs typeface="Times New Roman" pitchFamily="18" charset="0"/>
            </a:endParaRPr>
          </a:p>
        </p:txBody>
      </p:sp>
      <p:sp>
        <p:nvSpPr>
          <p:cNvPr id="18435" name="Text Box 5"/>
          <p:cNvSpPr txBox="1">
            <a:spLocks noChangeArrowheads="1"/>
          </p:cNvSpPr>
          <p:nvPr/>
        </p:nvSpPr>
        <p:spPr bwMode="auto">
          <a:xfrm>
            <a:off x="228600" y="152400"/>
            <a:ext cx="4343400" cy="769938"/>
          </a:xfrm>
          <a:prstGeom prst="rect">
            <a:avLst/>
          </a:prstGeom>
          <a:solidFill>
            <a:srgbClr val="CCFFFF"/>
          </a:solidFill>
          <a:ln w="66675">
            <a:solidFill>
              <a:srgbClr val="FFCC66"/>
            </a:solidFill>
            <a:miter lim="800000"/>
            <a:headEnd/>
            <a:tailEnd/>
          </a:ln>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a:spcBef>
                <a:spcPct val="50000"/>
              </a:spcBef>
            </a:pPr>
            <a:r>
              <a:rPr lang="en-US" altLang="vi-VN" sz="4400" b="1">
                <a:solidFill>
                  <a:srgbClr val="FF0000"/>
                </a:solidFill>
                <a:latin typeface="Times New Roman" pitchFamily="18" charset="0"/>
                <a:cs typeface="Times New Roman" pitchFamily="18" charset="0"/>
              </a:rPr>
              <a:t>Kết luận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fade">
                                      <p:cBhvr>
                                        <p:cTn id="7"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6"/>
          <p:cNvGrpSpPr>
            <a:grpSpLocks/>
          </p:cNvGrpSpPr>
          <p:nvPr/>
        </p:nvGrpSpPr>
        <p:grpSpPr bwMode="auto">
          <a:xfrm>
            <a:off x="762000" y="685800"/>
            <a:ext cx="4419600" cy="1447800"/>
            <a:chOff x="1143000" y="762000"/>
            <a:chExt cx="4419600" cy="1447800"/>
          </a:xfrm>
        </p:grpSpPr>
        <p:sp>
          <p:nvSpPr>
            <p:cNvPr id="6" name="Rectangle 5"/>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2212060" y="1246632"/>
              <a:ext cx="246253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Hoạt</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r>
                <a:rPr lang="vi-VN"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độ</a:t>
              </a: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ng</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2:</a:t>
              </a:r>
            </a:p>
          </p:txBody>
        </p:sp>
      </p:grpSp>
      <p:pic>
        <p:nvPicPr>
          <p:cNvPr id="19459"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72437" y="4763"/>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33202" flipH="1">
            <a:off x="0" y="5791200"/>
            <a:ext cx="1209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9463" name="Picture 14" descr="hanetuk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257800"/>
            <a:ext cx="25622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8072437" y="5786438"/>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2" name="WordArt 24"/>
          <p:cNvSpPr>
            <a:spLocks noChangeArrowheads="1" noChangeShapeType="1" noTextEdit="1"/>
          </p:cNvSpPr>
          <p:nvPr/>
        </p:nvSpPr>
        <p:spPr bwMode="auto">
          <a:xfrm>
            <a:off x="198438" y="2514600"/>
            <a:ext cx="8839200" cy="2438400"/>
          </a:xfrm>
          <a:prstGeom prst="rect">
            <a:avLst/>
          </a:prstGeom>
        </p:spPr>
        <p:txBody>
          <a:bodyPr wrap="none" fromWordArt="1">
            <a:prstTxWarp prst="textPlain">
              <a:avLst>
                <a:gd name="adj" fmla="val 50000"/>
              </a:avLst>
            </a:prstTxWarp>
          </a:bodyPr>
          <a:lstStyle/>
          <a:p>
            <a:pPr algn="ct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Đặt tên tranh</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7192"/>
                                        </p:tgtEl>
                                        <p:attrNameLst>
                                          <p:attrName>style.visibility</p:attrName>
                                        </p:attrNameLst>
                                      </p:cBhvr>
                                      <p:to>
                                        <p:strVal val="visible"/>
                                      </p:to>
                                    </p:set>
                                    <p:animEffect transition="in" filter="plus(in)">
                                      <p:cBhvr>
                                        <p:cTn id="7" dur="1000"/>
                                        <p:tgtEl>
                                          <p:spTgt spid="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1524000" y="0"/>
            <a:ext cx="586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a:spcBef>
                <a:spcPct val="50000"/>
              </a:spcBef>
            </a:pPr>
            <a:r>
              <a:rPr lang="en-US" altLang="vi-VN" sz="4000">
                <a:latin typeface="Times New Roman" pitchFamily="18" charset="0"/>
              </a:rPr>
              <a:t>Đặt tên tranh</a:t>
            </a:r>
            <a:endParaRPr lang="en-US" altLang="vi-VN" sz="6600">
              <a:latin typeface="Times New Roman" pitchFamily="18" charset="0"/>
            </a:endParaRPr>
          </a:p>
        </p:txBody>
      </p:sp>
      <p:pic>
        <p:nvPicPr>
          <p:cNvPr id="373767" name="Picture 7" descr="297EB6B8"/>
          <p:cNvPicPr>
            <a:picLocks noChangeAspect="1" noChangeArrowheads="1"/>
          </p:cNvPicPr>
          <p:nvPr/>
        </p:nvPicPr>
        <p:blipFill>
          <a:blip r:embed="rId2">
            <a:lum bright="10000" contrast="4000"/>
            <a:extLst>
              <a:ext uri="{28A0092B-C50C-407E-A947-70E740481C1C}">
                <a14:useLocalDpi xmlns:a14="http://schemas.microsoft.com/office/drawing/2010/main" val="0"/>
              </a:ext>
            </a:extLst>
          </a:blip>
          <a:srcRect l="32253" t="53513" r="41283" b="27684"/>
          <a:stretch>
            <a:fillRect/>
          </a:stretch>
        </p:blipFill>
        <p:spPr bwMode="auto">
          <a:xfrm>
            <a:off x="609600" y="685800"/>
            <a:ext cx="34290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768" name="Picture 8" descr="297EB6B8"/>
          <p:cNvPicPr>
            <a:picLocks noChangeAspect="1" noChangeArrowheads="1"/>
          </p:cNvPicPr>
          <p:nvPr/>
        </p:nvPicPr>
        <p:blipFill>
          <a:blip r:embed="rId2">
            <a:lum bright="10000" contrast="4000"/>
            <a:extLst>
              <a:ext uri="{28A0092B-C50C-407E-A947-70E740481C1C}">
                <a14:useLocalDpi xmlns:a14="http://schemas.microsoft.com/office/drawing/2010/main" val="0"/>
              </a:ext>
            </a:extLst>
          </a:blip>
          <a:srcRect l="63377" t="53513" r="10309" b="27684"/>
          <a:stretch>
            <a:fillRect/>
          </a:stretch>
        </p:blipFill>
        <p:spPr bwMode="auto">
          <a:xfrm>
            <a:off x="5334000" y="685800"/>
            <a:ext cx="3352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769" name="Picture 9" descr="AFD82044"/>
          <p:cNvPicPr>
            <a:picLocks noChangeAspect="1" noChangeArrowheads="1"/>
          </p:cNvPicPr>
          <p:nvPr/>
        </p:nvPicPr>
        <p:blipFill>
          <a:blip r:embed="rId3">
            <a:lum bright="16000" contrast="4000"/>
            <a:extLst>
              <a:ext uri="{28A0092B-C50C-407E-A947-70E740481C1C}">
                <a14:useLocalDpi xmlns:a14="http://schemas.microsoft.com/office/drawing/2010/main" val="0"/>
              </a:ext>
            </a:extLst>
          </a:blip>
          <a:srcRect l="11087" t="6683" r="62547" b="74686"/>
          <a:stretch>
            <a:fillRect/>
          </a:stretch>
        </p:blipFill>
        <p:spPr bwMode="auto">
          <a:xfrm>
            <a:off x="533400" y="3733800"/>
            <a:ext cx="3505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770" name="Picture 10" descr="AFD82044"/>
          <p:cNvPicPr>
            <a:picLocks noChangeAspect="1" noChangeArrowheads="1"/>
          </p:cNvPicPr>
          <p:nvPr/>
        </p:nvPicPr>
        <p:blipFill>
          <a:blip r:embed="rId3">
            <a:lum bright="16000" contrast="4000"/>
            <a:extLst>
              <a:ext uri="{28A0092B-C50C-407E-A947-70E740481C1C}">
                <a14:useLocalDpi xmlns:a14="http://schemas.microsoft.com/office/drawing/2010/main" val="0"/>
              </a:ext>
            </a:extLst>
          </a:blip>
          <a:srcRect l="42331" t="7072" r="32162" b="74686"/>
          <a:stretch>
            <a:fillRect/>
          </a:stretch>
        </p:blipFill>
        <p:spPr bwMode="auto">
          <a:xfrm>
            <a:off x="5334000" y="3733800"/>
            <a:ext cx="3352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73767"/>
                                        </p:tgtEl>
                                        <p:attrNameLst>
                                          <p:attrName>style.visibility</p:attrName>
                                        </p:attrNameLst>
                                      </p:cBhvr>
                                      <p:to>
                                        <p:strVal val="visible"/>
                                      </p:to>
                                    </p:set>
                                    <p:animEffect transition="in" filter="fade">
                                      <p:cBhvr>
                                        <p:cTn id="7" dur="2000"/>
                                        <p:tgtEl>
                                          <p:spTgt spid="373767"/>
                                        </p:tgtEl>
                                      </p:cBhvr>
                                    </p:animEffect>
                                    <p:anim calcmode="lin" valueType="num">
                                      <p:cBhvr>
                                        <p:cTn id="8" dur="2000" fill="hold"/>
                                        <p:tgtEl>
                                          <p:spTgt spid="373767"/>
                                        </p:tgtEl>
                                        <p:attrNameLst>
                                          <p:attrName>style.rotation</p:attrName>
                                        </p:attrNameLst>
                                      </p:cBhvr>
                                      <p:tavLst>
                                        <p:tav tm="0">
                                          <p:val>
                                            <p:fltVal val="720"/>
                                          </p:val>
                                        </p:tav>
                                        <p:tav tm="100000">
                                          <p:val>
                                            <p:fltVal val="0"/>
                                          </p:val>
                                        </p:tav>
                                      </p:tavLst>
                                    </p:anim>
                                    <p:anim calcmode="lin" valueType="num">
                                      <p:cBhvr>
                                        <p:cTn id="9" dur="2000" fill="hold"/>
                                        <p:tgtEl>
                                          <p:spTgt spid="373767"/>
                                        </p:tgtEl>
                                        <p:attrNameLst>
                                          <p:attrName>ppt_h</p:attrName>
                                        </p:attrNameLst>
                                      </p:cBhvr>
                                      <p:tavLst>
                                        <p:tav tm="0">
                                          <p:val>
                                            <p:fltVal val="0"/>
                                          </p:val>
                                        </p:tav>
                                        <p:tav tm="100000">
                                          <p:val>
                                            <p:strVal val="#ppt_h"/>
                                          </p:val>
                                        </p:tav>
                                      </p:tavLst>
                                    </p:anim>
                                    <p:anim calcmode="lin" valueType="num">
                                      <p:cBhvr>
                                        <p:cTn id="10" dur="2000" fill="hold"/>
                                        <p:tgtEl>
                                          <p:spTgt spid="373767"/>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373768"/>
                                        </p:tgtEl>
                                        <p:attrNameLst>
                                          <p:attrName>style.visibility</p:attrName>
                                        </p:attrNameLst>
                                      </p:cBhvr>
                                      <p:to>
                                        <p:strVal val="visible"/>
                                      </p:to>
                                    </p:set>
                                    <p:animEffect transition="in" filter="fade">
                                      <p:cBhvr>
                                        <p:cTn id="13" dur="2000"/>
                                        <p:tgtEl>
                                          <p:spTgt spid="373768"/>
                                        </p:tgtEl>
                                      </p:cBhvr>
                                    </p:animEffect>
                                    <p:anim calcmode="lin" valueType="num">
                                      <p:cBhvr>
                                        <p:cTn id="14" dur="2000" fill="hold"/>
                                        <p:tgtEl>
                                          <p:spTgt spid="373768"/>
                                        </p:tgtEl>
                                        <p:attrNameLst>
                                          <p:attrName>style.rotation</p:attrName>
                                        </p:attrNameLst>
                                      </p:cBhvr>
                                      <p:tavLst>
                                        <p:tav tm="0">
                                          <p:val>
                                            <p:fltVal val="720"/>
                                          </p:val>
                                        </p:tav>
                                        <p:tav tm="100000">
                                          <p:val>
                                            <p:fltVal val="0"/>
                                          </p:val>
                                        </p:tav>
                                      </p:tavLst>
                                    </p:anim>
                                    <p:anim calcmode="lin" valueType="num">
                                      <p:cBhvr>
                                        <p:cTn id="15" dur="2000" fill="hold"/>
                                        <p:tgtEl>
                                          <p:spTgt spid="373768"/>
                                        </p:tgtEl>
                                        <p:attrNameLst>
                                          <p:attrName>ppt_h</p:attrName>
                                        </p:attrNameLst>
                                      </p:cBhvr>
                                      <p:tavLst>
                                        <p:tav tm="0">
                                          <p:val>
                                            <p:fltVal val="0"/>
                                          </p:val>
                                        </p:tav>
                                        <p:tav tm="100000">
                                          <p:val>
                                            <p:strVal val="#ppt_h"/>
                                          </p:val>
                                        </p:tav>
                                      </p:tavLst>
                                    </p:anim>
                                    <p:anim calcmode="lin" valueType="num">
                                      <p:cBhvr>
                                        <p:cTn id="16" dur="2000" fill="hold"/>
                                        <p:tgtEl>
                                          <p:spTgt spid="373768"/>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373769"/>
                                        </p:tgtEl>
                                        <p:attrNameLst>
                                          <p:attrName>style.visibility</p:attrName>
                                        </p:attrNameLst>
                                      </p:cBhvr>
                                      <p:to>
                                        <p:strVal val="visible"/>
                                      </p:to>
                                    </p:set>
                                    <p:animEffect transition="in" filter="fade">
                                      <p:cBhvr>
                                        <p:cTn id="19" dur="2000"/>
                                        <p:tgtEl>
                                          <p:spTgt spid="373769"/>
                                        </p:tgtEl>
                                      </p:cBhvr>
                                    </p:animEffect>
                                    <p:anim calcmode="lin" valueType="num">
                                      <p:cBhvr>
                                        <p:cTn id="20" dur="2000" fill="hold"/>
                                        <p:tgtEl>
                                          <p:spTgt spid="373769"/>
                                        </p:tgtEl>
                                        <p:attrNameLst>
                                          <p:attrName>style.rotation</p:attrName>
                                        </p:attrNameLst>
                                      </p:cBhvr>
                                      <p:tavLst>
                                        <p:tav tm="0">
                                          <p:val>
                                            <p:fltVal val="720"/>
                                          </p:val>
                                        </p:tav>
                                        <p:tav tm="100000">
                                          <p:val>
                                            <p:fltVal val="0"/>
                                          </p:val>
                                        </p:tav>
                                      </p:tavLst>
                                    </p:anim>
                                    <p:anim calcmode="lin" valueType="num">
                                      <p:cBhvr>
                                        <p:cTn id="21" dur="2000" fill="hold"/>
                                        <p:tgtEl>
                                          <p:spTgt spid="373769"/>
                                        </p:tgtEl>
                                        <p:attrNameLst>
                                          <p:attrName>ppt_h</p:attrName>
                                        </p:attrNameLst>
                                      </p:cBhvr>
                                      <p:tavLst>
                                        <p:tav tm="0">
                                          <p:val>
                                            <p:fltVal val="0"/>
                                          </p:val>
                                        </p:tav>
                                        <p:tav tm="100000">
                                          <p:val>
                                            <p:strVal val="#ppt_h"/>
                                          </p:val>
                                        </p:tav>
                                      </p:tavLst>
                                    </p:anim>
                                    <p:anim calcmode="lin" valueType="num">
                                      <p:cBhvr>
                                        <p:cTn id="22" dur="2000" fill="hold"/>
                                        <p:tgtEl>
                                          <p:spTgt spid="373769"/>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373770"/>
                                        </p:tgtEl>
                                        <p:attrNameLst>
                                          <p:attrName>style.visibility</p:attrName>
                                        </p:attrNameLst>
                                      </p:cBhvr>
                                      <p:to>
                                        <p:strVal val="visible"/>
                                      </p:to>
                                    </p:set>
                                    <p:animEffect transition="in" filter="fade">
                                      <p:cBhvr>
                                        <p:cTn id="25" dur="2000"/>
                                        <p:tgtEl>
                                          <p:spTgt spid="373770"/>
                                        </p:tgtEl>
                                      </p:cBhvr>
                                    </p:animEffect>
                                    <p:anim calcmode="lin" valueType="num">
                                      <p:cBhvr>
                                        <p:cTn id="26" dur="2000" fill="hold"/>
                                        <p:tgtEl>
                                          <p:spTgt spid="373770"/>
                                        </p:tgtEl>
                                        <p:attrNameLst>
                                          <p:attrName>style.rotation</p:attrName>
                                        </p:attrNameLst>
                                      </p:cBhvr>
                                      <p:tavLst>
                                        <p:tav tm="0">
                                          <p:val>
                                            <p:fltVal val="720"/>
                                          </p:val>
                                        </p:tav>
                                        <p:tav tm="100000">
                                          <p:val>
                                            <p:fltVal val="0"/>
                                          </p:val>
                                        </p:tav>
                                      </p:tavLst>
                                    </p:anim>
                                    <p:anim calcmode="lin" valueType="num">
                                      <p:cBhvr>
                                        <p:cTn id="27" dur="2000" fill="hold"/>
                                        <p:tgtEl>
                                          <p:spTgt spid="373770"/>
                                        </p:tgtEl>
                                        <p:attrNameLst>
                                          <p:attrName>ppt_h</p:attrName>
                                        </p:attrNameLst>
                                      </p:cBhvr>
                                      <p:tavLst>
                                        <p:tav tm="0">
                                          <p:val>
                                            <p:fltVal val="0"/>
                                          </p:val>
                                        </p:tav>
                                        <p:tav tm="100000">
                                          <p:val>
                                            <p:strVal val="#ppt_h"/>
                                          </p:val>
                                        </p:tav>
                                      </p:tavLst>
                                    </p:anim>
                                    <p:anim calcmode="lin" valueType="num">
                                      <p:cBhvr>
                                        <p:cTn id="28" dur="2000" fill="hold"/>
                                        <p:tgtEl>
                                          <p:spTgt spid="37377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28" name="Picture 4" descr="297EB6B8"/>
          <p:cNvPicPr>
            <a:picLocks noChangeAspect="1" noChangeArrowheads="1"/>
          </p:cNvPicPr>
          <p:nvPr/>
        </p:nvPicPr>
        <p:blipFill>
          <a:blip r:embed="rId2">
            <a:lum bright="10000" contrast="4000"/>
            <a:extLst>
              <a:ext uri="{28A0092B-C50C-407E-A947-70E740481C1C}">
                <a14:useLocalDpi xmlns:a14="http://schemas.microsoft.com/office/drawing/2010/main" val="0"/>
              </a:ext>
            </a:extLst>
          </a:blip>
          <a:srcRect l="32253" t="53513" r="41283" b="2768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385028"/>
                                        </p:tgtEl>
                                        <p:attrNameLst>
                                          <p:attrName>style.visibility</p:attrName>
                                        </p:attrNameLst>
                                      </p:cBhvr>
                                      <p:to>
                                        <p:strVal val="visible"/>
                                      </p:to>
                                    </p:set>
                                    <p:anim from="(-#ppt_w/2)" to="(#ppt_x)" calcmode="lin" valueType="num">
                                      <p:cBhvr>
                                        <p:cTn id="7" dur="300" fill="hold">
                                          <p:stCondLst>
                                            <p:cond delay="0"/>
                                          </p:stCondLst>
                                        </p:cTn>
                                        <p:tgtEl>
                                          <p:spTgt spid="385028"/>
                                        </p:tgtEl>
                                        <p:attrNameLst>
                                          <p:attrName>ppt_x</p:attrName>
                                        </p:attrNameLst>
                                      </p:cBhvr>
                                    </p:anim>
                                    <p:anim from="0" to="-1.0" calcmode="lin" valueType="num">
                                      <p:cBhvr>
                                        <p:cTn id="8" dur="100" decel="50000" autoRev="1" fill="hold">
                                          <p:stCondLst>
                                            <p:cond delay="300"/>
                                          </p:stCondLst>
                                        </p:cTn>
                                        <p:tgtEl>
                                          <p:spTgt spid="385028"/>
                                        </p:tgtEl>
                                        <p:attrNameLst>
                                          <p:attrName>xshear</p:attrName>
                                        </p:attrNameLst>
                                      </p:cBhvr>
                                    </p:anim>
                                    <p:animScale>
                                      <p:cBhvr>
                                        <p:cTn id="9" dur="100" decel="100000" autoRev="1" fill="hold">
                                          <p:stCondLst>
                                            <p:cond delay="300"/>
                                          </p:stCondLst>
                                        </p:cTn>
                                        <p:tgtEl>
                                          <p:spTgt spid="385028"/>
                                        </p:tgtEl>
                                      </p:cBhvr>
                                      <p:from x="100000" y="100000"/>
                                      <p:to x="80000" y="100000"/>
                                    </p:animScale>
                                    <p:anim by="(#ppt_h/3+#ppt_w*0.1)" calcmode="lin" valueType="num">
                                      <p:cBhvr additive="sum">
                                        <p:cTn id="10" dur="100" decel="100000" autoRev="1" fill="hold">
                                          <p:stCondLst>
                                            <p:cond delay="300"/>
                                          </p:stCondLst>
                                        </p:cTn>
                                        <p:tgtEl>
                                          <p:spTgt spid="38502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52" name="Picture 4" descr="297EB6B8"/>
          <p:cNvPicPr>
            <a:picLocks noChangeAspect="1" noChangeArrowheads="1"/>
          </p:cNvPicPr>
          <p:nvPr/>
        </p:nvPicPr>
        <p:blipFill>
          <a:blip r:embed="rId2">
            <a:lum bright="10000" contrast="4000"/>
            <a:extLst>
              <a:ext uri="{28A0092B-C50C-407E-A947-70E740481C1C}">
                <a14:useLocalDpi xmlns:a14="http://schemas.microsoft.com/office/drawing/2010/main" val="0"/>
              </a:ext>
            </a:extLst>
          </a:blip>
          <a:srcRect l="63377" t="53513" r="10309" b="2768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386052"/>
                                        </p:tgtEl>
                                        <p:attrNameLst>
                                          <p:attrName>style.visibility</p:attrName>
                                        </p:attrNameLst>
                                      </p:cBhvr>
                                      <p:to>
                                        <p:strVal val="visible"/>
                                      </p:to>
                                    </p:set>
                                    <p:animEffect transition="in" filter="wedge">
                                      <p:cBhvr>
                                        <p:cTn id="7" dur="500"/>
                                        <p:tgtEl>
                                          <p:spTgt spid="386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076" name="Picture 4" descr="AFD82044"/>
          <p:cNvPicPr>
            <a:picLocks noChangeAspect="1" noChangeArrowheads="1"/>
          </p:cNvPicPr>
          <p:nvPr/>
        </p:nvPicPr>
        <p:blipFill>
          <a:blip r:embed="rId2">
            <a:lum bright="16000" contrast="4000"/>
            <a:extLst>
              <a:ext uri="{28A0092B-C50C-407E-A947-70E740481C1C}">
                <a14:useLocalDpi xmlns:a14="http://schemas.microsoft.com/office/drawing/2010/main" val="0"/>
              </a:ext>
            </a:extLst>
          </a:blip>
          <a:srcRect l="11087" t="6683" r="62547" b="7468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87076"/>
                                        </p:tgtEl>
                                        <p:attrNameLst>
                                          <p:attrName>style.visibility</p:attrName>
                                        </p:attrNameLst>
                                      </p:cBhvr>
                                      <p:to>
                                        <p:strVal val="visible"/>
                                      </p:to>
                                    </p:set>
                                    <p:animEffect transition="in" filter="circle(in)">
                                      <p:cBhvr>
                                        <p:cTn id="7" dur="500"/>
                                        <p:tgtEl>
                                          <p:spTgt spid="387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100" name="Picture 4" descr="AFD82044"/>
          <p:cNvPicPr>
            <a:picLocks noChangeAspect="1" noChangeArrowheads="1"/>
          </p:cNvPicPr>
          <p:nvPr/>
        </p:nvPicPr>
        <p:blipFill>
          <a:blip r:embed="rId2">
            <a:lum bright="16000" contrast="4000"/>
            <a:extLst>
              <a:ext uri="{28A0092B-C50C-407E-A947-70E740481C1C}">
                <a14:useLocalDpi xmlns:a14="http://schemas.microsoft.com/office/drawing/2010/main" val="0"/>
              </a:ext>
            </a:extLst>
          </a:blip>
          <a:srcRect l="42331" t="7072" r="32162" b="7468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388100"/>
                                        </p:tgtEl>
                                        <p:attrNameLst>
                                          <p:attrName>style.visibility</p:attrName>
                                        </p:attrNameLst>
                                      </p:cBhvr>
                                      <p:to>
                                        <p:strVal val="visible"/>
                                      </p:to>
                                    </p:set>
                                    <p:animEffect transition="in" filter="wipe(up)">
                                      <p:cBhvr>
                                        <p:cTn id="7" dur="500"/>
                                        <p:tgtEl>
                                          <p:spTgt spid="388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Text Box 7"/>
          <p:cNvSpPr txBox="1">
            <a:spLocks noChangeArrowheads="1"/>
          </p:cNvSpPr>
          <p:nvPr/>
        </p:nvSpPr>
        <p:spPr bwMode="auto">
          <a:xfrm>
            <a:off x="1066800" y="2286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a:latin typeface="Times New Roman" pitchFamily="18" charset="0"/>
              </a:rPr>
              <a:t>Chọn ý Đ - S</a:t>
            </a:r>
          </a:p>
        </p:txBody>
      </p:sp>
      <p:sp>
        <p:nvSpPr>
          <p:cNvPr id="367624" name="Text Box 8"/>
          <p:cNvSpPr txBox="1">
            <a:spLocks noChangeArrowheads="1"/>
          </p:cNvSpPr>
          <p:nvPr/>
        </p:nvSpPr>
        <p:spPr bwMode="auto">
          <a:xfrm>
            <a:off x="457200" y="838200"/>
            <a:ext cx="716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a:solidFill>
                  <a:srgbClr val="000000"/>
                </a:solidFill>
                <a:latin typeface="Times New Roman" pitchFamily="18" charset="0"/>
              </a:rPr>
              <a:t>1/ Trẻ em có quyền được tham gia làm những công việc của trường lớp mình.</a:t>
            </a:r>
          </a:p>
        </p:txBody>
      </p:sp>
      <p:sp>
        <p:nvSpPr>
          <p:cNvPr id="367625" name="Rectangle 9"/>
          <p:cNvSpPr>
            <a:spLocks noChangeArrowheads="1"/>
          </p:cNvSpPr>
          <p:nvPr/>
        </p:nvSpPr>
        <p:spPr bwMode="auto">
          <a:xfrm>
            <a:off x="457200" y="1981200"/>
            <a:ext cx="8001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en-US" altLang="vi-VN" sz="3200">
                <a:solidFill>
                  <a:srgbClr val="000000"/>
                </a:solidFill>
                <a:latin typeface="Times New Roman" pitchFamily="18" charset="0"/>
              </a:rPr>
              <a:t>2/ Tham gia việc lớp, việc trường mang lại niềm vui cho mọi người.</a:t>
            </a:r>
          </a:p>
        </p:txBody>
      </p:sp>
      <p:sp>
        <p:nvSpPr>
          <p:cNvPr id="367626" name="Rectangle 10"/>
          <p:cNvSpPr>
            <a:spLocks noChangeArrowheads="1"/>
          </p:cNvSpPr>
          <p:nvPr/>
        </p:nvSpPr>
        <p:spPr bwMode="auto">
          <a:xfrm>
            <a:off x="533400" y="3200400"/>
            <a:ext cx="7620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a:solidFill>
                  <a:srgbClr val="000000"/>
                </a:solidFill>
                <a:latin typeface="Times New Roman" pitchFamily="18" charset="0"/>
              </a:rPr>
              <a:t>3/ Chỉ nên làm những việc lớp, việc trường đã được phân công, còn những việc khác không cần thiết.</a:t>
            </a:r>
          </a:p>
        </p:txBody>
      </p:sp>
      <p:sp>
        <p:nvSpPr>
          <p:cNvPr id="367627" name="Rectangle 11"/>
          <p:cNvSpPr>
            <a:spLocks noChangeArrowheads="1"/>
          </p:cNvSpPr>
          <p:nvPr/>
        </p:nvSpPr>
        <p:spPr bwMode="auto">
          <a:xfrm>
            <a:off x="457200" y="4953000"/>
            <a:ext cx="8305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a:solidFill>
                  <a:srgbClr val="000000"/>
                </a:solidFill>
                <a:latin typeface="Times New Roman" pitchFamily="18" charset="0"/>
              </a:rPr>
              <a:t>4/ Tích cực tham gia việc lớp, việc trường là tự giác làm và làm tốt các công việc của trường lớp phù hợp với khả năng.</a:t>
            </a:r>
          </a:p>
        </p:txBody>
      </p:sp>
      <p:sp>
        <p:nvSpPr>
          <p:cNvPr id="367635" name="Text Box 19"/>
          <p:cNvSpPr txBox="1">
            <a:spLocks noChangeArrowheads="1"/>
          </p:cNvSpPr>
          <p:nvPr/>
        </p:nvSpPr>
        <p:spPr bwMode="auto">
          <a:xfrm>
            <a:off x="7324725" y="1371600"/>
            <a:ext cx="457200" cy="5191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2800">
                <a:latin typeface="Times New Roman" pitchFamily="18" charset="0"/>
              </a:rPr>
              <a:t>Đ</a:t>
            </a:r>
          </a:p>
        </p:txBody>
      </p:sp>
      <p:sp>
        <p:nvSpPr>
          <p:cNvPr id="367636" name="Text Box 20"/>
          <p:cNvSpPr txBox="1">
            <a:spLocks noChangeArrowheads="1"/>
          </p:cNvSpPr>
          <p:nvPr/>
        </p:nvSpPr>
        <p:spPr bwMode="auto">
          <a:xfrm>
            <a:off x="7315200" y="2514600"/>
            <a:ext cx="457200" cy="5191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2800">
                <a:latin typeface="Times New Roman" pitchFamily="18" charset="0"/>
              </a:rPr>
              <a:t>Đ</a:t>
            </a:r>
          </a:p>
        </p:txBody>
      </p:sp>
      <p:sp>
        <p:nvSpPr>
          <p:cNvPr id="367637" name="Text Box 21"/>
          <p:cNvSpPr txBox="1">
            <a:spLocks noChangeArrowheads="1"/>
          </p:cNvSpPr>
          <p:nvPr/>
        </p:nvSpPr>
        <p:spPr bwMode="auto">
          <a:xfrm>
            <a:off x="7239000" y="6019800"/>
            <a:ext cx="457200" cy="5191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2800">
                <a:latin typeface="Times New Roman" pitchFamily="18" charset="0"/>
              </a:rPr>
              <a:t>Đ</a:t>
            </a:r>
          </a:p>
        </p:txBody>
      </p:sp>
      <p:sp>
        <p:nvSpPr>
          <p:cNvPr id="367638" name="Text Box 22"/>
          <p:cNvSpPr txBox="1">
            <a:spLocks noChangeArrowheads="1"/>
          </p:cNvSpPr>
          <p:nvPr/>
        </p:nvSpPr>
        <p:spPr bwMode="auto">
          <a:xfrm>
            <a:off x="7319963" y="4114800"/>
            <a:ext cx="457200" cy="5191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2800">
                <a:latin typeface="Times New Roman" pitchFamily="18" charset="0"/>
              </a:rPr>
              <a:t>S</a:t>
            </a:r>
          </a:p>
        </p:txBody>
      </p:sp>
      <p:sp>
        <p:nvSpPr>
          <p:cNvPr id="7179" name="Rectangle 23"/>
          <p:cNvSpPr>
            <a:spLocks noChangeArrowheads="1"/>
          </p:cNvSpPr>
          <p:nvPr/>
        </p:nvSpPr>
        <p:spPr bwMode="auto">
          <a:xfrm>
            <a:off x="0" y="0"/>
            <a:ext cx="9144000" cy="6858000"/>
          </a:xfrm>
          <a:prstGeom prst="rect">
            <a:avLst/>
          </a:prstGeom>
          <a:noFill/>
          <a:ln w="76200" cap="rnd">
            <a:solidFill>
              <a:srgbClr val="CC99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endParaRPr lang="vi-VN" alt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7624"/>
                                        </p:tgtEl>
                                        <p:attrNameLst>
                                          <p:attrName>style.visibility</p:attrName>
                                        </p:attrNameLst>
                                      </p:cBhvr>
                                      <p:to>
                                        <p:strVal val="visible"/>
                                      </p:to>
                                    </p:set>
                                    <p:animEffect transition="in" filter="box(in)">
                                      <p:cBhvr>
                                        <p:cTn id="7" dur="1000"/>
                                        <p:tgtEl>
                                          <p:spTgt spid="3676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7635"/>
                                        </p:tgtEl>
                                        <p:attrNameLst>
                                          <p:attrName>style.visibility</p:attrName>
                                        </p:attrNameLst>
                                      </p:cBhvr>
                                      <p:to>
                                        <p:strVal val="visible"/>
                                      </p:to>
                                    </p:set>
                                    <p:animEffect transition="in" filter="checkerboard(across)">
                                      <p:cBhvr>
                                        <p:cTn id="12" dur="500"/>
                                        <p:tgtEl>
                                          <p:spTgt spid="367635"/>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367625"/>
                                        </p:tgtEl>
                                        <p:attrNameLst>
                                          <p:attrName>style.visibility</p:attrName>
                                        </p:attrNameLst>
                                      </p:cBhvr>
                                      <p:to>
                                        <p:strVal val="visible"/>
                                      </p:to>
                                    </p:set>
                                    <p:animEffect transition="in" filter="fade">
                                      <p:cBhvr>
                                        <p:cTn id="17" dur="2000"/>
                                        <p:tgtEl>
                                          <p:spTgt spid="367625"/>
                                        </p:tgtEl>
                                      </p:cBhvr>
                                    </p:animEffect>
                                    <p:anim calcmode="lin" valueType="num">
                                      <p:cBhvr>
                                        <p:cTn id="18" dur="2000" fill="hold"/>
                                        <p:tgtEl>
                                          <p:spTgt spid="367625"/>
                                        </p:tgtEl>
                                        <p:attrNameLst>
                                          <p:attrName>style.rotation</p:attrName>
                                        </p:attrNameLst>
                                      </p:cBhvr>
                                      <p:tavLst>
                                        <p:tav tm="0">
                                          <p:val>
                                            <p:fltVal val="720"/>
                                          </p:val>
                                        </p:tav>
                                        <p:tav tm="100000">
                                          <p:val>
                                            <p:fltVal val="0"/>
                                          </p:val>
                                        </p:tav>
                                      </p:tavLst>
                                    </p:anim>
                                    <p:anim calcmode="lin" valueType="num">
                                      <p:cBhvr>
                                        <p:cTn id="19" dur="2000" fill="hold"/>
                                        <p:tgtEl>
                                          <p:spTgt spid="367625"/>
                                        </p:tgtEl>
                                        <p:attrNameLst>
                                          <p:attrName>ppt_h</p:attrName>
                                        </p:attrNameLst>
                                      </p:cBhvr>
                                      <p:tavLst>
                                        <p:tav tm="0">
                                          <p:val>
                                            <p:fltVal val="0"/>
                                          </p:val>
                                        </p:tav>
                                        <p:tav tm="100000">
                                          <p:val>
                                            <p:strVal val="#ppt_h"/>
                                          </p:val>
                                        </p:tav>
                                      </p:tavLst>
                                    </p:anim>
                                    <p:anim calcmode="lin" valueType="num">
                                      <p:cBhvr>
                                        <p:cTn id="20" dur="2000" fill="hold"/>
                                        <p:tgtEl>
                                          <p:spTgt spid="367625"/>
                                        </p:tgtEl>
                                        <p:attrNameLst>
                                          <p:attrName>ppt_w</p:attrName>
                                        </p:attrNameLst>
                                      </p:cBhvr>
                                      <p:tavLst>
                                        <p:tav tm="0">
                                          <p:val>
                                            <p:fltVal val="0"/>
                                          </p:val>
                                        </p:tav>
                                        <p:tav tm="100000">
                                          <p:val>
                                            <p:strVal val="#ppt_w"/>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67636"/>
                                        </p:tgtEl>
                                        <p:attrNameLst>
                                          <p:attrName>style.visibility</p:attrName>
                                        </p:attrNameLst>
                                      </p:cBhvr>
                                      <p:to>
                                        <p:strVal val="visible"/>
                                      </p:to>
                                    </p:set>
                                    <p:animEffect transition="in" filter="blinds(horizontal)">
                                      <p:cBhvr>
                                        <p:cTn id="25" dur="500"/>
                                        <p:tgtEl>
                                          <p:spTgt spid="367636"/>
                                        </p:tgtEl>
                                      </p:cBhvr>
                                    </p:animEffect>
                                  </p:childTnLst>
                                  <p:subTnLst>
                                    <p:audio>
                                      <p:cMediaNode>
                                        <p:cTn display="0" masterRel="sameClick">
                                          <p:stCondLst>
                                            <p:cond evt="begin" delay="0">
                                              <p:tn val="23"/>
                                            </p:cond>
                                          </p:stCondLst>
                                          <p:endCondLst>
                                            <p:cond evt="onStopAudio" delay="0">
                                              <p:tgtEl>
                                                <p:sldTgt/>
                                              </p:tgtEl>
                                            </p:cond>
                                          </p:endCondLst>
                                        </p:cTn>
                                        <p:tgtEl>
                                          <p:sndTgt r:embed="rId2" name="applaus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367626"/>
                                        </p:tgtEl>
                                        <p:attrNameLst>
                                          <p:attrName>style.visibility</p:attrName>
                                        </p:attrNameLst>
                                      </p:cBhvr>
                                      <p:to>
                                        <p:strVal val="visible"/>
                                      </p:to>
                                    </p:set>
                                    <p:anim calcmode="lin" valueType="num">
                                      <p:cBhvr>
                                        <p:cTn id="30" dur="500" fill="hold"/>
                                        <p:tgtEl>
                                          <p:spTgt spid="367626"/>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67626"/>
                                        </p:tgtEl>
                                        <p:attrNameLst>
                                          <p:attrName>ppt_y</p:attrName>
                                        </p:attrNameLst>
                                      </p:cBhvr>
                                      <p:tavLst>
                                        <p:tav tm="0">
                                          <p:val>
                                            <p:strVal val="#ppt_y"/>
                                          </p:val>
                                        </p:tav>
                                        <p:tav tm="100000">
                                          <p:val>
                                            <p:strVal val="#ppt_y"/>
                                          </p:val>
                                        </p:tav>
                                      </p:tavLst>
                                    </p:anim>
                                    <p:anim calcmode="lin" valueType="num">
                                      <p:cBhvr>
                                        <p:cTn id="32" dur="500" fill="hold"/>
                                        <p:tgtEl>
                                          <p:spTgt spid="367626"/>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67626"/>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6762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367638"/>
                                        </p:tgtEl>
                                        <p:attrNameLst>
                                          <p:attrName>style.visibility</p:attrName>
                                        </p:attrNameLst>
                                      </p:cBhvr>
                                      <p:to>
                                        <p:strVal val="visible"/>
                                      </p:to>
                                    </p:set>
                                    <p:anim from="(-#ppt_w/2)" to="(#ppt_x)" calcmode="lin" valueType="num">
                                      <p:cBhvr>
                                        <p:cTn id="39" dur="600" fill="hold">
                                          <p:stCondLst>
                                            <p:cond delay="0"/>
                                          </p:stCondLst>
                                        </p:cTn>
                                        <p:tgtEl>
                                          <p:spTgt spid="367638"/>
                                        </p:tgtEl>
                                        <p:attrNameLst>
                                          <p:attrName>ppt_x</p:attrName>
                                        </p:attrNameLst>
                                      </p:cBhvr>
                                    </p:anim>
                                    <p:anim from="0" to="-1.0" calcmode="lin" valueType="num">
                                      <p:cBhvr>
                                        <p:cTn id="40" dur="200" decel="50000" autoRev="1" fill="hold">
                                          <p:stCondLst>
                                            <p:cond delay="600"/>
                                          </p:stCondLst>
                                        </p:cTn>
                                        <p:tgtEl>
                                          <p:spTgt spid="367638"/>
                                        </p:tgtEl>
                                        <p:attrNameLst>
                                          <p:attrName>xshear</p:attrName>
                                        </p:attrNameLst>
                                      </p:cBhvr>
                                    </p:anim>
                                    <p:animScale>
                                      <p:cBhvr>
                                        <p:cTn id="41" dur="200" decel="100000" autoRev="1" fill="hold">
                                          <p:stCondLst>
                                            <p:cond delay="600"/>
                                          </p:stCondLst>
                                        </p:cTn>
                                        <p:tgtEl>
                                          <p:spTgt spid="367638"/>
                                        </p:tgtEl>
                                      </p:cBhvr>
                                      <p:from x="100000" y="100000"/>
                                      <p:to x="80000" y="100000"/>
                                    </p:animScale>
                                    <p:anim by="(#ppt_h/3+#ppt_w*0.1)" calcmode="lin" valueType="num">
                                      <p:cBhvr additive="sum">
                                        <p:cTn id="42" dur="200" decel="100000" autoRev="1" fill="hold">
                                          <p:stCondLst>
                                            <p:cond delay="600"/>
                                          </p:stCondLst>
                                        </p:cTn>
                                        <p:tgtEl>
                                          <p:spTgt spid="367638"/>
                                        </p:tgtEl>
                                        <p:attrNameLst>
                                          <p:attrName>ppt_x</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367627"/>
                                        </p:tgtEl>
                                        <p:attrNameLst>
                                          <p:attrName>style.visibility</p:attrName>
                                        </p:attrNameLst>
                                      </p:cBhvr>
                                      <p:to>
                                        <p:strVal val="visible"/>
                                      </p:to>
                                    </p:set>
                                    <p:animEffect transition="in" filter="fade">
                                      <p:cBhvr>
                                        <p:cTn id="47" dur="2000"/>
                                        <p:tgtEl>
                                          <p:spTgt spid="367627"/>
                                        </p:tgtEl>
                                      </p:cBhvr>
                                    </p:animEffect>
                                    <p:anim calcmode="lin" valueType="num">
                                      <p:cBhvr>
                                        <p:cTn id="48" dur="2000" fill="hold"/>
                                        <p:tgtEl>
                                          <p:spTgt spid="367627"/>
                                        </p:tgtEl>
                                        <p:attrNameLst>
                                          <p:attrName>style.rotation</p:attrName>
                                        </p:attrNameLst>
                                      </p:cBhvr>
                                      <p:tavLst>
                                        <p:tav tm="0">
                                          <p:val>
                                            <p:fltVal val="720"/>
                                          </p:val>
                                        </p:tav>
                                        <p:tav tm="100000">
                                          <p:val>
                                            <p:fltVal val="0"/>
                                          </p:val>
                                        </p:tav>
                                      </p:tavLst>
                                    </p:anim>
                                    <p:anim calcmode="lin" valueType="num">
                                      <p:cBhvr>
                                        <p:cTn id="49" dur="2000" fill="hold"/>
                                        <p:tgtEl>
                                          <p:spTgt spid="367627"/>
                                        </p:tgtEl>
                                        <p:attrNameLst>
                                          <p:attrName>ppt_h</p:attrName>
                                        </p:attrNameLst>
                                      </p:cBhvr>
                                      <p:tavLst>
                                        <p:tav tm="0">
                                          <p:val>
                                            <p:fltVal val="0"/>
                                          </p:val>
                                        </p:tav>
                                        <p:tav tm="100000">
                                          <p:val>
                                            <p:strVal val="#ppt_h"/>
                                          </p:val>
                                        </p:tav>
                                      </p:tavLst>
                                    </p:anim>
                                    <p:anim calcmode="lin" valueType="num">
                                      <p:cBhvr>
                                        <p:cTn id="50" dur="2000" fill="hold"/>
                                        <p:tgtEl>
                                          <p:spTgt spid="367627"/>
                                        </p:tgtEl>
                                        <p:attrNameLst>
                                          <p:attrName>ppt_w</p:attrName>
                                        </p:attrNameLst>
                                      </p:cBhvr>
                                      <p:tavLst>
                                        <p:tav tm="0">
                                          <p:val>
                                            <p:fltVal val="0"/>
                                          </p:val>
                                        </p:tav>
                                        <p:tav tm="100000">
                                          <p:val>
                                            <p:strVal val="#ppt_w"/>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367637"/>
                                        </p:tgtEl>
                                        <p:attrNameLst>
                                          <p:attrName>style.visibility</p:attrName>
                                        </p:attrNameLst>
                                      </p:cBhvr>
                                      <p:to>
                                        <p:strVal val="visible"/>
                                      </p:to>
                                    </p:set>
                                    <p:animEffect transition="in" filter="diamond(in)">
                                      <p:cBhvr>
                                        <p:cTn id="55" dur="2000"/>
                                        <p:tgtEl>
                                          <p:spTgt spid="367637"/>
                                        </p:tgtEl>
                                      </p:cBhvr>
                                    </p:animEffect>
                                  </p:childTnLst>
                                  <p:subTnLst>
                                    <p:audio>
                                      <p:cMediaNode>
                                        <p:cTn display="0" masterRel="sameClick">
                                          <p:stCondLst>
                                            <p:cond evt="begin" delay="0">
                                              <p:tn val="5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4" grpId="0"/>
      <p:bldP spid="367625" grpId="0"/>
      <p:bldP spid="367626" grpId="0"/>
      <p:bldP spid="367627" grpId="0"/>
      <p:bldP spid="367635" grpId="0" animBg="1"/>
      <p:bldP spid="367636" grpId="0" animBg="1"/>
      <p:bldP spid="367637" grpId="0" animBg="1"/>
      <p:bldP spid="3676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6"/>
          <p:cNvGrpSpPr>
            <a:grpSpLocks/>
          </p:cNvGrpSpPr>
          <p:nvPr/>
        </p:nvGrpSpPr>
        <p:grpSpPr bwMode="auto">
          <a:xfrm>
            <a:off x="762000" y="685800"/>
            <a:ext cx="4419600" cy="1447800"/>
            <a:chOff x="1143000" y="762000"/>
            <a:chExt cx="4419600" cy="1447800"/>
          </a:xfrm>
        </p:grpSpPr>
        <p:sp>
          <p:nvSpPr>
            <p:cNvPr id="6" name="Rectangle 5"/>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2212060" y="1246632"/>
              <a:ext cx="246253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Hoạt</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r>
                <a:rPr lang="vi-VN"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độ</a:t>
              </a: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ng</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3:</a:t>
              </a:r>
            </a:p>
          </p:txBody>
        </p:sp>
      </p:grpSp>
      <p:pic>
        <p:nvPicPr>
          <p:cNvPr id="25603"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72437" y="4763"/>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33202" flipH="1">
            <a:off x="0" y="5791200"/>
            <a:ext cx="1209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5607" name="Picture 14" descr="hanetuk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257800"/>
            <a:ext cx="25622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8072437" y="5786438"/>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2" name="WordArt 24"/>
          <p:cNvSpPr>
            <a:spLocks noChangeArrowheads="1" noChangeShapeType="1" noTextEdit="1"/>
          </p:cNvSpPr>
          <p:nvPr/>
        </p:nvSpPr>
        <p:spPr bwMode="auto">
          <a:xfrm>
            <a:off x="198438" y="2514600"/>
            <a:ext cx="8839200" cy="2438400"/>
          </a:xfrm>
          <a:prstGeom prst="rect">
            <a:avLst/>
          </a:prstGeom>
        </p:spPr>
        <p:txBody>
          <a:bodyPr wrap="none" fromWordArt="1">
            <a:prstTxWarp prst="textPlain">
              <a:avLst>
                <a:gd name="adj" fmla="val 50000"/>
              </a:avLst>
            </a:prstTxWarp>
          </a:bodyPr>
          <a:lstStyle/>
          <a:p>
            <a:pPr algn="ct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Bày tỏ ý kiến</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7192"/>
                                        </p:tgtEl>
                                        <p:attrNameLst>
                                          <p:attrName>style.visibility</p:attrName>
                                        </p:attrNameLst>
                                      </p:cBhvr>
                                      <p:to>
                                        <p:strVal val="visible"/>
                                      </p:to>
                                    </p:set>
                                    <p:animEffect transition="in" filter="plus(in)">
                                      <p:cBhvr>
                                        <p:cTn id="7" dur="1000"/>
                                        <p:tgtEl>
                                          <p:spTgt spid="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304800" y="1295400"/>
            <a:ext cx="8305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a:spcBef>
                <a:spcPct val="50000"/>
              </a:spcBef>
            </a:pPr>
            <a:r>
              <a:rPr lang="en-US" altLang="vi-VN" sz="7200">
                <a:solidFill>
                  <a:srgbClr val="33CC33"/>
                </a:solidFill>
                <a:latin typeface="Times New Roman" pitchFamily="18" charset="0"/>
              </a:rPr>
              <a:t>Bài tập 3 </a:t>
            </a:r>
            <a:r>
              <a:rPr lang="en-US" altLang="vi-VN" sz="7200">
                <a:latin typeface="Times New Roman" pitchFamily="18" charset="0"/>
              </a:rPr>
              <a:t>: Hãy bày tỏ sự đánh giá của em về các ý kiến dưới đây .</a:t>
            </a:r>
          </a:p>
        </p:txBody>
      </p:sp>
      <p:sp>
        <p:nvSpPr>
          <p:cNvPr id="7" name="Rectangle 6"/>
          <p:cNvSpPr/>
          <p:nvPr/>
        </p:nvSpPr>
        <p:spPr>
          <a:xfrm>
            <a:off x="0" y="0"/>
            <a:ext cx="9144000" cy="6858000"/>
          </a:xfrm>
          <a:prstGeom prst="rect">
            <a:avLst/>
          </a:prstGeom>
          <a:noFill/>
          <a:ln>
            <a:solidFill>
              <a:srgbClr val="9900FF"/>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3352800" y="0"/>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endParaRPr lang="vi-VN" altLang="vi-VN" sz="2800">
              <a:latin typeface="Times New Roman" pitchFamily="18" charset="0"/>
            </a:endParaRPr>
          </a:p>
        </p:txBody>
      </p:sp>
      <p:sp>
        <p:nvSpPr>
          <p:cNvPr id="27651" name="Rectangle 5"/>
          <p:cNvSpPr>
            <a:spLocks noChangeArrowheads="1"/>
          </p:cNvSpPr>
          <p:nvPr/>
        </p:nvSpPr>
        <p:spPr bwMode="auto">
          <a:xfrm>
            <a:off x="0" y="533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endParaRPr lang="vi-VN" altLang="vi-VN" sz="3200">
              <a:latin typeface="Times New Roman" pitchFamily="18" charset="0"/>
            </a:endParaRPr>
          </a:p>
        </p:txBody>
      </p:sp>
      <p:sp>
        <p:nvSpPr>
          <p:cNvPr id="374790" name="Text Box 6"/>
          <p:cNvSpPr txBox="1">
            <a:spLocks noChangeArrowheads="1"/>
          </p:cNvSpPr>
          <p:nvPr/>
        </p:nvSpPr>
        <p:spPr bwMode="auto">
          <a:xfrm>
            <a:off x="304800" y="0"/>
            <a:ext cx="838200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a:latin typeface="Times New Roman" pitchFamily="18" charset="0"/>
              </a:rPr>
              <a:t>1/ Hàng xóm tắt lửa, tối đèn có nhau.</a:t>
            </a:r>
          </a:p>
          <a:p>
            <a:pPr>
              <a:spcBef>
                <a:spcPct val="50000"/>
              </a:spcBef>
            </a:pPr>
            <a:r>
              <a:rPr lang="en-US" altLang="vi-VN" sz="2800">
                <a:latin typeface="Times New Roman" pitchFamily="18" charset="0"/>
              </a:rPr>
              <a:t>A.Tán thành        B.Phân vân         C.Không tán thành</a:t>
            </a:r>
          </a:p>
        </p:txBody>
      </p:sp>
      <p:sp>
        <p:nvSpPr>
          <p:cNvPr id="374791" name="Text Box 7"/>
          <p:cNvSpPr txBox="1">
            <a:spLocks noChangeArrowheads="1"/>
          </p:cNvSpPr>
          <p:nvPr/>
        </p:nvSpPr>
        <p:spPr bwMode="auto">
          <a:xfrm>
            <a:off x="304800" y="2514600"/>
            <a:ext cx="8382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a:latin typeface="Times New Roman" pitchFamily="18" charset="0"/>
              </a:rPr>
              <a:t>3/ Quan tâm, giúp đỡ hàng xóm làng giếng là biểu hiện của tình làng nghĩa xóm.</a:t>
            </a:r>
          </a:p>
          <a:p>
            <a:pPr>
              <a:spcBef>
                <a:spcPct val="50000"/>
              </a:spcBef>
            </a:pPr>
            <a:r>
              <a:rPr lang="en-US" altLang="vi-VN" sz="2800">
                <a:latin typeface="Times New Roman" pitchFamily="18" charset="0"/>
              </a:rPr>
              <a:t>A.Tán thành        B.Phân vân         C.Không tán thành</a:t>
            </a:r>
          </a:p>
        </p:txBody>
      </p:sp>
      <p:sp>
        <p:nvSpPr>
          <p:cNvPr id="374792" name="Text Box 8"/>
          <p:cNvSpPr txBox="1">
            <a:spLocks noChangeArrowheads="1"/>
          </p:cNvSpPr>
          <p:nvPr/>
        </p:nvSpPr>
        <p:spPr bwMode="auto">
          <a:xfrm>
            <a:off x="304800" y="1295400"/>
            <a:ext cx="838200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a:latin typeface="Times New Roman" pitchFamily="18" charset="0"/>
              </a:rPr>
              <a:t>2/ Đèn nhà ai, nhà nấy rạng.</a:t>
            </a:r>
          </a:p>
          <a:p>
            <a:pPr>
              <a:spcBef>
                <a:spcPct val="50000"/>
              </a:spcBef>
            </a:pPr>
            <a:r>
              <a:rPr lang="en-US" altLang="vi-VN" sz="2800">
                <a:latin typeface="Times New Roman" pitchFamily="18" charset="0"/>
              </a:rPr>
              <a:t>A.Tán thành        B.Phân vân         C.Không tán thành</a:t>
            </a:r>
          </a:p>
        </p:txBody>
      </p:sp>
      <p:sp>
        <p:nvSpPr>
          <p:cNvPr id="374793" name="Text Box 9"/>
          <p:cNvSpPr txBox="1">
            <a:spLocks noChangeArrowheads="1"/>
          </p:cNvSpPr>
          <p:nvPr/>
        </p:nvSpPr>
        <p:spPr bwMode="auto">
          <a:xfrm>
            <a:off x="304800" y="4267200"/>
            <a:ext cx="838200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a:latin typeface="Times New Roman" pitchFamily="18" charset="0"/>
              </a:rPr>
              <a:t>4/ Trẻ em cũng cần quan tâm, giúp đỡ hàng xóm láng giềng bằng các việc làm phù hợp với khả năng.</a:t>
            </a:r>
          </a:p>
          <a:p>
            <a:pPr>
              <a:spcBef>
                <a:spcPct val="50000"/>
              </a:spcBef>
            </a:pPr>
            <a:r>
              <a:rPr lang="en-US" altLang="vi-VN" sz="2800">
                <a:latin typeface="Times New Roman" pitchFamily="18" charset="0"/>
              </a:rPr>
              <a:t>A.Tán thành        B.Phân vân         C.Không tán thành</a:t>
            </a:r>
          </a:p>
        </p:txBody>
      </p:sp>
      <p:sp>
        <p:nvSpPr>
          <p:cNvPr id="374794" name="Rectangle 10"/>
          <p:cNvSpPr>
            <a:spLocks noChangeArrowheads="1"/>
          </p:cNvSpPr>
          <p:nvPr/>
        </p:nvSpPr>
        <p:spPr bwMode="auto">
          <a:xfrm>
            <a:off x="304800" y="700088"/>
            <a:ext cx="19605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en-US" altLang="vi-VN" sz="2800">
                <a:solidFill>
                  <a:srgbClr val="FF0000"/>
                </a:solidFill>
                <a:latin typeface="Times New Roman" pitchFamily="18" charset="0"/>
              </a:rPr>
              <a:t>A.Tán thành</a:t>
            </a:r>
          </a:p>
        </p:txBody>
      </p:sp>
      <p:sp>
        <p:nvSpPr>
          <p:cNvPr id="374795" name="Rectangle 11"/>
          <p:cNvSpPr>
            <a:spLocks noChangeArrowheads="1"/>
          </p:cNvSpPr>
          <p:nvPr/>
        </p:nvSpPr>
        <p:spPr bwMode="auto">
          <a:xfrm>
            <a:off x="5222875" y="1995488"/>
            <a:ext cx="3048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2800">
                <a:solidFill>
                  <a:srgbClr val="FF0000"/>
                </a:solidFill>
                <a:latin typeface="Times New Roman" pitchFamily="18" charset="0"/>
              </a:rPr>
              <a:t>C.Không tán thành</a:t>
            </a:r>
          </a:p>
        </p:txBody>
      </p:sp>
      <p:sp>
        <p:nvSpPr>
          <p:cNvPr id="374796" name="Rectangle 12"/>
          <p:cNvSpPr>
            <a:spLocks noChangeArrowheads="1"/>
          </p:cNvSpPr>
          <p:nvPr/>
        </p:nvSpPr>
        <p:spPr bwMode="auto">
          <a:xfrm>
            <a:off x="304800" y="3713163"/>
            <a:ext cx="2133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en-US" altLang="vi-VN" sz="2800">
                <a:solidFill>
                  <a:srgbClr val="FF0000"/>
                </a:solidFill>
                <a:latin typeface="Times New Roman" pitchFamily="18" charset="0"/>
              </a:rPr>
              <a:t>A.Tán thành</a:t>
            </a:r>
          </a:p>
        </p:txBody>
      </p:sp>
      <p:sp>
        <p:nvSpPr>
          <p:cNvPr id="374799" name="Rectangle 15"/>
          <p:cNvSpPr>
            <a:spLocks noChangeArrowheads="1"/>
          </p:cNvSpPr>
          <p:nvPr/>
        </p:nvSpPr>
        <p:spPr bwMode="auto">
          <a:xfrm>
            <a:off x="304800" y="5957888"/>
            <a:ext cx="19605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en-US" altLang="vi-VN" sz="2800">
                <a:solidFill>
                  <a:srgbClr val="FF0000"/>
                </a:solidFill>
                <a:latin typeface="Times New Roman" pitchFamily="18" charset="0"/>
              </a:rPr>
              <a:t>A.Tán thành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4790"/>
                                        </p:tgtEl>
                                        <p:attrNameLst>
                                          <p:attrName>style.visibility</p:attrName>
                                        </p:attrNameLst>
                                      </p:cBhvr>
                                      <p:to>
                                        <p:strVal val="visible"/>
                                      </p:to>
                                    </p:set>
                                    <p:animEffect transition="in" filter="checkerboard(across)">
                                      <p:cBhvr>
                                        <p:cTn id="7" dur="500"/>
                                        <p:tgtEl>
                                          <p:spTgt spid="3747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74794"/>
                                        </p:tgtEl>
                                        <p:attrNameLst>
                                          <p:attrName>style.visibility</p:attrName>
                                        </p:attrNameLst>
                                      </p:cBhvr>
                                      <p:to>
                                        <p:strVal val="visible"/>
                                      </p:to>
                                    </p:set>
                                    <p:animEffect transition="in" filter="diamond(in)">
                                      <p:cBhvr>
                                        <p:cTn id="12" dur="2000"/>
                                        <p:tgtEl>
                                          <p:spTgt spid="374794"/>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74792"/>
                                        </p:tgtEl>
                                        <p:attrNameLst>
                                          <p:attrName>style.visibility</p:attrName>
                                        </p:attrNameLst>
                                      </p:cBhvr>
                                      <p:to>
                                        <p:strVal val="visible"/>
                                      </p:to>
                                    </p:set>
                                    <p:animEffect transition="in" filter="blinds(horizontal)">
                                      <p:cBhvr>
                                        <p:cTn id="17" dur="500"/>
                                        <p:tgtEl>
                                          <p:spTgt spid="3747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74795"/>
                                        </p:tgtEl>
                                        <p:attrNameLst>
                                          <p:attrName>style.visibility</p:attrName>
                                        </p:attrNameLst>
                                      </p:cBhvr>
                                      <p:to>
                                        <p:strVal val="visible"/>
                                      </p:to>
                                    </p:set>
                                    <p:animEffect transition="in" filter="diamond(in)">
                                      <p:cBhvr>
                                        <p:cTn id="22" dur="2000"/>
                                        <p:tgtEl>
                                          <p:spTgt spid="374795"/>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74791"/>
                                        </p:tgtEl>
                                        <p:attrNameLst>
                                          <p:attrName>style.visibility</p:attrName>
                                        </p:attrNameLst>
                                      </p:cBhvr>
                                      <p:to>
                                        <p:strVal val="visible"/>
                                      </p:to>
                                    </p:set>
                                    <p:animEffect transition="in" filter="strips(downLeft)">
                                      <p:cBhvr>
                                        <p:cTn id="27" dur="500"/>
                                        <p:tgtEl>
                                          <p:spTgt spid="37479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74796"/>
                                        </p:tgtEl>
                                        <p:attrNameLst>
                                          <p:attrName>style.visibility</p:attrName>
                                        </p:attrNameLst>
                                      </p:cBhvr>
                                      <p:to>
                                        <p:strVal val="visible"/>
                                      </p:to>
                                    </p:set>
                                    <p:animEffect transition="in" filter="diamond(in)">
                                      <p:cBhvr>
                                        <p:cTn id="32" dur="2000"/>
                                        <p:tgtEl>
                                          <p:spTgt spid="374796"/>
                                        </p:tgtEl>
                                      </p:cBhvr>
                                    </p:animEffec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74793"/>
                                        </p:tgtEl>
                                        <p:attrNameLst>
                                          <p:attrName>style.visibility</p:attrName>
                                        </p:attrNameLst>
                                      </p:cBhvr>
                                      <p:to>
                                        <p:strVal val="visible"/>
                                      </p:to>
                                    </p:set>
                                    <p:animEffect transition="in" filter="box(in)">
                                      <p:cBhvr>
                                        <p:cTn id="37" dur="500"/>
                                        <p:tgtEl>
                                          <p:spTgt spid="37479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74799"/>
                                        </p:tgtEl>
                                        <p:attrNameLst>
                                          <p:attrName>style.visibility</p:attrName>
                                        </p:attrNameLst>
                                      </p:cBhvr>
                                      <p:to>
                                        <p:strVal val="visible"/>
                                      </p:to>
                                    </p:set>
                                    <p:animEffect transition="in" filter="diamond(in)">
                                      <p:cBhvr>
                                        <p:cTn id="42" dur="2000"/>
                                        <p:tgtEl>
                                          <p:spTgt spid="374799"/>
                                        </p:tgtEl>
                                      </p:cBhvr>
                                    </p:animEffect>
                                  </p:childTnLst>
                                  <p:subTnLst>
                                    <p:audio>
                                      <p:cMediaNode>
                                        <p:cTn display="0" masterRel="sameClick">
                                          <p:stCondLst>
                                            <p:cond evt="begin" delay="0">
                                              <p:tn val="4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90" grpId="0"/>
      <p:bldP spid="374791" grpId="0"/>
      <p:bldP spid="374792" grpId="0"/>
      <p:bldP spid="374793" grpId="0"/>
      <p:bldP spid="374794" grpId="0"/>
      <p:bldP spid="374795" grpId="0"/>
      <p:bldP spid="374796" grpId="0"/>
      <p:bldP spid="37479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3522663" y="311943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endParaRPr lang="vi-VN" altLang="vi-VN" sz="2800">
              <a:solidFill>
                <a:schemeClr val="hlink"/>
              </a:solidFill>
              <a:latin typeface="Times New Roman" pitchFamily="18" charset="0"/>
            </a:endParaRPr>
          </a:p>
        </p:txBody>
      </p:sp>
      <p:sp>
        <p:nvSpPr>
          <p:cNvPr id="28675" name="WordArt 6" descr="White marble"/>
          <p:cNvSpPr>
            <a:spLocks noChangeArrowheads="1" noChangeShapeType="1" noTextEdit="1"/>
          </p:cNvSpPr>
          <p:nvPr/>
        </p:nvSpPr>
        <p:spPr bwMode="auto">
          <a:xfrm>
            <a:off x="2667000" y="533400"/>
            <a:ext cx="3657600" cy="1066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vi-VN" sz="3600" kern="10">
                <a:ln w="9525">
                  <a:round/>
                  <a:headEnd/>
                  <a:tailEnd/>
                </a:ln>
                <a:blipFill dpi="0" rotWithShape="0">
                  <a:blip r:embed="rId2"/>
                  <a:srcRect/>
                  <a:tile tx="0" ty="0" sx="100000" sy="100000" flip="none" algn="tl"/>
                </a:blipFill>
                <a:latin typeface="Arial"/>
                <a:cs typeface="Arial"/>
              </a:rPr>
              <a:t>GHI NHỚ</a:t>
            </a:r>
          </a:p>
        </p:txBody>
      </p:sp>
      <p:sp>
        <p:nvSpPr>
          <p:cNvPr id="28676" name="Text Box 7"/>
          <p:cNvSpPr txBox="1">
            <a:spLocks noChangeArrowheads="1"/>
          </p:cNvSpPr>
          <p:nvPr/>
        </p:nvSpPr>
        <p:spPr bwMode="auto">
          <a:xfrm>
            <a:off x="304800" y="205740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4400">
                <a:latin typeface="Times New Roman" pitchFamily="18" charset="0"/>
              </a:rPr>
              <a:t>     Người xưa đã nói chớ quên,</a:t>
            </a:r>
          </a:p>
          <a:p>
            <a:pPr>
              <a:spcBef>
                <a:spcPct val="50000"/>
              </a:spcBef>
            </a:pPr>
            <a:r>
              <a:rPr lang="en-US" altLang="vi-VN" sz="4400">
                <a:latin typeface="Times New Roman" pitchFamily="18" charset="0"/>
              </a:rPr>
              <a:t>Làng giềng tắt lửa, tối đèn có nhau.</a:t>
            </a:r>
          </a:p>
          <a:p>
            <a:pPr>
              <a:spcBef>
                <a:spcPct val="50000"/>
              </a:spcBef>
            </a:pPr>
            <a:r>
              <a:rPr lang="en-US" altLang="vi-VN" sz="4400">
                <a:latin typeface="Times New Roman" pitchFamily="18" charset="0"/>
              </a:rPr>
              <a:t>     Giữ gìn tình nghĩa tương giao,</a:t>
            </a:r>
          </a:p>
          <a:p>
            <a:pPr>
              <a:spcBef>
                <a:spcPct val="50000"/>
              </a:spcBef>
            </a:pPr>
            <a:r>
              <a:rPr lang="en-US" altLang="vi-VN" sz="4400">
                <a:latin typeface="Times New Roman" pitchFamily="18" charset="0"/>
              </a:rPr>
              <a:t>Sẵn sàng giúp đỡ khác nào người thân.</a:t>
            </a:r>
          </a:p>
        </p:txBody>
      </p:sp>
      <p:sp>
        <p:nvSpPr>
          <p:cNvPr id="7" name="Rectangle 6"/>
          <p:cNvSpPr/>
          <p:nvPr/>
        </p:nvSpPr>
        <p:spPr>
          <a:xfrm>
            <a:off x="0" y="0"/>
            <a:ext cx="9144000" cy="6858000"/>
          </a:xfrm>
          <a:prstGeom prst="rect">
            <a:avLst/>
          </a:prstGeom>
          <a:noFill/>
          <a:ln w="57150">
            <a:solidFill>
              <a:srgbClr val="FFFF66"/>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914400"/>
            <a:ext cx="91440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spcBef>
                <a:spcPct val="50000"/>
              </a:spcBef>
            </a:pPr>
            <a:r>
              <a:rPr lang="en-US" altLang="vi-VN" sz="6600" b="1">
                <a:latin typeface="Times New Roman" pitchFamily="18" charset="0"/>
                <a:cs typeface="Times New Roman" pitchFamily="18" charset="0"/>
              </a:rPr>
              <a:t>Xin chân thành cảm ơn các thầy cô giáo đã về dự giờ thăm lớp</a:t>
            </a:r>
          </a:p>
        </p:txBody>
      </p:sp>
      <p:pic>
        <p:nvPicPr>
          <p:cNvPr id="29699" name="Picture 3" descr="blume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10000"/>
            <a:ext cx="2895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9144000" cy="6858000"/>
          </a:xfrm>
          <a:prstGeom prst="rect">
            <a:avLst/>
          </a:prstGeom>
          <a:noFill/>
          <a:ln>
            <a:solidFill>
              <a:srgbClr val="9900FF"/>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2667000" y="1219200"/>
            <a:ext cx="274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4400" b="1">
                <a:solidFill>
                  <a:srgbClr val="0000FF"/>
                </a:solidFill>
                <a:latin typeface="Calibri" pitchFamily="34" charset="0"/>
              </a:rPr>
              <a:t>     </a:t>
            </a:r>
            <a:endParaRPr lang="en-US" altLang="vi-VN" sz="3200" b="1">
              <a:solidFill>
                <a:srgbClr val="0000FF"/>
              </a:solidFill>
              <a:latin typeface="Calibri" pitchFamily="34" charset="0"/>
            </a:endParaRPr>
          </a:p>
        </p:txBody>
      </p:sp>
      <p:sp>
        <p:nvSpPr>
          <p:cNvPr id="8196" name="Text Box 5"/>
          <p:cNvSpPr txBox="1">
            <a:spLocks noChangeArrowheads="1"/>
          </p:cNvSpPr>
          <p:nvPr/>
        </p:nvSpPr>
        <p:spPr bwMode="auto">
          <a:xfrm>
            <a:off x="3581400" y="27432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b="1">
                <a:latin typeface=".VnTimeH" pitchFamily="34" charset="0"/>
              </a:rPr>
              <a:t> </a:t>
            </a:r>
          </a:p>
        </p:txBody>
      </p:sp>
      <p:sp>
        <p:nvSpPr>
          <p:cNvPr id="8197" name="Text Box 6"/>
          <p:cNvSpPr txBox="1">
            <a:spLocks noChangeArrowheads="1"/>
          </p:cNvSpPr>
          <p:nvPr/>
        </p:nvSpPr>
        <p:spPr bwMode="auto">
          <a:xfrm>
            <a:off x="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b="1">
                <a:latin typeface="Calibri" pitchFamily="34" charset="0"/>
              </a:rPr>
              <a:t>   </a:t>
            </a:r>
          </a:p>
        </p:txBody>
      </p:sp>
      <p:sp>
        <p:nvSpPr>
          <p:cNvPr id="8198" name="Text Box 7"/>
          <p:cNvSpPr txBox="1">
            <a:spLocks noChangeArrowheads="1"/>
          </p:cNvSpPr>
          <p:nvPr/>
        </p:nvSpPr>
        <p:spPr bwMode="auto">
          <a:xfrm>
            <a:off x="3133725" y="5334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b="1" u="sng">
                <a:solidFill>
                  <a:schemeClr val="hlink"/>
                </a:solidFill>
                <a:latin typeface="Times New Roman" pitchFamily="18" charset="0"/>
                <a:cs typeface="Times New Roman" pitchFamily="18" charset="0"/>
              </a:rPr>
              <a:t>Đạo đức</a:t>
            </a:r>
          </a:p>
        </p:txBody>
      </p:sp>
      <p:sp>
        <p:nvSpPr>
          <p:cNvPr id="10" name="Rectangle 9"/>
          <p:cNvSpPr/>
          <p:nvPr/>
        </p:nvSpPr>
        <p:spPr>
          <a:xfrm>
            <a:off x="1981200" y="1371600"/>
            <a:ext cx="5562600" cy="2590800"/>
          </a:xfrm>
          <a:prstGeom prst="rect">
            <a:avLst/>
          </a:prstGeom>
          <a:blipFill>
            <a:blip r:embed="rId2" cstate="print"/>
            <a:tile tx="0" ty="0" sx="100000" sy="100000" flip="none" algn="tl"/>
          </a:blipFill>
          <a:ln w="76200"/>
          <a:scene3d>
            <a:camera prst="perspectiveRelaxedModerately"/>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u="sng"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PHẦN 1</a:t>
            </a: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algn="ctr" fontAlgn="auto">
              <a:spcBef>
                <a:spcPts val="0"/>
              </a:spcBef>
              <a:spcAft>
                <a:spcPts val="0"/>
              </a:spcAft>
              <a:defRPr/>
            </a:pPr>
            <a:endPar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spcBef>
                <a:spcPts val="0"/>
              </a:spcBef>
              <a:spcAft>
                <a:spcPts val="0"/>
              </a:spcAft>
              <a:defRPr/>
            </a:pP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KHÁM PHÁ</a:t>
            </a:r>
          </a:p>
        </p:txBody>
      </p:sp>
      <p:sp>
        <p:nvSpPr>
          <p:cNvPr id="11" name="Rectangle 10"/>
          <p:cNvSpPr/>
          <p:nvPr/>
        </p:nvSpPr>
        <p:spPr>
          <a:xfrm>
            <a:off x="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201"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5165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038" y="554672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524000" y="1371600"/>
            <a:ext cx="5029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a:spcBef>
                <a:spcPct val="50000"/>
              </a:spcBef>
            </a:pPr>
            <a:r>
              <a:rPr lang="en-US" altLang="vi-VN" sz="5400">
                <a:solidFill>
                  <a:schemeClr val="hlink"/>
                </a:solidFill>
                <a:latin typeface="Arial" charset="0"/>
              </a:rPr>
              <a:t>QUAN TÂM, GIÚP ĐỠ HÀNG XÓM LÁNG GIỀNG</a:t>
            </a:r>
          </a:p>
        </p:txBody>
      </p:sp>
      <p:sp>
        <p:nvSpPr>
          <p:cNvPr id="9219" name="Rectangle 5"/>
          <p:cNvSpPr>
            <a:spLocks noChangeArrowheads="1"/>
          </p:cNvSpPr>
          <p:nvPr/>
        </p:nvSpPr>
        <p:spPr bwMode="auto">
          <a:xfrm>
            <a:off x="0" y="0"/>
            <a:ext cx="9144000" cy="6858000"/>
          </a:xfrm>
          <a:prstGeom prst="rect">
            <a:avLst/>
          </a:prstGeom>
          <a:noFill/>
          <a:ln w="76200" cap="rnd">
            <a:solidFill>
              <a:srgbClr val="FF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endParaRPr lang="vi-VN" altLang="vi-V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4"/>
          <p:cNvSpPr txBox="1">
            <a:spLocks noChangeArrowheads="1"/>
          </p:cNvSpPr>
          <p:nvPr/>
        </p:nvSpPr>
        <p:spPr bwMode="auto">
          <a:xfrm>
            <a:off x="2667000" y="1219200"/>
            <a:ext cx="274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4400" b="1">
                <a:solidFill>
                  <a:srgbClr val="0000FF"/>
                </a:solidFill>
                <a:latin typeface="Calibri" pitchFamily="34" charset="0"/>
              </a:rPr>
              <a:t>     </a:t>
            </a:r>
            <a:endParaRPr lang="en-US" altLang="vi-VN" sz="3200" b="1">
              <a:solidFill>
                <a:srgbClr val="0000FF"/>
              </a:solidFill>
              <a:latin typeface="Calibri" pitchFamily="34" charset="0"/>
            </a:endParaRPr>
          </a:p>
        </p:txBody>
      </p:sp>
      <p:sp>
        <p:nvSpPr>
          <p:cNvPr id="10244" name="Text Box 5"/>
          <p:cNvSpPr txBox="1">
            <a:spLocks noChangeArrowheads="1"/>
          </p:cNvSpPr>
          <p:nvPr/>
        </p:nvSpPr>
        <p:spPr bwMode="auto">
          <a:xfrm>
            <a:off x="3581400" y="27432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b="1">
                <a:latin typeface=".VnTimeH" pitchFamily="34" charset="0"/>
              </a:rPr>
              <a:t> </a:t>
            </a:r>
          </a:p>
        </p:txBody>
      </p:sp>
      <p:sp>
        <p:nvSpPr>
          <p:cNvPr id="10245" name="Text Box 6"/>
          <p:cNvSpPr txBox="1">
            <a:spLocks noChangeArrowheads="1"/>
          </p:cNvSpPr>
          <p:nvPr/>
        </p:nvSpPr>
        <p:spPr bwMode="auto">
          <a:xfrm>
            <a:off x="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b="1">
                <a:latin typeface="Calibri" pitchFamily="34" charset="0"/>
              </a:rPr>
              <a:t>   </a:t>
            </a:r>
          </a:p>
        </p:txBody>
      </p:sp>
      <p:sp>
        <p:nvSpPr>
          <p:cNvPr id="10246" name="Text Box 7"/>
          <p:cNvSpPr txBox="1">
            <a:spLocks noChangeArrowheads="1"/>
          </p:cNvSpPr>
          <p:nvPr/>
        </p:nvSpPr>
        <p:spPr bwMode="auto">
          <a:xfrm>
            <a:off x="3133725" y="5334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b="1" u="sng">
                <a:solidFill>
                  <a:schemeClr val="hlink"/>
                </a:solidFill>
                <a:latin typeface="Times New Roman" pitchFamily="18" charset="0"/>
                <a:cs typeface="Times New Roman" pitchFamily="18" charset="0"/>
              </a:rPr>
              <a:t>Đạo đức</a:t>
            </a:r>
          </a:p>
        </p:txBody>
      </p:sp>
      <p:sp>
        <p:nvSpPr>
          <p:cNvPr id="10" name="Rectangle 9"/>
          <p:cNvSpPr/>
          <p:nvPr/>
        </p:nvSpPr>
        <p:spPr>
          <a:xfrm>
            <a:off x="1981200" y="1371600"/>
            <a:ext cx="5562600" cy="2590800"/>
          </a:xfrm>
          <a:prstGeom prst="rect">
            <a:avLst/>
          </a:prstGeom>
          <a:blipFill>
            <a:blip r:embed="rId2" cstate="print"/>
            <a:tile tx="0" ty="0" sx="100000" sy="100000" flip="none" algn="tl"/>
          </a:blipFill>
          <a:ln w="76200"/>
          <a:scene3d>
            <a:camera prst="perspectiveRelaxedModerately"/>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u="sng"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PHẦN 2</a:t>
            </a: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algn="ctr" fontAlgn="auto">
              <a:spcBef>
                <a:spcPts val="0"/>
              </a:spcBef>
              <a:spcAft>
                <a:spcPts val="0"/>
              </a:spcAft>
              <a:defRPr/>
            </a:pPr>
            <a:endPar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spcBef>
                <a:spcPts val="0"/>
              </a:spcBef>
              <a:spcAft>
                <a:spcPts val="0"/>
              </a:spcAft>
              <a:defRPr/>
            </a:pP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KẾT NỐI</a:t>
            </a:r>
          </a:p>
        </p:txBody>
      </p:sp>
      <p:sp>
        <p:nvSpPr>
          <p:cNvPr id="11" name="Rectangle 10"/>
          <p:cNvSpPr/>
          <p:nvPr/>
        </p:nvSpPr>
        <p:spPr>
          <a:xfrm>
            <a:off x="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49"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5165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038" y="554672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6"/>
          <p:cNvGrpSpPr>
            <a:grpSpLocks/>
          </p:cNvGrpSpPr>
          <p:nvPr/>
        </p:nvGrpSpPr>
        <p:grpSpPr bwMode="auto">
          <a:xfrm>
            <a:off x="762000" y="685800"/>
            <a:ext cx="4419600" cy="1447800"/>
            <a:chOff x="1143000" y="762000"/>
            <a:chExt cx="4419600" cy="1447800"/>
          </a:xfrm>
        </p:grpSpPr>
        <p:sp>
          <p:nvSpPr>
            <p:cNvPr id="6" name="Rectangle 5"/>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2212060" y="1246632"/>
              <a:ext cx="246253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Hoạt</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r>
                <a:rPr lang="vi-VN"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độ</a:t>
              </a: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ng</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1:</a:t>
              </a:r>
            </a:p>
          </p:txBody>
        </p:sp>
      </p:grpSp>
      <p:pic>
        <p:nvPicPr>
          <p:cNvPr id="11267"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72437" y="4763"/>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33202" flipH="1">
            <a:off x="0" y="5791200"/>
            <a:ext cx="1209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271" name="Picture 14" descr="hanetuk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257800"/>
            <a:ext cx="25622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8072437" y="5786438"/>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2" name="WordArt 24"/>
          <p:cNvSpPr>
            <a:spLocks noChangeArrowheads="1" noChangeShapeType="1" noTextEdit="1"/>
          </p:cNvSpPr>
          <p:nvPr/>
        </p:nvSpPr>
        <p:spPr bwMode="auto">
          <a:xfrm>
            <a:off x="198438" y="2514600"/>
            <a:ext cx="8839200" cy="2438400"/>
          </a:xfrm>
          <a:prstGeom prst="rect">
            <a:avLst/>
          </a:prstGeom>
        </p:spPr>
        <p:txBody>
          <a:bodyPr wrap="none" fromWordArt="1">
            <a:prstTxWarp prst="textPlain">
              <a:avLst>
                <a:gd name="adj" fmla="val 50000"/>
              </a:avLst>
            </a:prstTxWarp>
          </a:bodyPr>
          <a:lstStyle/>
          <a:p>
            <a:pPr algn="ct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Phân tích truyện</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7192"/>
                                        </p:tgtEl>
                                        <p:attrNameLst>
                                          <p:attrName>style.visibility</p:attrName>
                                        </p:attrNameLst>
                                      </p:cBhvr>
                                      <p:to>
                                        <p:strVal val="visible"/>
                                      </p:to>
                                    </p:set>
                                    <p:animEffect transition="in" filter="plus(in)">
                                      <p:cBhvr>
                                        <p:cTn id="7" dur="1000"/>
                                        <p:tgtEl>
                                          <p:spTgt spid="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ext Box 6"/>
          <p:cNvSpPr txBox="1">
            <a:spLocks noChangeArrowheads="1"/>
          </p:cNvSpPr>
          <p:nvPr/>
        </p:nvSpPr>
        <p:spPr bwMode="auto">
          <a:xfrm>
            <a:off x="762000" y="304800"/>
            <a:ext cx="769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600">
                <a:latin typeface="Times New Roman" pitchFamily="18" charset="0"/>
              </a:rPr>
              <a:t>Phân tích truyện “ Chị Thủy của em”</a:t>
            </a:r>
          </a:p>
        </p:txBody>
      </p:sp>
      <p:pic>
        <p:nvPicPr>
          <p:cNvPr id="366599" name="Picture 7" descr="6C5AB351"/>
          <p:cNvPicPr>
            <a:picLocks noChangeAspect="1" noChangeArrowheads="1"/>
          </p:cNvPicPr>
          <p:nvPr/>
        </p:nvPicPr>
        <p:blipFill>
          <a:blip r:embed="rId2">
            <a:lum bright="16000" contrast="4000"/>
            <a:extLst>
              <a:ext uri="{28A0092B-C50C-407E-A947-70E740481C1C}">
                <a14:useLocalDpi xmlns:a14="http://schemas.microsoft.com/office/drawing/2010/main" val="0"/>
              </a:ext>
            </a:extLst>
          </a:blip>
          <a:srcRect l="11917" t="30336" r="33112" b="41589"/>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66599"/>
                                        </p:tgtEl>
                                        <p:attrNameLst>
                                          <p:attrName>style.visibility</p:attrName>
                                        </p:attrNameLst>
                                      </p:cBhvr>
                                      <p:to>
                                        <p:strVal val="visible"/>
                                      </p:to>
                                    </p:set>
                                    <p:animEffect transition="in" filter="diamond(in)">
                                      <p:cBhvr>
                                        <p:cTn id="7" dur="2000"/>
                                        <p:tgtEl>
                                          <p:spTgt spid="366599"/>
                                        </p:tgtEl>
                                      </p:cBhvr>
                                    </p:animEffect>
                                  </p:childTnLst>
                                </p:cTn>
                              </p:par>
                              <p:par>
                                <p:cTn id="8" presetID="32" presetClass="emph" presetSubtype="0" fill="hold" nodeType="withEffect">
                                  <p:stCondLst>
                                    <p:cond delay="0"/>
                                  </p:stCondLst>
                                  <p:childTnLst>
                                    <p:animClr clrSpc="rgb" dir="cw">
                                      <p:cBhvr override="childStyle">
                                        <p:cTn id="9" dur="500" fill="hold"/>
                                        <p:tgtEl>
                                          <p:spTgt spid="366599"/>
                                        </p:tgtEl>
                                        <p:attrNameLst>
                                          <p:attrName>style.color</p:attrName>
                                        </p:attrNameLst>
                                      </p:cBhvr>
                                      <p:to>
                                        <a:schemeClr val="accent2"/>
                                      </p:to>
                                    </p:animClr>
                                    <p:animClr clrSpc="rgb" dir="cw">
                                      <p:cBhvr>
                                        <p:cTn id="10" dur="500" fill="hold"/>
                                        <p:tgtEl>
                                          <p:spTgt spid="366599"/>
                                        </p:tgtEl>
                                        <p:attrNameLst>
                                          <p:attrName>fillcolor</p:attrName>
                                        </p:attrNameLst>
                                      </p:cBhvr>
                                      <p:to>
                                        <a:schemeClr val="accent2"/>
                                      </p:to>
                                    </p:animClr>
                                    <p:set>
                                      <p:cBhvr>
                                        <p:cTn id="11" dur="500" fill="hold"/>
                                        <p:tgtEl>
                                          <p:spTgt spid="366599"/>
                                        </p:tgtEl>
                                        <p:attrNameLst>
                                          <p:attrName>fill.type</p:attrName>
                                        </p:attrNameLst>
                                      </p:cBhvr>
                                      <p:to>
                                        <p:strVal val="solid"/>
                                      </p:to>
                                    </p:set>
                                    <p:set>
                                      <p:cBhvr>
                                        <p:cTn id="12" dur="500" fill="hold"/>
                                        <p:tgtEl>
                                          <p:spTgt spid="366599"/>
                                        </p:tgtEl>
                                        <p:attrNameLst>
                                          <p:attrName>fill.on</p:attrName>
                                        </p:attrNameLst>
                                      </p:cBhvr>
                                      <p:to>
                                        <p:strVal val="true"/>
                                      </p:to>
                                    </p:set>
                                    <p:animRot by="120000">
                                      <p:cBhvr>
                                        <p:cTn id="13" dur="500" fill="hold">
                                          <p:stCondLst>
                                            <p:cond delay="0"/>
                                          </p:stCondLst>
                                        </p:cTn>
                                        <p:tgtEl>
                                          <p:spTgt spid="366599"/>
                                        </p:tgtEl>
                                        <p:attrNameLst>
                                          <p:attrName>r</p:attrName>
                                        </p:attrNameLst>
                                      </p:cBhvr>
                                    </p:animRot>
                                    <p:animRot by="-240000">
                                      <p:cBhvr>
                                        <p:cTn id="14" dur="1000" fill="hold">
                                          <p:stCondLst>
                                            <p:cond delay="1000"/>
                                          </p:stCondLst>
                                        </p:cTn>
                                        <p:tgtEl>
                                          <p:spTgt spid="366599"/>
                                        </p:tgtEl>
                                        <p:attrNameLst>
                                          <p:attrName>r</p:attrName>
                                        </p:attrNameLst>
                                      </p:cBhvr>
                                    </p:animRot>
                                    <p:animRot by="240000">
                                      <p:cBhvr>
                                        <p:cTn id="15" dur="1000" fill="hold">
                                          <p:stCondLst>
                                            <p:cond delay="2000"/>
                                          </p:stCondLst>
                                        </p:cTn>
                                        <p:tgtEl>
                                          <p:spTgt spid="366599"/>
                                        </p:tgtEl>
                                        <p:attrNameLst>
                                          <p:attrName>r</p:attrName>
                                        </p:attrNameLst>
                                      </p:cBhvr>
                                    </p:animRot>
                                    <p:animRot by="-240000">
                                      <p:cBhvr>
                                        <p:cTn id="16" dur="1000" fill="hold">
                                          <p:stCondLst>
                                            <p:cond delay="3000"/>
                                          </p:stCondLst>
                                        </p:cTn>
                                        <p:tgtEl>
                                          <p:spTgt spid="366599"/>
                                        </p:tgtEl>
                                        <p:attrNameLst>
                                          <p:attrName>r</p:attrName>
                                        </p:attrNameLst>
                                      </p:cBhvr>
                                    </p:animRot>
                                    <p:animRot by="120000">
                                      <p:cBhvr>
                                        <p:cTn id="17" dur="1000" fill="hold">
                                          <p:stCondLst>
                                            <p:cond delay="4000"/>
                                          </p:stCondLst>
                                        </p:cTn>
                                        <p:tgtEl>
                                          <p:spTgt spid="36659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CKLC1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14"/>
          <p:cNvSpPr txBox="1">
            <a:spLocks noChangeArrowheads="1"/>
          </p:cNvSpPr>
          <p:nvPr/>
        </p:nvSpPr>
        <p:spPr bwMode="auto">
          <a:xfrm>
            <a:off x="2667000" y="1295400"/>
            <a:ext cx="5410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a:r>
              <a:rPr lang="en-US" altLang="vi-VN" sz="6000">
                <a:solidFill>
                  <a:srgbClr val="000000"/>
                </a:solidFill>
                <a:latin typeface="Times New Roman" pitchFamily="18" charset="0"/>
                <a:cs typeface="Times New Roman" pitchFamily="18" charset="0"/>
              </a:rPr>
              <a:t> - Trong câu chuyện có những nhân vật nào?</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CKLC1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14"/>
          <p:cNvSpPr txBox="1">
            <a:spLocks noChangeArrowheads="1"/>
          </p:cNvSpPr>
          <p:nvPr/>
        </p:nvSpPr>
        <p:spPr bwMode="auto">
          <a:xfrm>
            <a:off x="2667000" y="685800"/>
            <a:ext cx="5791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a:r>
              <a:rPr lang="en-US" altLang="vi-VN" sz="6000">
                <a:solidFill>
                  <a:srgbClr val="000000"/>
                </a:solidFill>
                <a:latin typeface="Times New Roman" pitchFamily="18" charset="0"/>
                <a:cs typeface="Times New Roman" pitchFamily="18" charset="0"/>
              </a:rPr>
              <a:t> - Vì sao bé Viên lại cần sự quan tâm của Thủy?</a:t>
            </a:r>
          </a:p>
          <a:p>
            <a:pPr algn="just"/>
            <a:r>
              <a:rPr lang="en-US" altLang="vi-VN" sz="6000">
                <a:solidFill>
                  <a:srgbClr val="000000"/>
                </a:solidFill>
                <a:latin typeface="Times New Roman" pitchFamily="18" charset="0"/>
                <a:cs typeface="Times New Roman" pitchFamily="18" charset="0"/>
              </a:rPr>
              <a:t>- Thủy đã làm gì để bé Viên chơi vui ở nhà?</a:t>
            </a:r>
          </a:p>
        </p:txBody>
      </p:sp>
    </p:spTree>
  </p:cSld>
  <p:clrMapOvr>
    <a:masterClrMapping/>
  </p:clrMapOvr>
  <p:transition>
    <p:dissolv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320996"/>
  <p:tag name="VIOLETTITLE" val="Bài 14: Quan tâm giúp đỡ hàng xóm láng giềng"/>
  <p:tag name="VIOLETLESSON" val="7"/>
  <p:tag name="VIOLETCATID" val="8048910"/>
  <p:tag name="VIOLETSUBJECT" val="Đạo đức"/>
  <p:tag name="VIOLETAUTHORID" val="6980811"/>
  <p:tag name="VIOLETAUTHORNAME" val="Tiểu Học Vạn Khánh"/>
  <p:tag name="VIOLETAUTHORAVATAR" val="no_avatar.jpg"/>
  <p:tag name="VIOLETAUTHORADDRESS" val="trường tiểu học vạn khánh 1 - khánh hòa"/>
  <p:tag name="VIOLETDATE" val="2013-01-23 16:34:31"/>
  <p:tag name="VIOLETHIT" val="274"/>
  <p:tag name="VIOLETLIKE" val="0"/>
</p:tagLst>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TotalTime>
  <Words>477</Words>
  <Application>Microsoft Office PowerPoint</Application>
  <PresentationFormat>On-screen Show (4:3)</PresentationFormat>
  <Paragraphs>63</Paragraphs>
  <Slides>24</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Comic Sans MS</vt:lpstr>
      <vt:lpstr>Arial</vt:lpstr>
      <vt:lpstr>Calibri</vt:lpstr>
      <vt:lpstr>Wingdings</vt:lpstr>
      <vt:lpstr>Times New Roman</vt:lpstr>
      <vt:lpstr>.VnTimeH</vt:lpstr>
      <vt:lpstr>Crayons</vt:lpstr>
      <vt:lpstr>Watermark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164A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xp sp2 Full</dc:creator>
  <cp:lastModifiedBy>MyPC</cp:lastModifiedBy>
  <cp:revision>22</cp:revision>
  <cp:lastPrinted>1601-01-01T00:00:00Z</cp:lastPrinted>
  <dcterms:created xsi:type="dcterms:W3CDTF">2008-11-15T15:59:48Z</dcterms:created>
  <dcterms:modified xsi:type="dcterms:W3CDTF">2017-12-04T16:11:51Z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