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64" r:id="rId4"/>
    <p:sldId id="272" r:id="rId5"/>
    <p:sldId id="271" r:id="rId6"/>
    <p:sldId id="266" r:id="rId7"/>
    <p:sldId id="273" r:id="rId8"/>
    <p:sldId id="270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8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CCFB-0ACF-4921-8A9D-E4C981C9E4F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A7C43-FFE6-47AA-9577-786D1D0C9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A7C43-FFE6-47AA-9577-786D1D0C91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1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4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0052-F217-46FF-91A9-A81662E8B54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BEFC-6AE7-4FBE-A6CD-83889F39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vn.myblog.yahoo.com/cobemapmapdethuong" TargetMode="Externa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457200" y="-342900"/>
            <a:ext cx="10058400" cy="75438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3000" y="1600200"/>
            <a:ext cx="7620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Toán</a:t>
            </a:r>
            <a:r>
              <a:rPr lang="en-US" sz="8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5</a:t>
            </a:r>
          </a:p>
          <a:p>
            <a:pPr algn="ctr"/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Luyện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tập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chung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Picture 16" descr="hongnuoc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085791"/>
            <a:ext cx="1549633" cy="26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g_mod_2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895475" cy="222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182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" name="Hình Chữ nhật 4"/>
          <p:cNvSpPr>
            <a:spLocks noChangeArrowheads="1"/>
          </p:cNvSpPr>
          <p:nvPr/>
        </p:nvSpPr>
        <p:spPr bwMode="auto">
          <a:xfrm>
            <a:off x="3048000" y="10668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 tra bài cũ:</a:t>
            </a:r>
          </a:p>
        </p:txBody>
      </p:sp>
      <p:sp>
        <p:nvSpPr>
          <p:cNvPr id="272" name="Hình Chữ nhật 8"/>
          <p:cNvSpPr>
            <a:spLocks noChangeArrowheads="1"/>
          </p:cNvSpPr>
          <p:nvPr/>
        </p:nvSpPr>
        <p:spPr bwMode="auto">
          <a:xfrm>
            <a:off x="2209800" y="1828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Đặt tính rồi tính: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0502" y="1895475"/>
            <a:ext cx="1535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17,55 : 3,9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8550" y="2524125"/>
            <a:ext cx="9701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17,5,5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1348" y="2524125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8181" y="4293513"/>
            <a:ext cx="2180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(Làm </a:t>
            </a:r>
            <a:r>
              <a:rPr lang="en-US" sz="2200" b="1" i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2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nháp</a:t>
            </a:r>
            <a:endParaRPr lang="en-US" sz="2200" b="1" i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10100" y="2514600"/>
            <a:ext cx="723900" cy="838200"/>
            <a:chOff x="4457700" y="2819400"/>
            <a:chExt cx="723900" cy="838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457700" y="2819400"/>
              <a:ext cx="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57700" y="3238500"/>
              <a:ext cx="7239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4029075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5850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2375" y="2921913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1 9 5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7157" y="2902863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4,5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0715" y="328386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418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72" grpId="0"/>
      <p:bldP spid="14" grpId="0"/>
      <p:bldP spid="2" grpId="0"/>
      <p:bldP spid="15" grpId="0"/>
      <p:bldP spid="16" grpId="0"/>
      <p:bldP spid="18" grpId="0"/>
      <p:bldP spid="18" grpId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9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199" y="1840527"/>
            <a:ext cx="29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400 + 50 + 0,07; </a:t>
            </a:r>
          </a:p>
        </p:txBody>
      </p:sp>
      <p:sp>
        <p:nvSpPr>
          <p:cNvPr id="16" name="Oval 15"/>
          <p:cNvSpPr/>
          <p:nvPr/>
        </p:nvSpPr>
        <p:spPr>
          <a:xfrm>
            <a:off x="511446" y="1343227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1" y="1274469"/>
            <a:ext cx="1018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Tính: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9675" y="2464713"/>
            <a:ext cx="2659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b) 30 + 0,5 + 0,04;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5400" y="1836063"/>
            <a:ext cx="1734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35 +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676400" y="1257050"/>
            <a:ext cx="341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(làm cá nhân – 3 phút).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906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1820" y="2112288"/>
            <a:ext cx="562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192385" y="2057400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631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2870" y="2112288"/>
            <a:ext cx="71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049635" y="2057400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05600" y="18478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032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21" grpId="0"/>
      <p:bldP spid="40" grpId="0"/>
      <p:bldP spid="51" grpId="0"/>
      <p:bldP spid="92" grpId="0"/>
      <p:bldP spid="94" grpId="0"/>
      <p:bldP spid="12" grpId="0"/>
      <p:bldP spid="13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9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840527"/>
            <a:ext cx="2582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400 + 50 + 0,07</a:t>
            </a:r>
          </a:p>
        </p:txBody>
      </p:sp>
      <p:sp>
        <p:nvSpPr>
          <p:cNvPr id="16" name="Oval 15"/>
          <p:cNvSpPr/>
          <p:nvPr/>
        </p:nvSpPr>
        <p:spPr>
          <a:xfrm>
            <a:off x="511446" y="1343227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1" y="1274469"/>
            <a:ext cx="1018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Tính: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16930" y="2362200"/>
            <a:ext cx="2584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b) 30 + 0,5 + 0,04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19200" y="2950488"/>
            <a:ext cx="1734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35 +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2860" y="27622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5620" y="3226713"/>
            <a:ext cx="562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06185" y="317182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0110" y="27622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6670" y="3226713"/>
            <a:ext cx="71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63435" y="317182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296227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5515" y="2962275"/>
            <a:ext cx="2344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35 + 0,5 + 0,03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5791" y="2962275"/>
            <a:ext cx="189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35,5 + 0,03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18865" y="2962275"/>
            <a:ext cx="114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35,53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22522" y="2362200"/>
            <a:ext cx="2040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 30,5 + 0,04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6547" y="2362200"/>
            <a:ext cx="1230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 30,54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183832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 450 + 0,07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0242" y="1838325"/>
            <a:ext cx="179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 450,07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6944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618240" y="24860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.....</a:t>
            </a:r>
          </a:p>
        </p:txBody>
      </p:sp>
      <p:sp>
        <p:nvSpPr>
          <p:cNvPr id="16" name="Oval 15"/>
          <p:cNvSpPr/>
          <p:nvPr/>
        </p:nvSpPr>
        <p:spPr>
          <a:xfrm>
            <a:off x="511446" y="1324969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4310" y="1256211"/>
            <a:ext cx="408670" cy="1754326"/>
          </a:xfrm>
          <a:prstGeom prst="rect">
            <a:avLst/>
          </a:prstGeom>
          <a:noFill/>
          <a:ln w="254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&gt;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&lt;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7755" y="1924050"/>
            <a:ext cx="408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b="1" i="1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5710" y="14478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0480" y="1912263"/>
            <a:ext cx="357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20460" y="1857375"/>
            <a:ext cx="499490" cy="11787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595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0885" y="14478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8979" y="19122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54210" y="185737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0885" y="22860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4500" y="27504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54210" y="269557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800" y="24860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38425" y="1645563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.....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05151" y="1652826"/>
            <a:ext cx="781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4,35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43040" y="1647825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.....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09765" y="1655088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28190" y="24860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248602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7,15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9389" y="22860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43004" y="27504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472714" y="2695575"/>
            <a:ext cx="499490" cy="11787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0" y="2486025"/>
            <a:ext cx="55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6900" y="2486025"/>
            <a:ext cx="937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14,09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03965" y="24479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90825" y="1600200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57340" y="1600200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32965" y="2438400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6400" y="1143000"/>
            <a:ext cx="341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(làm cá nhân – 3 phút).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4619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21" grpId="0" animBg="1"/>
      <p:bldP spid="7" grpId="0"/>
      <p:bldP spid="8" grpId="0"/>
      <p:bldP spid="9" grpId="0"/>
      <p:bldP spid="11" grpId="0"/>
      <p:bldP spid="12" grpId="0"/>
      <p:bldP spid="13" grpId="0"/>
      <p:bldP spid="15" grpId="0"/>
      <p:bldP spid="22" grpId="0"/>
      <p:bldP spid="23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9" grpId="0"/>
      <p:bldP spid="40" grpId="0"/>
      <p:bldP spid="41" grpId="0"/>
      <p:bldP spid="42" grpId="0"/>
      <p:bldP spid="43" grpId="0"/>
      <p:bldP spid="45" grpId="0"/>
      <p:bldP spid="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62" y="611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38032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0" y="1269274"/>
            <a:ext cx="116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000" y="1828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0,8 x </a:t>
            </a:r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1,2 x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18288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210 : </a:t>
            </a:r>
            <a:r>
              <a:rPr lang="en-US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14,92 – 6,52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3475" y="23622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c) 25 : </a:t>
            </a:r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16 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8275" y="23622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6,2 x </a:t>
            </a:r>
            <a:r>
              <a:rPr lang="en-US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43,18 + 18,82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76400" y="1257050"/>
            <a:ext cx="3418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(làm cá nhân – 4 phút).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2071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6" grpId="0"/>
      <p:bldP spid="14" grpId="0"/>
      <p:bldP spid="15" grpId="0"/>
      <p:bldP spid="18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3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38032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0" y="1269274"/>
            <a:ext cx="116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000" y="1828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0,8 x </a:t>
            </a:r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1,2 x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18288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210 :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14,92 – 6,52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3475" y="3362325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c) 25 : </a:t>
            </a:r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16 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8275" y="3362325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6,2 x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43,18 + 18,82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2209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0,8 x </a:t>
            </a:r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3125" y="2607588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12 : 0,8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600" y="2988588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0150" y="2729898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210 : 8,4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= 25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7800" y="37220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25 : </a:t>
            </a:r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1,6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09775" y="4105275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25 : 1,6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09775" y="45221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= 15,625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0" y="4320718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62: 6,2 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= 10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E0DB62-FDAE-4B25-B8D2-3FE5E686859B}"/>
              </a:ext>
            </a:extLst>
          </p:cNvPr>
          <p:cNvSpPr txBox="1"/>
          <p:nvPr/>
        </p:nvSpPr>
        <p:spPr>
          <a:xfrm>
            <a:off x="5601241" y="2240577"/>
            <a:ext cx="4662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 :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8,4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BA67C-E8FC-4A0D-98BF-2AC883C432CC}"/>
              </a:ext>
            </a:extLst>
          </p:cNvPr>
          <p:cNvSpPr txBox="1"/>
          <p:nvPr/>
        </p:nvSpPr>
        <p:spPr>
          <a:xfrm>
            <a:off x="5601241" y="3800588"/>
            <a:ext cx="5187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6,2 x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62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4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8" grpId="0"/>
      <p:bldP spid="19" grpId="0"/>
      <p:bldP spid="22" grpId="0"/>
      <p:bldP spid="24" grpId="0"/>
      <p:bldP spid="29" grpId="0"/>
      <p:bldP spid="30" grpId="0"/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24969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0" y="1256211"/>
            <a:ext cx="7876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số dư của phép chia, nếu chỉ lấy đến hai chữ số ở phần thập phân của thương:</a:t>
            </a:r>
          </a:p>
          <a:p>
            <a:pPr algn="just"/>
            <a:r>
              <a:rPr lang="en-US" sz="22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(dành cho học sinh có khả năng)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9234" y="358412"/>
            <a:ext cx="84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97204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a) 6,251 :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9450" y="24003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b) 33,14 : 58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403396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c) 375,23 : 69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845713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Thương 0,89; số dư 0,021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4986" y="2850059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Thương 0,57; số dư 0,08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5336" y="2854405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Thương 5,43; số dư 0,56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2414" y="328748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4678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819400" y="609600"/>
            <a:ext cx="3352800" cy="4495800"/>
            <a:chOff x="3115" y="0"/>
            <a:chExt cx="2170" cy="2486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3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1" name="Oval 17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8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3" name="Group 20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9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26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29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" name="Group 32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35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38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" name="Group 41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5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44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3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" name="Group 47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1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" name="Group 50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9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53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7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" name="Group 56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5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" name="Group 59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62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1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oup 65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9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" name="Group 68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7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71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5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" name="Group 74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3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77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1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80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9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6" name="Group 85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7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88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5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91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3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1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97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9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100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7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103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5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" name="Group 106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3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" name="Group 109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1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112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9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115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7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" name="Freeform 118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rc 119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120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rc 121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rc 122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rc 123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rc 124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rc 125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rc 126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27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28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rc 129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rc 130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rc 131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32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133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134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135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136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37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138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39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733425" y="2152650"/>
            <a:ext cx="795337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81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456977">
            <a:off x="2381095" y="4911661"/>
            <a:ext cx="822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057400"/>
            <a:ext cx="44895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KÍNH CHÚC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THẦY CÔ MẠNH KHOẺ !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CHÚC CÁC EM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CHĂM NGOAN – HỌC GIỎI</a:t>
            </a:r>
          </a:p>
        </p:txBody>
      </p:sp>
      <p:sp>
        <p:nvSpPr>
          <p:cNvPr id="9" name="Rectangle 8"/>
          <p:cNvSpPr/>
          <p:nvPr/>
        </p:nvSpPr>
        <p:spPr>
          <a:xfrm rot="574101">
            <a:off x="3152539" y="5048164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chân</a:t>
            </a:r>
          </a:p>
        </p:txBody>
      </p:sp>
      <p:sp>
        <p:nvSpPr>
          <p:cNvPr id="11" name="Rectangle 10"/>
          <p:cNvSpPr/>
          <p:nvPr/>
        </p:nvSpPr>
        <p:spPr>
          <a:xfrm rot="411016">
            <a:off x="3992227" y="5197212"/>
            <a:ext cx="1414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thành </a:t>
            </a:r>
          </a:p>
        </p:txBody>
      </p:sp>
      <p:sp>
        <p:nvSpPr>
          <p:cNvPr id="12" name="Rectangle 11"/>
          <p:cNvSpPr/>
          <p:nvPr/>
        </p:nvSpPr>
        <p:spPr>
          <a:xfrm rot="292587">
            <a:off x="5216465" y="5295762"/>
            <a:ext cx="914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ảm</a:t>
            </a:r>
            <a:endParaRPr lang="vi-VN" sz="3200" b="1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334000"/>
            <a:ext cx="77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ơn!</a:t>
            </a:r>
          </a:p>
        </p:txBody>
      </p:sp>
    </p:spTree>
    <p:extLst>
      <p:ext uri="{BB962C8B-B14F-4D97-AF65-F5344CB8AC3E}">
        <p14:creationId xmlns:p14="http://schemas.microsoft.com/office/powerpoint/2010/main" val="461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405</Words>
  <Application>Microsoft Office PowerPoint</Application>
  <PresentationFormat>On-screen Show (4:3)</PresentationFormat>
  <Paragraphs>127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Van Thiem</dc:creator>
  <cp:lastModifiedBy>quangpt03@yahoo.com</cp:lastModifiedBy>
  <cp:revision>80</cp:revision>
  <dcterms:created xsi:type="dcterms:W3CDTF">2013-10-28T11:28:06Z</dcterms:created>
  <dcterms:modified xsi:type="dcterms:W3CDTF">2021-12-14T02:39:05Z</dcterms:modified>
</cp:coreProperties>
</file>