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7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FFFF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1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6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0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5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3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7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4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3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0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9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5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11A52-E735-4B55-9B14-22A3B16F0A3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D5C3-9ACE-437D-8CE0-1AD0DFC4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404"/>
            <a:ext cx="12210757" cy="6884876"/>
            <a:chOff x="0" y="-6404"/>
            <a:chExt cx="12210757" cy="68848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9731"/>
            <a:stretch/>
          </p:blipFill>
          <p:spPr>
            <a:xfrm>
              <a:off x="0" y="0"/>
              <a:ext cx="7620000" cy="68784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39754" b="9731"/>
            <a:stretch/>
          </p:blipFill>
          <p:spPr>
            <a:xfrm>
              <a:off x="7620000" y="-6404"/>
              <a:ext cx="4590757" cy="6878472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1671371" y="365265"/>
            <a:ext cx="9132872" cy="412778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</a:p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5883" y="2753949"/>
            <a:ext cx="3283848" cy="1184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890F3-71B0-7349-AC68-1695BEBBDF40}"/>
              </a:ext>
            </a:extLst>
          </p:cNvPr>
          <p:cNvSpPr txBox="1"/>
          <p:nvPr/>
        </p:nvSpPr>
        <p:spPr>
          <a:xfrm>
            <a:off x="7751597" y="3788165"/>
            <a:ext cx="6105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52)</a:t>
            </a:r>
            <a:endParaRPr lang="x-none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247" y="0"/>
            <a:ext cx="12168554" cy="6865034"/>
            <a:chOff x="0" y="0"/>
            <a:chExt cx="12168554" cy="6865034"/>
          </a:xfrm>
        </p:grpSpPr>
        <p:pic>
          <p:nvPicPr>
            <p:cNvPr id="1026" name="Picture 2" descr="HÃ¬nh áº£nh cÃ³ liÃ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153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/>
            <a:stretch/>
          </p:blipFill>
          <p:spPr bwMode="auto">
            <a:xfrm>
              <a:off x="7713260" y="0"/>
              <a:ext cx="4455294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49"/>
            <a:stretch/>
          </p:blipFill>
          <p:spPr bwMode="auto">
            <a:xfrm>
              <a:off x="0" y="4572000"/>
              <a:ext cx="8115300" cy="227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 b="49846"/>
            <a:stretch/>
          </p:blipFill>
          <p:spPr bwMode="auto">
            <a:xfrm>
              <a:off x="7713260" y="4572000"/>
              <a:ext cx="4455294" cy="2293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226619" y="167251"/>
            <a:ext cx="3507475" cy="709684"/>
            <a:chOff x="321606" y="1060537"/>
            <a:chExt cx="3507475" cy="709684"/>
          </a:xfrm>
        </p:grpSpPr>
        <p:sp>
          <p:nvSpPr>
            <p:cNvPr id="10" name="Rounded Rectangle 9"/>
            <p:cNvSpPr/>
            <p:nvPr/>
          </p:nvSpPr>
          <p:spPr>
            <a:xfrm>
              <a:off x="712925" y="1089124"/>
              <a:ext cx="3071421" cy="67441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21606" y="1060537"/>
              <a:ext cx="3507475" cy="7096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 TẬP</a:t>
              </a:r>
              <a:endParaRPr lang="en-US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96153" y="1044186"/>
            <a:ext cx="10999694" cy="52122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0841" y="1747996"/>
            <a:ext cx="6141536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a) 15,32 + 41,69 + 8,44</a:t>
            </a: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284" y="1318301"/>
            <a:ext cx="2253822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60020" algn="just">
              <a:lnSpc>
                <a:spcPct val="115000"/>
              </a:lnSpc>
              <a:spcAft>
                <a:spcPts val="1000"/>
              </a:spcAft>
            </a:pP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296" y="1632727"/>
            <a:ext cx="6141536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b) 27,05 + 9,38 + 11,23</a:t>
            </a: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3652F-6D5B-1D4D-83F9-22EED28B4131}"/>
              </a:ext>
            </a:extLst>
          </p:cNvPr>
          <p:cNvSpPr txBox="1"/>
          <p:nvPr/>
        </p:nvSpPr>
        <p:spPr>
          <a:xfrm>
            <a:off x="2506884" y="2809668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15,32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0C0B4-93AA-8D4C-94F9-9F9BA083665E}"/>
              </a:ext>
            </a:extLst>
          </p:cNvPr>
          <p:cNvSpPr txBox="1"/>
          <p:nvPr/>
        </p:nvSpPr>
        <p:spPr>
          <a:xfrm>
            <a:off x="2082512" y="3372340"/>
            <a:ext cx="602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22104-3EAA-8643-A4A7-AE9B1A8376FC}"/>
              </a:ext>
            </a:extLst>
          </p:cNvPr>
          <p:cNvSpPr txBox="1"/>
          <p:nvPr/>
        </p:nvSpPr>
        <p:spPr>
          <a:xfrm>
            <a:off x="2516028" y="3383262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41,69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74ACBA-C871-7343-8CC9-94F628F146A5}"/>
              </a:ext>
            </a:extLst>
          </p:cNvPr>
          <p:cNvSpPr txBox="1"/>
          <p:nvPr/>
        </p:nvSpPr>
        <p:spPr>
          <a:xfrm>
            <a:off x="2734577" y="3958319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8,44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8F4666-AA09-E24D-9B4F-574DAA2631D1}"/>
              </a:ext>
            </a:extLst>
          </p:cNvPr>
          <p:cNvCxnSpPr>
            <a:cxnSpLocks/>
          </p:cNvCxnSpPr>
          <p:nvPr/>
        </p:nvCxnSpPr>
        <p:spPr>
          <a:xfrm>
            <a:off x="2252546" y="4517333"/>
            <a:ext cx="1463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B8C2A5-6919-2447-AC19-ECD31A8C1C7C}"/>
              </a:ext>
            </a:extLst>
          </p:cNvPr>
          <p:cNvSpPr txBox="1"/>
          <p:nvPr/>
        </p:nvSpPr>
        <p:spPr>
          <a:xfrm>
            <a:off x="2506884" y="4659631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65,45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F853D1-7DC1-E847-9C9B-A207114EA768}"/>
              </a:ext>
            </a:extLst>
          </p:cNvPr>
          <p:cNvSpPr txBox="1"/>
          <p:nvPr/>
        </p:nvSpPr>
        <p:spPr>
          <a:xfrm>
            <a:off x="8263014" y="2807321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27,05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304C4-6BB1-6B44-BC9B-D81B1DCD615C}"/>
              </a:ext>
            </a:extLst>
          </p:cNvPr>
          <p:cNvSpPr txBox="1"/>
          <p:nvPr/>
        </p:nvSpPr>
        <p:spPr>
          <a:xfrm>
            <a:off x="7838642" y="3369993"/>
            <a:ext cx="602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10F70B-57DE-3B49-BEC4-B94FA7CFDCFE}"/>
              </a:ext>
            </a:extLst>
          </p:cNvPr>
          <p:cNvSpPr txBox="1"/>
          <p:nvPr/>
        </p:nvSpPr>
        <p:spPr>
          <a:xfrm>
            <a:off x="8478076" y="3380313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9,38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D76BC3-9BD9-D849-ABF2-266A8C60DDD3}"/>
              </a:ext>
            </a:extLst>
          </p:cNvPr>
          <p:cNvSpPr txBox="1"/>
          <p:nvPr/>
        </p:nvSpPr>
        <p:spPr>
          <a:xfrm>
            <a:off x="8301032" y="3955008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11,23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7865DC-ECF9-A042-B616-FC063A321E31}"/>
              </a:ext>
            </a:extLst>
          </p:cNvPr>
          <p:cNvCxnSpPr>
            <a:cxnSpLocks/>
          </p:cNvCxnSpPr>
          <p:nvPr/>
        </p:nvCxnSpPr>
        <p:spPr>
          <a:xfrm>
            <a:off x="8008676" y="4514986"/>
            <a:ext cx="1463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73E901-7AA7-6F4F-821C-18544B85F761}"/>
              </a:ext>
            </a:extLst>
          </p:cNvPr>
          <p:cNvSpPr txBox="1"/>
          <p:nvPr/>
        </p:nvSpPr>
        <p:spPr>
          <a:xfrm>
            <a:off x="8296467" y="4657284"/>
            <a:ext cx="1563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47,66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6490" y="5274276"/>
            <a:ext cx="2815509" cy="15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4" grpId="0"/>
      <p:bldP spid="18" grpId="0"/>
      <p:bldP spid="17" grpId="0"/>
      <p:bldP spid="19" grpId="0"/>
      <p:bldP spid="22" grpId="0"/>
      <p:bldP spid="23" grpId="0"/>
      <p:bldP spid="26" grpId="0"/>
      <p:bldP spid="29" grpId="0"/>
      <p:bldP spid="30" grpId="0"/>
      <p:bldP spid="31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247" y="0"/>
            <a:ext cx="12168554" cy="6865034"/>
            <a:chOff x="0" y="0"/>
            <a:chExt cx="12168554" cy="6865034"/>
          </a:xfrm>
        </p:grpSpPr>
        <p:pic>
          <p:nvPicPr>
            <p:cNvPr id="1026" name="Picture 2" descr="HÃ¬nh áº£nh cÃ³ liÃ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153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/>
            <a:stretch/>
          </p:blipFill>
          <p:spPr bwMode="auto">
            <a:xfrm>
              <a:off x="7713260" y="0"/>
              <a:ext cx="4455294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49"/>
            <a:stretch/>
          </p:blipFill>
          <p:spPr bwMode="auto">
            <a:xfrm>
              <a:off x="0" y="4572000"/>
              <a:ext cx="8115300" cy="227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 b="49846"/>
            <a:stretch/>
          </p:blipFill>
          <p:spPr bwMode="auto">
            <a:xfrm>
              <a:off x="7713260" y="4572000"/>
              <a:ext cx="4455294" cy="2293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09435" y="184888"/>
            <a:ext cx="4222304" cy="709684"/>
            <a:chOff x="757660" y="1078174"/>
            <a:chExt cx="4222304" cy="709684"/>
          </a:xfrm>
        </p:grpSpPr>
        <p:sp>
          <p:nvSpPr>
            <p:cNvPr id="10" name="Rounded Rectangle 9"/>
            <p:cNvSpPr/>
            <p:nvPr/>
          </p:nvSpPr>
          <p:spPr>
            <a:xfrm>
              <a:off x="757660" y="1078174"/>
              <a:ext cx="4222304" cy="67441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035284" y="1078174"/>
              <a:ext cx="3507475" cy="7096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44546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 TẬP</a:t>
              </a:r>
              <a:endParaRPr lang="en-US" sz="2000" b="1" dirty="0">
                <a:solidFill>
                  <a:srgbClr val="44546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49426" y="901812"/>
            <a:ext cx="11361093" cy="57803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9584" y="1430143"/>
            <a:ext cx="6141536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020"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a) 4,68 + 6,03 + 3,97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60020" algn="just">
              <a:lnSpc>
                <a:spcPct val="20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endParaRPr lang="en-US" sz="2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1227" y="1004385"/>
            <a:ext cx="6990696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60020" algn="just">
              <a:lnSpc>
                <a:spcPct val="115000"/>
              </a:lnSpc>
              <a:spcAft>
                <a:spcPts val="1000"/>
              </a:spcAft>
            </a:pP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000" b="1" dirty="0">
              <a:solidFill>
                <a:srgbClr val="70AD47">
                  <a:lumMod val="50000"/>
                </a:srgbClr>
              </a:solidFill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20159" y="153017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6,9 + 8,4 + 3,1 + 0,2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6965" y="1946186"/>
            <a:ext cx="4288353" cy="1951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(6,9 + 3,1) + (8,4 + 0,2) 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10        +        8,6 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    18,6</a:t>
            </a:r>
          </a:p>
        </p:txBody>
      </p:sp>
      <p:sp>
        <p:nvSpPr>
          <p:cNvPr id="9" name="Rectangle 8"/>
          <p:cNvSpPr/>
          <p:nvPr/>
        </p:nvSpPr>
        <p:spPr>
          <a:xfrm>
            <a:off x="1107468" y="2037536"/>
            <a:ext cx="6096000" cy="19513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4,68  + (6,03 + 3,97) 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4,68 + 10 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14,68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07468" y="4068861"/>
            <a:ext cx="3111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3,49 + 5,7 + 1,51 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973617" y="4558142"/>
            <a:ext cx="3542958" cy="1951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(3,49 + 1,51) + 5,7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      5    +     5,7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         10,7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86699" y="4176582"/>
            <a:ext cx="3603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d) 4,2 + 3,5 + 4,5 + 6,8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6302907" y="4642547"/>
            <a:ext cx="4221669" cy="1951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spc="-20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(4,2 + 6,8) + (3,5 + 4,5) </a:t>
            </a:r>
          </a:p>
          <a:p>
            <a:pPr algn="just">
              <a:lnSpc>
                <a:spcPct val="150000"/>
              </a:lnSpc>
            </a:pPr>
            <a:r>
              <a:rPr lang="en-US" sz="2800" b="1" spc="-20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           11   +     8 </a:t>
            </a:r>
          </a:p>
          <a:p>
            <a:pPr algn="just">
              <a:lnSpc>
                <a:spcPct val="150000"/>
              </a:lnSpc>
            </a:pPr>
            <a:r>
              <a:rPr lang="en-US" sz="2800" b="1" spc="-20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                 19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0570" y="5619696"/>
            <a:ext cx="2201429" cy="12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8" grpId="0"/>
      <p:bldP spid="9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68554" cy="6865034"/>
            <a:chOff x="0" y="0"/>
            <a:chExt cx="12168554" cy="6865034"/>
          </a:xfrm>
        </p:grpSpPr>
        <p:pic>
          <p:nvPicPr>
            <p:cNvPr id="1026" name="Picture 2" descr="HÃ¬nh áº£nh cÃ³ liÃ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153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/>
            <a:stretch/>
          </p:blipFill>
          <p:spPr bwMode="auto">
            <a:xfrm>
              <a:off x="7713260" y="0"/>
              <a:ext cx="4455294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49"/>
            <a:stretch/>
          </p:blipFill>
          <p:spPr bwMode="auto">
            <a:xfrm>
              <a:off x="0" y="4572000"/>
              <a:ext cx="8115300" cy="227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 b="49846"/>
            <a:stretch/>
          </p:blipFill>
          <p:spPr bwMode="auto">
            <a:xfrm>
              <a:off x="7713260" y="4572000"/>
              <a:ext cx="4455294" cy="2293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452774" y="355098"/>
            <a:ext cx="11300347" cy="607325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0845" y="179041"/>
            <a:ext cx="3565419" cy="709684"/>
            <a:chOff x="749070" y="1072327"/>
            <a:chExt cx="3565419" cy="709684"/>
          </a:xfrm>
        </p:grpSpPr>
        <p:sp>
          <p:nvSpPr>
            <p:cNvPr id="10" name="Rounded Rectangle 9"/>
            <p:cNvSpPr/>
            <p:nvPr/>
          </p:nvSpPr>
          <p:spPr>
            <a:xfrm>
              <a:off x="757660" y="1078174"/>
              <a:ext cx="3556829" cy="67441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49070" y="1072327"/>
              <a:ext cx="3507475" cy="7096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 TẬP</a:t>
              </a:r>
              <a:endParaRPr lang="en-US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82600" y="1498484"/>
            <a:ext cx="2543966" cy="57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60020" algn="just">
              <a:lnSpc>
                <a:spcPct val="115000"/>
              </a:lnSpc>
              <a:spcAft>
                <a:spcPts val="1000"/>
              </a:spcAft>
            </a:pP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&gt;, &lt;, =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1075" y="2390234"/>
            <a:ext cx="3490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3,6 + 5,8 ……….. 8,9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04540" y="2454039"/>
            <a:ext cx="3717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3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5,7 + 8,8 ……….. 14,5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97859" y="3801250"/>
            <a:ext cx="3238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7,56 …… 4,2 + 3,4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60270" y="3870179"/>
            <a:ext cx="3448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0,5 …….. 0,08 + 0,4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75073" y="3025407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66264" y="4427993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01407" y="3011568"/>
            <a:ext cx="1010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3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63382" y="4427993"/>
            <a:ext cx="1010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0,48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70755" y="228600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68755" y="2390234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=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69494" y="3709842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&lt;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40973" y="3773892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3594" y="5610146"/>
            <a:ext cx="2218405" cy="1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68554" cy="6865034"/>
            <a:chOff x="0" y="0"/>
            <a:chExt cx="12168554" cy="6865034"/>
          </a:xfrm>
        </p:grpSpPr>
        <p:pic>
          <p:nvPicPr>
            <p:cNvPr id="1026" name="Picture 2" descr="HÃ¬nh áº£nh cÃ³ liÃ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153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/>
            <a:stretch/>
          </p:blipFill>
          <p:spPr bwMode="auto">
            <a:xfrm>
              <a:off x="7713260" y="0"/>
              <a:ext cx="4455294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49"/>
            <a:stretch/>
          </p:blipFill>
          <p:spPr bwMode="auto">
            <a:xfrm>
              <a:off x="0" y="4572000"/>
              <a:ext cx="8115300" cy="227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00" b="49846"/>
            <a:stretch/>
          </p:blipFill>
          <p:spPr bwMode="auto">
            <a:xfrm>
              <a:off x="7713260" y="4572000"/>
              <a:ext cx="4455294" cy="2293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533679" y="341994"/>
            <a:ext cx="11300347" cy="607325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09435" y="184888"/>
            <a:ext cx="3785099" cy="709684"/>
            <a:chOff x="757660" y="1078174"/>
            <a:chExt cx="3785099" cy="709684"/>
          </a:xfrm>
        </p:grpSpPr>
        <p:sp>
          <p:nvSpPr>
            <p:cNvPr id="10" name="Rounded Rectangle 9"/>
            <p:cNvSpPr/>
            <p:nvPr/>
          </p:nvSpPr>
          <p:spPr>
            <a:xfrm>
              <a:off x="757660" y="1078174"/>
              <a:ext cx="3785099" cy="67441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035284" y="1078174"/>
              <a:ext cx="3172947" cy="7096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 TẬP</a:t>
              </a:r>
              <a:endParaRPr lang="en-US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6697" y="1163276"/>
            <a:ext cx="1197160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0020" algn="just">
              <a:lnSpc>
                <a:spcPct val="115000"/>
              </a:lnSpc>
              <a:spcAft>
                <a:spcPts val="1000"/>
              </a:spcAft>
            </a:pP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28,4m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2,2m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ngàu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1,5m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831107" y="3012117"/>
            <a:ext cx="3507475" cy="709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49503" y="3635934"/>
            <a:ext cx="78498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ngư­ời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đư­ợc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28,4 + 2,2 = 30,6 (m)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ngư­ời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đ­ược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30,6 + 1,5 = 32,1 (m)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ng­ười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đư­ợc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28,4 + 30,6 + 32,1 = 91,1 (m)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91,1 m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802" y="5605202"/>
            <a:ext cx="2227197" cy="12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9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48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343</Words>
  <Application>Microsoft Office PowerPoint</Application>
  <PresentationFormat>Widescreen</PresentationFormat>
  <Paragraphs>72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Thao</dc:creator>
  <cp:lastModifiedBy>quangpt03@yahoo.com</cp:lastModifiedBy>
  <cp:revision>34</cp:revision>
  <dcterms:created xsi:type="dcterms:W3CDTF">2018-08-27T10:58:17Z</dcterms:created>
  <dcterms:modified xsi:type="dcterms:W3CDTF">2021-11-15T02:40:04Z</dcterms:modified>
</cp:coreProperties>
</file>