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5" r:id="rId15"/>
    <p:sldId id="276" r:id="rId16"/>
    <p:sldId id="268" r:id="rId17"/>
    <p:sldId id="270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ED1B24"/>
    <a:srgbClr val="DB7B27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77" d="100"/>
          <a:sy n="77" d="100"/>
        </p:scale>
        <p:origin x="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24868-74FA-498C-B9F3-F8C44558FA22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991DD-F02C-4B8E-87B0-416409C907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468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991DD-F02C-4B8E-87B0-416409C90773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33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991DD-F02C-4B8E-87B0-416409C90773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146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GV cho HS làm vở 2 con tính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0DDC4-17B6-4C5A-A248-B79E62A1EB4B}" type="slidenum">
              <a:rPr lang="en-US" altLang="vi-VN" smtClean="0"/>
              <a:pPr/>
              <a:t>13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285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GV cho HS làm vở 2 con tính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0DDC4-17B6-4C5A-A248-B79E62A1EB4B}" type="slidenum">
              <a:rPr lang="en-US" altLang="vi-VN" smtClean="0"/>
              <a:pPr/>
              <a:t>14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963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048"/>
            <a:ext cx="9186730" cy="6890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548680"/>
            <a:ext cx="8719186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13 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10 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6886" y="2421776"/>
            <a:ext cx="380065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6000" b="1" dirty="0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6000" b="1" dirty="0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(SGK </a:t>
            </a:r>
            <a:r>
              <a:rPr lang="en-US" sz="3200" b="1" dirty="0" err="1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en-US" sz="3200" b="1" dirty="0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30)</a:t>
            </a:r>
          </a:p>
        </p:txBody>
      </p:sp>
    </p:spTree>
    <p:extLst>
      <p:ext uri="{BB962C8B-B14F-4D97-AF65-F5344CB8AC3E}">
        <p14:creationId xmlns:p14="http://schemas.microsoft.com/office/powerpoint/2010/main" val="13985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4732" y="214290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8: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đơn vị đo đúng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2885" y="2000240"/>
            <a:ext cx="80121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4ha 5dam</a:t>
            </a:r>
            <a:r>
              <a:rPr lang="vi-VN" sz="60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</a:t>
            </a:r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40500.....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452320" y="1643050"/>
            <a:ext cx="1428760" cy="1361911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72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7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7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6774" y="2012647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3549" y="214290"/>
            <a:ext cx="744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9: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số thích hợp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093" y="2000240"/>
            <a:ext cx="89130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3ha 4m</a:t>
            </a:r>
            <a:r>
              <a:rPr lang="vi-VN" sz="72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</a:t>
            </a:r>
            <a:r>
              <a:rPr lang="vi-V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......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.......</a:t>
            </a:r>
            <a:r>
              <a:rPr lang="vi-V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m</a:t>
            </a:r>
            <a:r>
              <a:rPr lang="vi-VN" sz="72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734601" y="1841449"/>
            <a:ext cx="2714644" cy="1267976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30004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95923" y="2139760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054" y="214290"/>
            <a:ext cx="7742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10: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đơn vị đúng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9633" y="2428868"/>
            <a:ext cx="7467109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2 000 000dm</a:t>
            </a:r>
            <a:r>
              <a:rPr lang="vi-VN" sz="58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5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5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</a:t>
            </a:r>
            <a:r>
              <a:rPr lang="vi-VN" sz="5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2 .......</a:t>
            </a:r>
            <a:endParaRPr lang="en-US" sz="5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876256" y="2240354"/>
            <a:ext cx="1640794" cy="1361911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ha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30150" y="2401936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2413" y="438150"/>
            <a:ext cx="84724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 u="sng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altLang="vi-VN" b="1" u="sng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1: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Viết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các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đo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sau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dưới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đo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có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đơn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vị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là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mét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vuông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: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284247" y="1885156"/>
            <a:ext cx="270619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a) 5ha   ;   2km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endParaRPr lang="en-US" altLang="vi-VN" sz="3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284247" y="3212976"/>
            <a:ext cx="81761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b) 400dm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;   1500 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;      70 000cm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endParaRPr lang="en-US" altLang="vi-VN" sz="3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284246" y="4540796"/>
            <a:ext cx="89682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c) 26m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17dm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   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; 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90m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; 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35dm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  </a:t>
            </a:r>
            <a:endParaRPr lang="en-US" altLang="vi-VN" sz="3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62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2413" y="438150"/>
            <a:ext cx="84724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vi-VN" b="1" u="sng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altLang="vi-VN" b="1" u="sng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1: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Viết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các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đo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sau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dưới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đo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có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đơn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vị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là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mét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vuông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: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852925" y="1760766"/>
            <a:ext cx="41437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AutoNum type="alphaLcParenR"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5ha = ……………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          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2km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……………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763689" y="3250762"/>
            <a:ext cx="49685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b) 400dm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= 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1500 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= 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70 000cm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1763688" y="5052459"/>
            <a:ext cx="496855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c) 26m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17dm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   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90m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35dm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18846" y="1760766"/>
            <a:ext cx="173961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50000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18845" y="2235254"/>
            <a:ext cx="173961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2000000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17391" y="3259046"/>
            <a:ext cx="65927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17391" y="3683168"/>
            <a:ext cx="173961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55006" y="4154339"/>
            <a:ext cx="173961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7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45863" y="5049632"/>
            <a:ext cx="173961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2617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44620" y="5880316"/>
            <a:ext cx="800006" cy="954087"/>
            <a:chOff x="8034097" y="4782196"/>
            <a:chExt cx="800006" cy="954087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034097" y="4782196"/>
              <a:ext cx="800006" cy="954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35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100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8183827" y="5301208"/>
              <a:ext cx="5238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94201" y="5350145"/>
            <a:ext cx="1240088" cy="954107"/>
            <a:chOff x="6629987" y="4572578"/>
            <a:chExt cx="1240088" cy="954107"/>
          </a:xfrm>
        </p:grpSpPr>
        <p:grpSp>
          <p:nvGrpSpPr>
            <p:cNvPr id="16" name="Group 15"/>
            <p:cNvGrpSpPr/>
            <p:nvPr/>
          </p:nvGrpSpPr>
          <p:grpSpPr>
            <a:xfrm>
              <a:off x="7069856" y="4572578"/>
              <a:ext cx="800219" cy="954107"/>
              <a:chOff x="8033991" y="4782196"/>
              <a:chExt cx="800219" cy="954107"/>
            </a:xfrm>
          </p:grpSpPr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8033991" y="4782196"/>
                <a:ext cx="800219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5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100</a:t>
                </a:r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8183827" y="5301208"/>
                <a:ext cx="52387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6629987" y="4789436"/>
              <a:ext cx="5950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3470"/>
            <a:ext cx="6017848" cy="1143000"/>
          </a:xfrm>
        </p:spPr>
        <p:txBody>
          <a:bodyPr/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2</a:t>
            </a:r>
            <a:r>
              <a:rPr lang="en-US" dirty="0"/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&gt; &lt; =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145992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7236" y="375848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690" y="494641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612" y="2670758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2254699" y="1086362"/>
            <a:ext cx="634614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2m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9dm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… 29dm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          </a:t>
            </a:r>
          </a:p>
          <a:p>
            <a:pPr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8dm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5cm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… 810cm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</a:p>
          <a:p>
            <a:pPr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780 ha … 79km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4cm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5mm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… 4         cm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endParaRPr lang="en-US" altLang="vi-VN" sz="3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27773" y="4781349"/>
            <a:ext cx="859531" cy="954107"/>
            <a:chOff x="5958504" y="2585561"/>
            <a:chExt cx="909762" cy="954107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958504" y="2585561"/>
              <a:ext cx="909762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100 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6163111" y="3104573"/>
              <a:ext cx="523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16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7158" y="116632"/>
            <a:ext cx="881933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sàn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6m,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4m.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tốn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sàn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2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</a:t>
            </a:r>
            <a:r>
              <a:rPr lang="en-US" sz="3200" b="1" baseline="30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sàn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280 000 </a:t>
            </a:r>
            <a:r>
              <a:rPr lang="en-US" sz="30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7158" y="2266071"/>
            <a:ext cx="8675322" cy="433128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8880" y="2348880"/>
            <a:ext cx="1471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Bài giải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5312" y="3146948"/>
            <a:ext cx="72214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Diện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tích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sàn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của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căn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phòng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là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: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    6 × 4 = 24 (m</a:t>
            </a:r>
            <a:r>
              <a:rPr lang="en-US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)</a:t>
            </a:r>
          </a:p>
          <a:p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Số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tiền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mua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gỗ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để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lát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sàn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là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: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    280 000 × 24 = 6 720 000 (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đồng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)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                              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Đáp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số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: 6 720 000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đồng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08304" y="620688"/>
            <a:ext cx="159555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3570" y="1052736"/>
            <a:ext cx="210220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8144" y="1052736"/>
            <a:ext cx="150876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13156" y="1545694"/>
            <a:ext cx="2312427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045" y="1988840"/>
            <a:ext cx="85165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847167" y="620688"/>
            <a:ext cx="732945" cy="49796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998110" y="1565198"/>
            <a:ext cx="242987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189" y="1052736"/>
            <a:ext cx="143583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594062" y="665776"/>
            <a:ext cx="732945" cy="49796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79712" y="1988840"/>
            <a:ext cx="639862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41485" y="1581854"/>
            <a:ext cx="732945" cy="49796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00192" y="1592874"/>
            <a:ext cx="2386608" cy="49796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 uiExpand="1" build="p"/>
      <p:bldP spid="17" grpId="0" animBg="1"/>
      <p:bldP spid="21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7158" y="1"/>
                <a:ext cx="8926842" cy="22660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b="1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200" b="1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4 (</a:t>
                </a:r>
                <a:r>
                  <a:rPr lang="en-US" sz="3200" b="1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3200" b="1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):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200m,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cap="none" spc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cap="none" spc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cap="none" spc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 chiều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bao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bao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héc</a:t>
                </a:r>
                <a:r>
                  <a:rPr lang="en-US" sz="32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– ta?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8" y="1"/>
                <a:ext cx="8926842" cy="22660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217158" y="2266071"/>
            <a:ext cx="8675322" cy="433128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8880" y="2348880"/>
            <a:ext cx="1471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Bài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giải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" y="3068960"/>
                <a:ext cx="8229600" cy="325095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Chiều</a:t>
                </a: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rộng</a:t>
                </a: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của</a:t>
                </a: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khu</a:t>
                </a: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đất</a:t>
                </a: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hình</a:t>
                </a: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chữ</a:t>
                </a: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nhật</a:t>
                </a: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đó</a:t>
                </a: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là</a:t>
                </a: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200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= 150 (m)</a:t>
                </a:r>
              </a:p>
              <a:p>
                <a:pPr algn="ctr"/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Diện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tích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khu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đất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hình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chữ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nhật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đó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là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200 × 150 = 30 000 (m</a:t>
                </a:r>
                <a:r>
                  <a:rPr lang="en-US" sz="3200" b="0" cap="none" spc="0" baseline="30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2</a:t>
                </a: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Đổi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: 30 000m</a:t>
                </a:r>
                <a:r>
                  <a:rPr lang="en-US" sz="3200" baseline="30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2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= 3ha</a:t>
                </a:r>
              </a:p>
              <a:p>
                <a:pPr algn="ctr"/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			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Đáp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: 30 000m</a:t>
                </a:r>
                <a:r>
                  <a:rPr lang="en-US" sz="3200" baseline="30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2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; 3ha</a:t>
                </a:r>
                <a:endPara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68960"/>
                <a:ext cx="8229600" cy="3250955"/>
              </a:xfrm>
              <a:prstGeom prst="rect">
                <a:avLst/>
              </a:prstGeom>
              <a:blipFill rotWithShape="0">
                <a:blip r:embed="rId4"/>
                <a:stretch>
                  <a:fillRect t="-2809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7596336" y="476672"/>
            <a:ext cx="818772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86568" y="1118112"/>
            <a:ext cx="173736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84368" y="1124744"/>
            <a:ext cx="70384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24128" y="1700808"/>
            <a:ext cx="173736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48272" y="2147144"/>
            <a:ext cx="13716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04048" y="476672"/>
            <a:ext cx="360040" cy="86409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8728" y="620179"/>
            <a:ext cx="1110984" cy="64708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84437" y="1124744"/>
            <a:ext cx="61515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4437" y="1700808"/>
            <a:ext cx="70384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23928" y="1708100"/>
            <a:ext cx="157941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8286" y="2163346"/>
            <a:ext cx="157941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 uiExpand="1" build="p"/>
      <p:bldP spid="8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5876" y="1412776"/>
            <a:ext cx="22322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1600" y="2636912"/>
            <a:ext cx="7560840" cy="22939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I’m faster than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6260" y="214290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1: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đơn vị đo đúng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73692" y="2000240"/>
            <a:ext cx="6590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5 ha 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</a:t>
            </a:r>
            <a:r>
              <a:rPr lang="vi-V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50 000....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948264" y="1852775"/>
            <a:ext cx="1643074" cy="1237005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66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03848" y="2156663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10</a:t>
            </a: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09</a:t>
            </a: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08</a:t>
            </a: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07</a:t>
            </a: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06</a:t>
            </a: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6260" y="214290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2: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đơn vị đo đúng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171" y="2000240"/>
            <a:ext cx="71641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1500 cm</a:t>
            </a:r>
            <a:r>
              <a:rPr lang="vi-VN" sz="72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</a:t>
            </a:r>
            <a:r>
              <a:rPr lang="vi-V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15....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372200" y="1946710"/>
            <a:ext cx="2448272" cy="1361911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66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6774" y="2204864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3549" y="214290"/>
            <a:ext cx="744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3: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số thích hợp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8136" y="2000240"/>
            <a:ext cx="78422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70 000 m</a:t>
            </a:r>
            <a:r>
              <a:rPr lang="vi-VN" sz="70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</a:t>
            </a:r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......</a:t>
            </a:r>
            <a:r>
              <a:rPr lang="en-US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ha</a:t>
            </a:r>
            <a:endParaRPr lang="en-US" sz="7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580112" y="1844824"/>
            <a:ext cx="1643074" cy="1267976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4848822" y="2156663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4299" y="214290"/>
            <a:ext cx="6647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4:</a:t>
            </a:r>
            <a:r>
              <a:rPr lang="vi-VN" sz="4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số thích hợp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7775" y="2000240"/>
            <a:ext cx="87142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90m</a:t>
            </a:r>
            <a:r>
              <a:rPr lang="vi-VN" sz="60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5dm</a:t>
            </a:r>
            <a:r>
              <a:rPr lang="vi-VN" sz="60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 </a:t>
            </a:r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...... 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 </a:t>
            </a:r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dm</a:t>
            </a:r>
            <a:r>
              <a:rPr lang="vi-VN" sz="60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357818" y="1875272"/>
            <a:ext cx="2000264" cy="1132939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9005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0" y="2035111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4732" y="214290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5: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đơn vị đo đúng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436" y="1928802"/>
            <a:ext cx="816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26cm</a:t>
            </a:r>
            <a:r>
              <a:rPr lang="vi-VN" sz="54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17mm</a:t>
            </a:r>
            <a:r>
              <a:rPr lang="vi-VN" sz="54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en-US" sz="54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   </a:t>
            </a:r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2617......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236296" y="1857364"/>
            <a:ext cx="1785950" cy="1054199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r>
              <a:rPr lang="en-US" sz="5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48822" y="1844824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4732" y="214290"/>
            <a:ext cx="789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6: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dấu thích hợp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6410" y="2000240"/>
            <a:ext cx="75280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790 ha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...... 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79 km</a:t>
            </a:r>
            <a:r>
              <a:rPr lang="vi-VN" sz="66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795872" y="1873282"/>
            <a:ext cx="1568216" cy="1361911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00"/>
                            </p:stCondLst>
                            <p:childTnLst>
                              <p:par>
                                <p:cTn id="68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00"/>
                            </p:stCondLst>
                            <p:childTnLst>
                              <p:par>
                                <p:cTn id="71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400"/>
                            </p:stCondLst>
                            <p:childTnLst>
                              <p:par>
                                <p:cTn id="77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300"/>
                            </p:stCondLst>
                            <p:childTnLst>
                              <p:par>
                                <p:cTn id="80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00"/>
                            </p:stCondLst>
                            <p:childTnLst>
                              <p:par>
                                <p:cTn id="83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300"/>
                            </p:stCondLst>
                            <p:childTnLst>
                              <p:par>
                                <p:cTn id="86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00"/>
                            </p:stCondLst>
                            <p:childTnLst>
                              <p:par>
                                <p:cTn id="89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300"/>
                            </p:stCondLst>
                            <p:childTnLst>
                              <p:par>
                                <p:cTn id="92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4732" y="214290"/>
            <a:ext cx="789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7: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dấu thích hợp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3887" y="2000240"/>
            <a:ext cx="84689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8dm</a:t>
            </a:r>
            <a:r>
              <a:rPr lang="vi-VN" sz="60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5cm</a:t>
            </a:r>
            <a:r>
              <a:rPr lang="vi-VN" sz="60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en-US" sz="60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......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850cm</a:t>
            </a:r>
            <a:r>
              <a:rPr lang="vi-VN" sz="60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00562" y="1785926"/>
            <a:ext cx="1428760" cy="1361911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7200" b="1" dirty="0"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00"/>
                            </p:stCondLst>
                            <p:childTnLst>
                              <p:par>
                                <p:cTn id="68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00"/>
                            </p:stCondLst>
                            <p:childTnLst>
                              <p:par>
                                <p:cTn id="71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400"/>
                            </p:stCondLst>
                            <p:childTnLst>
                              <p:par>
                                <p:cTn id="77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300"/>
                            </p:stCondLst>
                            <p:childTnLst>
                              <p:par>
                                <p:cTn id="80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00"/>
                            </p:stCondLst>
                            <p:childTnLst>
                              <p:par>
                                <p:cTn id="83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300"/>
                            </p:stCondLst>
                            <p:childTnLst>
                              <p:par>
                                <p:cTn id="86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00"/>
                            </p:stCondLst>
                            <p:childTnLst>
                              <p:par>
                                <p:cTn id="89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300"/>
                            </p:stCondLst>
                            <p:childTnLst>
                              <p:par>
                                <p:cTn id="92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639</Words>
  <Application>Microsoft Office PowerPoint</Application>
  <PresentationFormat>On-screen Show (4:3)</PresentationFormat>
  <Paragraphs>212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&gt; &lt; = 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quangpt03@yahoo.com</cp:lastModifiedBy>
  <cp:revision>30</cp:revision>
  <dcterms:created xsi:type="dcterms:W3CDTF">2013-09-10T15:50:40Z</dcterms:created>
  <dcterms:modified xsi:type="dcterms:W3CDTF">2021-10-13T02:29:28Z</dcterms:modified>
</cp:coreProperties>
</file>