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10" Type="http://schemas.microsoft.com/office/2007/relationships/hdphoto" Target="../media/hdphoto10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microsoft.com/office/2007/relationships/hdphoto" Target="../media/hdphoto11.wdp"/><Relationship Id="rId10" Type="http://schemas.microsoft.com/office/2007/relationships/hdphoto" Target="../media/hdphoto12.wdp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3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7.xml"/><Relationship Id="rId7" Type="http://schemas.openxmlformats.org/officeDocument/2006/relationships/image" Target="../media/image4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2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72.png"/><Relationship Id="rId5" Type="http://schemas.openxmlformats.org/officeDocument/2006/relationships/image" Target="../media/image34.png"/><Relationship Id="rId10" Type="http://schemas.openxmlformats.org/officeDocument/2006/relationships/image" Target="../media/image71.png"/><Relationship Id="rId4" Type="http://schemas.openxmlformats.org/officeDocument/2006/relationships/image" Target="../media/image33.png"/><Relationship Id="rId9" Type="http://schemas.openxmlformats.org/officeDocument/2006/relationships/image" Target="../media/image70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=""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=""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=""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=""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=""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6015266" y="1571625"/>
            <a:ext cx="76886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89188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06103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65496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8009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32121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05626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24501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=""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=""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=""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=""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=""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=""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=""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=""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=""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=""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=""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=""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=""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=""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=""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=""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=""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=""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=""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=""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=""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=""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=""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=""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=""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=""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=""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=""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=""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=""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=""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=""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=""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=""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=""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=""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=""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=""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=""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=""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=""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=""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=""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=""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=""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=""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ttaya" panose="00000500000000000000" pitchFamily="2" charset="-34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=""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=""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=""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=""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=""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=""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=""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06417" y="1228725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77989" y="2178851"/>
            <a:ext cx="8681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1206</Words>
  <Application>Microsoft Office PowerPoint</Application>
  <PresentationFormat>Custom</PresentationFormat>
  <Paragraphs>239</Paragraphs>
  <Slides>32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Thuy</cp:lastModifiedBy>
  <cp:revision>29</cp:revision>
  <dcterms:created xsi:type="dcterms:W3CDTF">2022-06-20T01:54:47Z</dcterms:created>
  <dcterms:modified xsi:type="dcterms:W3CDTF">2022-10-03T03:54:25Z</dcterms:modified>
</cp:coreProperties>
</file>