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handoutMasterIdLst>
    <p:handoutMasterId r:id="rId21"/>
  </p:handoutMasterIdLst>
  <p:sldIdLst>
    <p:sldId id="404" r:id="rId2"/>
    <p:sldId id="405" r:id="rId3"/>
    <p:sldId id="412" r:id="rId4"/>
    <p:sldId id="430" r:id="rId5"/>
    <p:sldId id="431" r:id="rId6"/>
    <p:sldId id="437" r:id="rId7"/>
    <p:sldId id="413" r:id="rId8"/>
    <p:sldId id="425" r:id="rId9"/>
    <p:sldId id="426" r:id="rId10"/>
    <p:sldId id="427" r:id="rId11"/>
    <p:sldId id="428" r:id="rId12"/>
    <p:sldId id="429" r:id="rId13"/>
    <p:sldId id="414" r:id="rId14"/>
    <p:sldId id="432" r:id="rId15"/>
    <p:sldId id="433" r:id="rId16"/>
    <p:sldId id="434" r:id="rId17"/>
    <p:sldId id="435" r:id="rId18"/>
    <p:sldId id="436" r:id="rId19"/>
  </p:sldIdLst>
  <p:sldSz cx="12192000" cy="6858000"/>
  <p:notesSz cx="6858000" cy="9144000"/>
  <p:embeddedFontLst>
    <p:embeddedFont>
      <p:font typeface="等线" panose="02010600030101010101" pitchFamily="2" charset="-122"/>
      <p:regular r:id="rId22"/>
      <p:bold r:id="rId23"/>
    </p:embeddedFont>
    <p:embeddedFont>
      <p:font typeface="Arial Black" panose="020B0A04020102020204" pitchFamily="34" charset="0"/>
      <p:bold r:id="rId24"/>
    </p:embeddedFont>
    <p:embeddedFont>
      <p:font typeface="UTM Aircona" panose="02040603050506020204" pitchFamily="18" charset="0"/>
      <p:regular r:id="rId25"/>
    </p:embeddedFont>
    <p:embeddedFont>
      <p:font typeface="UTM Avo" panose="02040603050506020204" pitchFamily="18" charset="0"/>
      <p:regular r:id="rId26"/>
      <p:bold r:id="rId27"/>
      <p:italic r:id="rId28"/>
      <p:boldItalic r:id="rId29"/>
    </p:embeddedFont>
    <p:embeddedFont>
      <p:font typeface="UTM Colossalis" panose="02040603050506020204" pitchFamily="18" charset="0"/>
      <p:regular r:id="rId30"/>
    </p:embeddedFont>
    <p:embeddedFont>
      <p:font typeface="UTM Deutsch Gothic" panose="02040603050506020204" pitchFamily="18" charset="0"/>
      <p:regular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C9B0"/>
    <a:srgbClr val="224C48"/>
    <a:srgbClr val="43817B"/>
    <a:srgbClr val="25504D"/>
    <a:srgbClr val="E0B999"/>
    <a:srgbClr val="ECB660"/>
    <a:srgbClr val="DD8C25"/>
    <a:srgbClr val="4A8F8F"/>
    <a:srgbClr val="3E969F"/>
    <a:srgbClr val="3077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5" autoAdjust="0"/>
    <p:restoredTop sz="94682"/>
  </p:normalViewPr>
  <p:slideViewPr>
    <p:cSldViewPr snapToGrid="0" snapToObjects="1">
      <p:cViewPr varScale="1">
        <p:scale>
          <a:sx n="66" d="100"/>
          <a:sy n="66" d="100"/>
        </p:scale>
        <p:origin x="40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2022/1/2</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2022/1/2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1</a:t>
            </a:fld>
            <a:endParaRPr lang="zh-CN" altLang="en-US"/>
          </a:p>
        </p:txBody>
      </p:sp>
    </p:spTree>
    <p:extLst>
      <p:ext uri="{BB962C8B-B14F-4D97-AF65-F5344CB8AC3E}">
        <p14:creationId xmlns:p14="http://schemas.microsoft.com/office/powerpoint/2010/main" val="2034388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extLst>
      <p:ext uri="{BB962C8B-B14F-4D97-AF65-F5344CB8AC3E}">
        <p14:creationId xmlns:p14="http://schemas.microsoft.com/office/powerpoint/2010/main" val="336565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11</a:t>
            </a:fld>
            <a:endParaRPr lang="zh-CN" altLang="en-US"/>
          </a:p>
        </p:txBody>
      </p:sp>
    </p:spTree>
    <p:extLst>
      <p:ext uri="{BB962C8B-B14F-4D97-AF65-F5344CB8AC3E}">
        <p14:creationId xmlns:p14="http://schemas.microsoft.com/office/powerpoint/2010/main" val="3377265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3039193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242238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14</a:t>
            </a:fld>
            <a:endParaRPr lang="zh-CN" altLang="en-US"/>
          </a:p>
        </p:txBody>
      </p:sp>
    </p:spTree>
    <p:extLst>
      <p:ext uri="{BB962C8B-B14F-4D97-AF65-F5344CB8AC3E}">
        <p14:creationId xmlns:p14="http://schemas.microsoft.com/office/powerpoint/2010/main" val="19277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122859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extLst>
      <p:ext uri="{BB962C8B-B14F-4D97-AF65-F5344CB8AC3E}">
        <p14:creationId xmlns:p14="http://schemas.microsoft.com/office/powerpoint/2010/main" val="3213567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17</a:t>
            </a:fld>
            <a:endParaRPr lang="zh-CN" altLang="en-US"/>
          </a:p>
        </p:txBody>
      </p:sp>
    </p:spTree>
    <p:extLst>
      <p:ext uri="{BB962C8B-B14F-4D97-AF65-F5344CB8AC3E}">
        <p14:creationId xmlns:p14="http://schemas.microsoft.com/office/powerpoint/2010/main" val="166187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18</a:t>
            </a:fld>
            <a:endParaRPr lang="zh-CN" altLang="en-US"/>
          </a:p>
        </p:txBody>
      </p:sp>
    </p:spTree>
    <p:extLst>
      <p:ext uri="{BB962C8B-B14F-4D97-AF65-F5344CB8AC3E}">
        <p14:creationId xmlns:p14="http://schemas.microsoft.com/office/powerpoint/2010/main" val="243548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2</a:t>
            </a:fld>
            <a:endParaRPr lang="zh-CN" altLang="en-US"/>
          </a:p>
        </p:txBody>
      </p:sp>
    </p:spTree>
    <p:extLst>
      <p:ext uri="{BB962C8B-B14F-4D97-AF65-F5344CB8AC3E}">
        <p14:creationId xmlns:p14="http://schemas.microsoft.com/office/powerpoint/2010/main" val="104573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Hs</a:t>
            </a:r>
            <a:r>
              <a:rPr lang="en-US" altLang="zh-CN" baseline="0" dirty="0"/>
              <a:t> </a:t>
            </a:r>
            <a:r>
              <a:rPr lang="en-US" altLang="zh-CN" baseline="0" dirty="0" err="1"/>
              <a:t>chọn</a:t>
            </a:r>
            <a:r>
              <a:rPr lang="en-US" altLang="zh-CN" baseline="0" dirty="0"/>
              <a:t> 1 ô </a:t>
            </a:r>
            <a:r>
              <a:rPr lang="en-US" altLang="zh-CN" baseline="0" dirty="0" err="1"/>
              <a:t>cửa</a:t>
            </a:r>
            <a:r>
              <a:rPr lang="en-US" altLang="zh-CN" baseline="0" dirty="0"/>
              <a:t> </a:t>
            </a:r>
            <a:r>
              <a:rPr lang="en-US" altLang="zh-CN" baseline="0" dirty="0" err="1"/>
              <a:t>để</a:t>
            </a:r>
            <a:r>
              <a:rPr lang="en-US" altLang="zh-CN" baseline="0" dirty="0"/>
              <a:t> </a:t>
            </a:r>
            <a:r>
              <a:rPr lang="en-US" altLang="zh-CN" baseline="0" dirty="0" err="1"/>
              <a:t>dẫn</a:t>
            </a:r>
            <a:r>
              <a:rPr lang="en-US" altLang="zh-CN" baseline="0" dirty="0"/>
              <a:t> </a:t>
            </a:r>
            <a:r>
              <a:rPr lang="en-US" altLang="zh-CN" baseline="0" dirty="0" err="1"/>
              <a:t>đến</a:t>
            </a:r>
            <a:r>
              <a:rPr lang="en-US" altLang="zh-CN" baseline="0" dirty="0"/>
              <a:t> </a:t>
            </a:r>
            <a:r>
              <a:rPr lang="en-US" altLang="zh-CN" baseline="0" dirty="0" err="1"/>
              <a:t>bài</a:t>
            </a:r>
            <a:r>
              <a:rPr lang="en-US" altLang="zh-CN" baseline="0" dirty="0"/>
              <a:t> </a:t>
            </a:r>
            <a:r>
              <a:rPr lang="en-US" altLang="zh-CN" baseline="0" dirty="0" err="1"/>
              <a:t>đọc</a:t>
            </a:r>
            <a:r>
              <a:rPr lang="en-US" altLang="zh-CN" baseline="0" dirty="0"/>
              <a:t>. Sau </a:t>
            </a:r>
            <a:r>
              <a:rPr lang="en-US" altLang="zh-CN" baseline="0" dirty="0" err="1"/>
              <a:t>khi</a:t>
            </a:r>
            <a:r>
              <a:rPr lang="en-US" altLang="zh-CN" baseline="0" dirty="0"/>
              <a:t> </a:t>
            </a:r>
            <a:r>
              <a:rPr lang="en-US" altLang="zh-CN" baseline="0" dirty="0" err="1"/>
              <a:t>đọc</a:t>
            </a:r>
            <a:r>
              <a:rPr lang="en-US" altLang="zh-CN" baseline="0" dirty="0"/>
              <a:t> </a:t>
            </a:r>
            <a:r>
              <a:rPr lang="en-US" altLang="zh-CN" baseline="0" dirty="0" err="1"/>
              <a:t>xong</a:t>
            </a:r>
            <a:r>
              <a:rPr lang="en-US" altLang="zh-CN" baseline="0" dirty="0"/>
              <a:t> GV </a:t>
            </a:r>
            <a:r>
              <a:rPr lang="en-US" altLang="zh-CN" baseline="0" dirty="0" err="1"/>
              <a:t>đặt</a:t>
            </a:r>
            <a:r>
              <a:rPr lang="en-US" altLang="zh-CN" baseline="0" dirty="0"/>
              <a:t> </a:t>
            </a:r>
            <a:r>
              <a:rPr lang="en-US" altLang="zh-CN" baseline="0" dirty="0" err="1"/>
              <a:t>câu</a:t>
            </a:r>
            <a:r>
              <a:rPr lang="en-US" altLang="zh-CN" baseline="0" dirty="0"/>
              <a:t> </a:t>
            </a:r>
            <a:r>
              <a:rPr lang="en-US" altLang="zh-CN" baseline="0" dirty="0" err="1"/>
              <a:t>hỏi</a:t>
            </a:r>
            <a:r>
              <a:rPr lang="en-US" altLang="zh-CN" baseline="0" dirty="0"/>
              <a:t> </a:t>
            </a:r>
            <a:r>
              <a:rPr lang="en-US" altLang="zh-CN" baseline="0" dirty="0" err="1"/>
              <a:t>và</a:t>
            </a:r>
            <a:r>
              <a:rPr lang="en-US" altLang="zh-CN" baseline="0" dirty="0"/>
              <a:t> click </a:t>
            </a:r>
            <a:r>
              <a:rPr lang="en-US" altLang="zh-CN" baseline="0" dirty="0" err="1"/>
              <a:t>vào</a:t>
            </a:r>
            <a:r>
              <a:rPr lang="en-US" altLang="zh-CN" baseline="0" dirty="0"/>
              <a:t> </a:t>
            </a:r>
            <a:r>
              <a:rPr lang="en-US" altLang="zh-CN" baseline="0" dirty="0" err="1"/>
              <a:t>biểu</a:t>
            </a:r>
            <a:r>
              <a:rPr lang="en-US" altLang="zh-CN" baseline="0" dirty="0"/>
              <a:t> </a:t>
            </a:r>
            <a:r>
              <a:rPr lang="en-US" altLang="zh-CN" baseline="0" dirty="0" err="1"/>
              <a:t>tượng</a:t>
            </a:r>
            <a:r>
              <a:rPr lang="en-US" altLang="zh-CN" baseline="0" dirty="0"/>
              <a:t> </a:t>
            </a:r>
            <a:r>
              <a:rPr lang="en-US" altLang="zh-CN" baseline="0" dirty="0" err="1"/>
              <a:t>đánh</a:t>
            </a:r>
            <a:r>
              <a:rPr lang="en-US" altLang="zh-CN" baseline="0" dirty="0"/>
              <a:t> </a:t>
            </a:r>
            <a:r>
              <a:rPr lang="en-US" altLang="zh-CN" baseline="0" dirty="0" err="1"/>
              <a:t>giá</a:t>
            </a:r>
            <a:r>
              <a:rPr lang="en-US" altLang="zh-CN" baseline="0" dirty="0"/>
              <a:t> </a:t>
            </a:r>
            <a:r>
              <a:rPr lang="en-US" altLang="zh-CN" baseline="0" dirty="0" err="1"/>
              <a:t>với</a:t>
            </a:r>
            <a:r>
              <a:rPr lang="en-US" altLang="zh-CN" baseline="0" dirty="0"/>
              <a:t> </a:t>
            </a:r>
            <a:r>
              <a:rPr lang="en-US" altLang="zh-CN" baseline="0" dirty="0" err="1"/>
              <a:t>năng</a:t>
            </a:r>
            <a:r>
              <a:rPr lang="en-US" altLang="zh-CN" baseline="0" dirty="0"/>
              <a:t> </a:t>
            </a:r>
            <a:r>
              <a:rPr lang="en-US" altLang="zh-CN" baseline="0" dirty="0" err="1"/>
              <a:t>lực</a:t>
            </a:r>
            <a:r>
              <a:rPr lang="en-US" altLang="zh-CN" baseline="0" dirty="0"/>
              <a:t> </a:t>
            </a:r>
            <a:r>
              <a:rPr lang="en-US" altLang="zh-CN" baseline="0" dirty="0" err="1"/>
              <a:t>đọc</a:t>
            </a:r>
            <a:r>
              <a:rPr lang="en-US" altLang="zh-CN" baseline="0" dirty="0"/>
              <a:t> </a:t>
            </a:r>
            <a:r>
              <a:rPr lang="en-US" altLang="zh-CN" baseline="0" dirty="0" err="1"/>
              <a:t>hiểu</a:t>
            </a:r>
            <a:r>
              <a:rPr lang="en-US" altLang="zh-CN" baseline="0" dirty="0"/>
              <a:t> </a:t>
            </a:r>
            <a:r>
              <a:rPr lang="en-US" altLang="zh-CN" baseline="0" dirty="0" err="1"/>
              <a:t>của</a:t>
            </a:r>
            <a:r>
              <a:rPr lang="en-US" altLang="zh-CN" baseline="0" dirty="0"/>
              <a:t> </a:t>
            </a:r>
            <a:r>
              <a:rPr lang="en-US" altLang="zh-CN" baseline="0" dirty="0" err="1"/>
              <a:t>bé</a:t>
            </a:r>
            <a:r>
              <a:rPr lang="en-US" altLang="zh-CN" baseline="0" dirty="0"/>
              <a:t>.</a:t>
            </a:r>
          </a:p>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3</a:t>
            </a:fld>
            <a:endParaRPr lang="zh-CN" altLang="en-US"/>
          </a:p>
        </p:txBody>
      </p:sp>
    </p:spTree>
    <p:extLst>
      <p:ext uri="{BB962C8B-B14F-4D97-AF65-F5344CB8AC3E}">
        <p14:creationId xmlns:p14="http://schemas.microsoft.com/office/powerpoint/2010/main" val="1928200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4</a:t>
            </a:fld>
            <a:endParaRPr lang="zh-CN" altLang="en-US"/>
          </a:p>
        </p:txBody>
      </p:sp>
    </p:spTree>
    <p:extLst>
      <p:ext uri="{BB962C8B-B14F-4D97-AF65-F5344CB8AC3E}">
        <p14:creationId xmlns:p14="http://schemas.microsoft.com/office/powerpoint/2010/main" val="103943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Hs</a:t>
            </a:r>
            <a:r>
              <a:rPr lang="en-US" altLang="zh-CN" baseline="0" dirty="0"/>
              <a:t> </a:t>
            </a:r>
            <a:r>
              <a:rPr lang="en-US" altLang="zh-CN" baseline="0" dirty="0" err="1"/>
              <a:t>chọn</a:t>
            </a:r>
            <a:r>
              <a:rPr lang="en-US" altLang="zh-CN" baseline="0" dirty="0"/>
              <a:t> 1 ô </a:t>
            </a:r>
            <a:r>
              <a:rPr lang="en-US" altLang="zh-CN" baseline="0" dirty="0" err="1"/>
              <a:t>cửa</a:t>
            </a:r>
            <a:r>
              <a:rPr lang="en-US" altLang="zh-CN" baseline="0" dirty="0"/>
              <a:t> </a:t>
            </a:r>
            <a:r>
              <a:rPr lang="en-US" altLang="zh-CN" baseline="0" dirty="0" err="1"/>
              <a:t>để</a:t>
            </a:r>
            <a:r>
              <a:rPr lang="en-US" altLang="zh-CN" baseline="0" dirty="0"/>
              <a:t> </a:t>
            </a:r>
            <a:r>
              <a:rPr lang="en-US" altLang="zh-CN" baseline="0" dirty="0" err="1"/>
              <a:t>dẫn</a:t>
            </a:r>
            <a:r>
              <a:rPr lang="en-US" altLang="zh-CN" baseline="0" dirty="0"/>
              <a:t> </a:t>
            </a:r>
            <a:r>
              <a:rPr lang="en-US" altLang="zh-CN" baseline="0" dirty="0" err="1"/>
              <a:t>đến</a:t>
            </a:r>
            <a:r>
              <a:rPr lang="en-US" altLang="zh-CN" baseline="0" dirty="0"/>
              <a:t> CÂU HỎI. </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5</a:t>
            </a:fld>
            <a:endParaRPr lang="zh-CN" altLang="en-US"/>
          </a:p>
        </p:txBody>
      </p:sp>
    </p:spTree>
    <p:extLst>
      <p:ext uri="{BB962C8B-B14F-4D97-AF65-F5344CB8AC3E}">
        <p14:creationId xmlns:p14="http://schemas.microsoft.com/office/powerpoint/2010/main" val="33231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6</a:t>
            </a:fld>
            <a:endParaRPr lang="zh-CN" altLang="en-US"/>
          </a:p>
        </p:txBody>
      </p:sp>
    </p:spTree>
    <p:extLst>
      <p:ext uri="{BB962C8B-B14F-4D97-AF65-F5344CB8AC3E}">
        <p14:creationId xmlns:p14="http://schemas.microsoft.com/office/powerpoint/2010/main" val="3258564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3726757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8</a:t>
            </a:fld>
            <a:endParaRPr lang="zh-CN" altLang="en-US"/>
          </a:p>
        </p:txBody>
      </p:sp>
    </p:spTree>
    <p:extLst>
      <p:ext uri="{BB962C8B-B14F-4D97-AF65-F5344CB8AC3E}">
        <p14:creationId xmlns:p14="http://schemas.microsoft.com/office/powerpoint/2010/main" val="177012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baseline="0" dirty="0"/>
              <a:t> ô </a:t>
            </a:r>
            <a:r>
              <a:rPr lang="en-US" altLang="zh-CN" baseline="0" dirty="0" err="1"/>
              <a:t>tròn</a:t>
            </a:r>
            <a:r>
              <a:rPr lang="en-US" altLang="zh-CN" baseline="0" dirty="0"/>
              <a:t> </a:t>
            </a:r>
            <a:r>
              <a:rPr lang="en-US" altLang="zh-CN" baseline="0" dirty="0" err="1"/>
              <a:t>để</a:t>
            </a:r>
            <a:r>
              <a:rPr lang="en-US" altLang="zh-CN" baseline="0" dirty="0"/>
              <a:t> </a:t>
            </a:r>
            <a:r>
              <a:rPr lang="en-US" altLang="zh-CN" baseline="0" dirty="0" err="1"/>
              <a:t>đánh</a:t>
            </a:r>
            <a:r>
              <a:rPr lang="en-US" altLang="zh-CN" baseline="0" dirty="0"/>
              <a:t> </a:t>
            </a:r>
            <a:r>
              <a:rPr lang="en-US" altLang="zh-CN" baseline="0" dirty="0" err="1"/>
              <a:t>dấu</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9</a:t>
            </a:fld>
            <a:endParaRPr lang="zh-CN" altLang="en-US"/>
          </a:p>
        </p:txBody>
      </p:sp>
    </p:spTree>
    <p:extLst>
      <p:ext uri="{BB962C8B-B14F-4D97-AF65-F5344CB8AC3E}">
        <p14:creationId xmlns:p14="http://schemas.microsoft.com/office/powerpoint/2010/main" val="1667940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157463" y="1024569"/>
            <a:ext cx="11877075" cy="5673686"/>
          </a:xfrm>
          <a:prstGeom prst="rect">
            <a:avLst/>
          </a:prstGeom>
          <a:solidFill>
            <a:srgbClr val="9A0007">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userDrawn="1"/>
        </p:nvSpPr>
        <p:spPr>
          <a:xfrm>
            <a:off x="0" y="-4207"/>
            <a:ext cx="2400300" cy="307777"/>
          </a:xfrm>
          <a:prstGeom prst="rect">
            <a:avLst/>
          </a:prstGeom>
          <a:noFill/>
        </p:spPr>
        <p:txBody>
          <a:bodyPr wrap="square" rtlCol="0">
            <a:spAutoFit/>
          </a:bodyPr>
          <a:lstStyle/>
          <a:p>
            <a:r>
              <a:rPr lang="en-US" sz="1400" dirty="0">
                <a:solidFill>
                  <a:srgbClr val="ECC9B0"/>
                </a:solidFill>
                <a:effectLst>
                  <a:outerShdw blurRad="38100" dist="38100" dir="2700000" algn="tl">
                    <a:srgbClr val="000000">
                      <a:alpha val="43137"/>
                    </a:srgbClr>
                  </a:outerShdw>
                </a:effectLst>
                <a:latin typeface="UTM Deutsch Gothic" panose="02040603050506020204" pitchFamily="18" charset="0"/>
              </a:rPr>
              <a:t>KTUTS</a:t>
            </a:r>
          </a:p>
        </p:txBody>
      </p:sp>
      <p:sp>
        <p:nvSpPr>
          <p:cNvPr id="5" name="TextBox 4"/>
          <p:cNvSpPr txBox="1"/>
          <p:nvPr userDrawn="1"/>
        </p:nvSpPr>
        <p:spPr>
          <a:xfrm>
            <a:off x="11441723" y="0"/>
            <a:ext cx="2400300" cy="307777"/>
          </a:xfrm>
          <a:prstGeom prst="rect">
            <a:avLst/>
          </a:prstGeom>
          <a:noFill/>
        </p:spPr>
        <p:txBody>
          <a:bodyPr wrap="square" rtlCol="0">
            <a:spAutoFit/>
          </a:bodyPr>
          <a:lstStyle/>
          <a:p>
            <a:r>
              <a:rPr lang="en-US" sz="1400" dirty="0">
                <a:solidFill>
                  <a:srgbClr val="ECC9B0"/>
                </a:solidFill>
                <a:effectLst>
                  <a:outerShdw blurRad="38100" dist="38100" dir="2700000" algn="tl">
                    <a:srgbClr val="000000">
                      <a:alpha val="43137"/>
                    </a:srgbClr>
                  </a:outerShdw>
                </a:effectLst>
                <a:latin typeface="UTM Deutsch Gothic" panose="02040603050506020204" pitchFamily="18" charset="0"/>
              </a:rPr>
              <a:t>KTUTS</a:t>
            </a:r>
          </a:p>
        </p:txBody>
      </p:sp>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userDrawn="1"/>
        </p:nvSpPr>
        <p:spPr>
          <a:xfrm>
            <a:off x="0" y="-4207"/>
            <a:ext cx="2400300" cy="307777"/>
          </a:xfrm>
          <a:prstGeom prst="rect">
            <a:avLst/>
          </a:prstGeom>
          <a:noFill/>
        </p:spPr>
        <p:txBody>
          <a:bodyPr wrap="square" rtlCol="0">
            <a:spAutoFit/>
          </a:bodyPr>
          <a:lstStyle/>
          <a:p>
            <a:r>
              <a:rPr lang="en-US" sz="1400" dirty="0">
                <a:solidFill>
                  <a:srgbClr val="ECC9B0"/>
                </a:solidFill>
                <a:effectLst>
                  <a:outerShdw blurRad="38100" dist="38100" dir="2700000" algn="tl">
                    <a:srgbClr val="000000">
                      <a:alpha val="43137"/>
                    </a:srgbClr>
                  </a:outerShdw>
                </a:effectLst>
                <a:latin typeface="UTM Deutsch Gothic" panose="02040603050506020204" pitchFamily="18" charset="0"/>
              </a:rPr>
              <a:t>KTUTS</a:t>
            </a:r>
          </a:p>
        </p:txBody>
      </p:sp>
      <p:sp>
        <p:nvSpPr>
          <p:cNvPr id="4" name="TextBox 3"/>
          <p:cNvSpPr txBox="1"/>
          <p:nvPr userDrawn="1"/>
        </p:nvSpPr>
        <p:spPr>
          <a:xfrm>
            <a:off x="11441723" y="0"/>
            <a:ext cx="2400300" cy="307777"/>
          </a:xfrm>
          <a:prstGeom prst="rect">
            <a:avLst/>
          </a:prstGeom>
          <a:noFill/>
        </p:spPr>
        <p:txBody>
          <a:bodyPr wrap="square" rtlCol="0">
            <a:spAutoFit/>
          </a:bodyPr>
          <a:lstStyle/>
          <a:p>
            <a:r>
              <a:rPr lang="en-US" sz="1400" dirty="0">
                <a:solidFill>
                  <a:srgbClr val="ECC9B0"/>
                </a:solidFill>
                <a:effectLst>
                  <a:outerShdw blurRad="38100" dist="38100" dir="2700000" algn="tl">
                    <a:srgbClr val="000000">
                      <a:alpha val="43137"/>
                    </a:srgbClr>
                  </a:outerShdw>
                </a:effectLst>
                <a:latin typeface="UTM Deutsch Gothic" panose="02040603050506020204" pitchFamily="18" charset="0"/>
              </a:rPr>
              <a:t>KTUTS</a:t>
            </a:r>
          </a:p>
        </p:txBody>
      </p:sp>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211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3268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9A00A2AD-B2CE-DC4F-8015-E18525983D45}" type="datetimeFigureOut">
              <a:rPr kumimoji="1" lang="zh-CN" altLang="en-US" smtClean="0"/>
              <a:t>2022/1/2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14727523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00A2AD-B2CE-DC4F-8015-E18525983D45}" type="datetimeFigureOut">
              <a:rPr kumimoji="1" lang="zh-CN" altLang="en-US" smtClean="0"/>
              <a:t>2022/1/2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3ECCDFA6-1E83-B64A-81A1-D9DB674537E5}" type="slidenum">
              <a:rPr kumimoji="1" lang="zh-CN" altLang="en-US" smtClean="0"/>
              <a:t>‹#›</a:t>
            </a:fld>
            <a:endParaRPr kumimoji="1" lang="zh-CN" altLang="en-US"/>
          </a:p>
        </p:txBody>
      </p:sp>
    </p:spTree>
    <p:extLst>
      <p:ext uri="{BB962C8B-B14F-4D97-AF65-F5344CB8AC3E}">
        <p14:creationId xmlns:p14="http://schemas.microsoft.com/office/powerpoint/2010/main" val="6528025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959A3-A541-421B-9CD7-0C923F5DC5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6FE6C62-2345-4AFC-A9B4-B80648B88A20}"/>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FA61041-19B0-4309-B12C-8124D74B5C67}"/>
              </a:ext>
            </a:extLst>
          </p:cNvPr>
          <p:cNvSpPr>
            <a:spLocks noGrp="1"/>
          </p:cNvSpPr>
          <p:nvPr>
            <p:ph type="dt" sz="half" idx="10"/>
          </p:nvPr>
        </p:nvSpPr>
        <p:spPr>
          <a:xfrm>
            <a:off x="838200" y="6356350"/>
            <a:ext cx="2743200" cy="365125"/>
          </a:xfrm>
          <a:prstGeom prst="rect">
            <a:avLst/>
          </a:prstGeom>
        </p:spPr>
        <p:txBody>
          <a:bodyPr/>
          <a:lstStyle/>
          <a:p>
            <a:fld id="{66177337-1161-4CB2-8B69-3E24C9ADD514}" type="datetimeFigureOut">
              <a:rPr lang="zh-CN" altLang="en-US" smtClean="0"/>
              <a:t>2022/1/2</a:t>
            </a:fld>
            <a:endParaRPr lang="zh-CN" altLang="en-US"/>
          </a:p>
        </p:txBody>
      </p:sp>
      <p:sp>
        <p:nvSpPr>
          <p:cNvPr id="5" name="页脚占位符 4">
            <a:extLst>
              <a:ext uri="{FF2B5EF4-FFF2-40B4-BE49-F238E27FC236}">
                <a16:creationId xmlns:a16="http://schemas.microsoft.com/office/drawing/2014/main" id="{F5E58FA1-8289-4B63-94AF-DF8065BB97E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F26FE73-8E88-4C1F-A28F-B1B51E3AF8C2}"/>
              </a:ext>
            </a:extLst>
          </p:cNvPr>
          <p:cNvSpPr>
            <a:spLocks noGrp="1"/>
          </p:cNvSpPr>
          <p:nvPr>
            <p:ph type="sldNum" sz="quarter" idx="12"/>
          </p:nvPr>
        </p:nvSpPr>
        <p:spPr>
          <a:xfrm>
            <a:off x="8610600" y="6356350"/>
            <a:ext cx="2743200" cy="365125"/>
          </a:xfrm>
          <a:prstGeom prst="rect">
            <a:avLst/>
          </a:prstGeom>
        </p:spPr>
        <p:txBody>
          <a:bodyPr/>
          <a:lstStyle/>
          <a:p>
            <a:fld id="{2EED884B-F155-42E3-9801-487CD0C3BEE5}" type="slidenum">
              <a:rPr lang="zh-CN" altLang="en-US" smtClean="0"/>
              <a:t>‹#›</a:t>
            </a:fld>
            <a:endParaRPr lang="zh-CN" altLang="en-US"/>
          </a:p>
        </p:txBody>
      </p:sp>
    </p:spTree>
    <p:extLst>
      <p:ext uri="{BB962C8B-B14F-4D97-AF65-F5344CB8AC3E}">
        <p14:creationId xmlns:p14="http://schemas.microsoft.com/office/powerpoint/2010/main" val="84283370"/>
      </p:ext>
    </p:extLst>
  </p:cSld>
  <p:clrMapOvr>
    <a:masterClrMapping/>
  </p:clrMapOvr>
  <p:transition spd="slow" advTm="4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00A2AD-B2CE-DC4F-8015-E18525983D45}" type="datetimeFigureOut">
              <a:rPr kumimoji="1" lang="zh-CN" altLang="en-US" smtClean="0"/>
              <a:t>2022/1/2</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CDFA6-1E83-B64A-81A1-D9DB674537E5}" type="slidenum">
              <a:rPr kumimoji="1" lang="zh-CN" altLang="en-US" smtClean="0"/>
              <a:t>‹#›</a:t>
            </a:fld>
            <a:endParaRPr kumimoji="1" lang="zh-CN" altLang="en-US"/>
          </a:p>
        </p:txBody>
      </p:sp>
      <p:sp>
        <p:nvSpPr>
          <p:cNvPr id="7" name="TextBox 6"/>
          <p:cNvSpPr txBox="1"/>
          <p:nvPr userDrawn="1"/>
        </p:nvSpPr>
        <p:spPr>
          <a:xfrm>
            <a:off x="0" y="-4207"/>
            <a:ext cx="2400300" cy="307777"/>
          </a:xfrm>
          <a:prstGeom prst="rect">
            <a:avLst/>
          </a:prstGeom>
          <a:noFill/>
        </p:spPr>
        <p:txBody>
          <a:bodyPr wrap="square" rtlCol="0">
            <a:spAutoFit/>
          </a:bodyPr>
          <a:lstStyle/>
          <a:p>
            <a:r>
              <a:rPr lang="en-US" sz="1400" dirty="0">
                <a:solidFill>
                  <a:srgbClr val="ECC9B0"/>
                </a:solidFill>
                <a:effectLst>
                  <a:outerShdw blurRad="38100" dist="38100" dir="2700000" algn="tl">
                    <a:srgbClr val="000000">
                      <a:alpha val="43137"/>
                    </a:srgbClr>
                  </a:outerShdw>
                </a:effectLst>
                <a:latin typeface="UTM Deutsch Gothic" panose="02040603050506020204" pitchFamily="18" charset="0"/>
              </a:rPr>
              <a:t>KTUTS</a:t>
            </a:r>
          </a:p>
        </p:txBody>
      </p:sp>
      <p:sp>
        <p:nvSpPr>
          <p:cNvPr id="8" name="TextBox 7"/>
          <p:cNvSpPr txBox="1"/>
          <p:nvPr userDrawn="1"/>
        </p:nvSpPr>
        <p:spPr>
          <a:xfrm>
            <a:off x="11441723" y="0"/>
            <a:ext cx="2400300" cy="307777"/>
          </a:xfrm>
          <a:prstGeom prst="rect">
            <a:avLst/>
          </a:prstGeom>
          <a:noFill/>
        </p:spPr>
        <p:txBody>
          <a:bodyPr wrap="square" rtlCol="0">
            <a:spAutoFit/>
          </a:bodyPr>
          <a:lstStyle/>
          <a:p>
            <a:r>
              <a:rPr lang="en-US" sz="1400" dirty="0">
                <a:solidFill>
                  <a:srgbClr val="ECC9B0"/>
                </a:solidFill>
                <a:effectLst>
                  <a:outerShdw blurRad="38100" dist="38100" dir="2700000" algn="tl">
                    <a:srgbClr val="000000">
                      <a:alpha val="43137"/>
                    </a:srgbClr>
                  </a:outerShdw>
                </a:effectLst>
                <a:latin typeface="UTM Deutsch Gothic" panose="02040603050506020204" pitchFamily="18" charset="0"/>
              </a:rPr>
              <a:t>KTUTS</a:t>
            </a:r>
          </a:p>
        </p:txBody>
      </p:sp>
      <p:pic>
        <p:nvPicPr>
          <p:cNvPr id="11" name="Picture 10" descr="A picture containing diagram&#10;&#10;Description automatically generated">
            <a:extLst>
              <a:ext uri="{FF2B5EF4-FFF2-40B4-BE49-F238E27FC236}">
                <a16:creationId xmlns:a16="http://schemas.microsoft.com/office/drawing/2014/main" id="{831DDB43-A3FF-4E26-9DEC-40B9A76CD35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934160" y="17515987"/>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1D873C2B-9676-40D4-AE67-87690A703F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6144240" y="16886214"/>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A82E73D7-BE36-4966-BCD5-9AB6031C8EA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DBC42704-677F-4772-8E23-6B305FEEA9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5" name="TextBox 14">
            <a:extLst>
              <a:ext uri="{FF2B5EF4-FFF2-40B4-BE49-F238E27FC236}">
                <a16:creationId xmlns:a16="http://schemas.microsoft.com/office/drawing/2014/main" id="{DEE40799-FF0B-4584-9E2E-6BDA8019DB52}"/>
              </a:ext>
            </a:extLst>
          </p:cNvPr>
          <p:cNvSpPr txBox="1"/>
          <p:nvPr userDrawn="1"/>
        </p:nvSpPr>
        <p:spPr>
          <a:xfrm>
            <a:off x="2550580"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0"/>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6" name="Picture 15" descr="A picture containing diagram&#10;&#10;Description automatically generated">
            <a:extLst>
              <a:ext uri="{FF2B5EF4-FFF2-40B4-BE49-F238E27FC236}">
                <a16:creationId xmlns:a16="http://schemas.microsoft.com/office/drawing/2014/main" id="{2EA5E6C4-70D4-44E8-85A9-966CF7E8555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74644" y="10455897"/>
            <a:ext cx="1881378" cy="1625303"/>
          </a:xfrm>
          <a:prstGeom prst="rect">
            <a:avLst/>
          </a:prstGeom>
        </p:spPr>
      </p:pic>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61" r:id="rId7"/>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facebook.com/teamKTUT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facebook.com/teamKTUTS" TargetMode="External"/><Relationship Id="rId3" Type="http://schemas.microsoft.com/office/2007/relationships/media" Target="../media/media2.mp3"/><Relationship Id="rId7" Type="http://schemas.openxmlformats.org/officeDocument/2006/relationships/image" Target="../media/image15.png"/><Relationship Id="rId12"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0.xml"/><Relationship Id="rId11" Type="http://schemas.openxmlformats.org/officeDocument/2006/relationships/image" Target="../media/image18.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facebook.com/teamKTUTS" TargetMode="External"/><Relationship Id="rId3" Type="http://schemas.microsoft.com/office/2007/relationships/media" Target="../media/media2.mp3"/><Relationship Id="rId7" Type="http://schemas.openxmlformats.org/officeDocument/2006/relationships/image" Target="../media/image15.png"/><Relationship Id="rId12"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1.xml"/><Relationship Id="rId11" Type="http://schemas.openxmlformats.org/officeDocument/2006/relationships/image" Target="../media/image18.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facebook.com/teamKTUTS" TargetMode="External"/><Relationship Id="rId3" Type="http://schemas.microsoft.com/office/2007/relationships/media" Target="../media/media2.mp3"/><Relationship Id="rId7" Type="http://schemas.openxmlformats.org/officeDocument/2006/relationships/image" Target="../media/image15.png"/><Relationship Id="rId12"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2.xml"/><Relationship Id="rId11" Type="http://schemas.openxmlformats.org/officeDocument/2006/relationships/image" Target="../media/image18.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www.facebook.com/teamKTUTS" TargetMode="External"/><Relationship Id="rId4"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www.facebook.com/teamKTUTS" TargetMode="External"/><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s://www.facebook.com/teamKTUTS" TargetMode="External"/><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www.facebook.com/teamKTUTS" TargetMode="External"/><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facebook.com/teamKTUTS" TargetMode="External"/><Relationship Id="rId4" Type="http://schemas.openxmlformats.org/officeDocument/2006/relationships/slide" Target="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www.facebook.com/teamKTUTS" TargetMode="External"/><Relationship Id="rId4" Type="http://schemas.openxmlformats.org/officeDocument/2006/relationships/slide" Target="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acebook.com/teamKTUTS"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9.xml"/><Relationship Id="rId7" Type="http://schemas.openxmlformats.org/officeDocument/2006/relationships/image" Target="../media/image6.png"/><Relationship Id="rId12" Type="http://schemas.openxmlformats.org/officeDocument/2006/relationships/hyperlink" Target="https://www.facebook.com/teamKTUT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7.xml"/><Relationship Id="rId5" Type="http://schemas.openxmlformats.org/officeDocument/2006/relationships/slide" Target="slide8.xml"/><Relationship Id="rId10" Type="http://schemas.openxmlformats.org/officeDocument/2006/relationships/slide" Target="slide12.xml"/><Relationship Id="rId4" Type="http://schemas.openxmlformats.org/officeDocument/2006/relationships/image" Target="../media/image5.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facebook.com/teamKTUT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slide" Target="slide13.xml"/><Relationship Id="rId3" Type="http://schemas.openxmlformats.org/officeDocument/2006/relationships/slide" Target="slide18.xml"/><Relationship Id="rId7" Type="http://schemas.openxmlformats.org/officeDocument/2006/relationships/slide" Target="slide16.xml"/><Relationship Id="rId12" Type="http://schemas.openxmlformats.org/officeDocument/2006/relationships/image" Target="../media/image12.jfif"/><Relationship Id="rId2" Type="http://schemas.openxmlformats.org/officeDocument/2006/relationships/notesSlide" Target="../notesSlides/notesSlide5.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image" Target="../media/image9.jpg"/><Relationship Id="rId11" Type="http://schemas.openxmlformats.org/officeDocument/2006/relationships/slide" Target="slide14.xml"/><Relationship Id="rId5" Type="http://schemas.openxmlformats.org/officeDocument/2006/relationships/slide" Target="slide17.xml"/><Relationship Id="rId15" Type="http://schemas.openxmlformats.org/officeDocument/2006/relationships/image" Target="../media/image14.png"/><Relationship Id="rId10" Type="http://schemas.openxmlformats.org/officeDocument/2006/relationships/image" Target="../media/image11.jpg"/><Relationship Id="rId4" Type="http://schemas.openxmlformats.org/officeDocument/2006/relationships/image" Target="../media/image8.jpg"/><Relationship Id="rId9" Type="http://schemas.openxmlformats.org/officeDocument/2006/relationships/slide" Target="slide15.xml"/><Relationship Id="rId1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facebook.com/teamKTUT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facebook.com/teamKTUTS" TargetMode="External"/><Relationship Id="rId3" Type="http://schemas.microsoft.com/office/2007/relationships/media" Target="../media/media2.mp3"/><Relationship Id="rId7" Type="http://schemas.openxmlformats.org/officeDocument/2006/relationships/image" Target="../media/image15.png"/><Relationship Id="rId12"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7.xml"/><Relationship Id="rId11" Type="http://schemas.openxmlformats.org/officeDocument/2006/relationships/image" Target="../media/image18.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facebook.com/teamKTUTS" TargetMode="External"/><Relationship Id="rId3" Type="http://schemas.microsoft.com/office/2007/relationships/media" Target="../media/media2.mp3"/><Relationship Id="rId7" Type="http://schemas.openxmlformats.org/officeDocument/2006/relationships/image" Target="../media/image15.png"/><Relationship Id="rId12"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8.xml"/><Relationship Id="rId11" Type="http://schemas.openxmlformats.org/officeDocument/2006/relationships/image" Target="../media/image18.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www.facebook.com/teamKTUTS" TargetMode="External"/><Relationship Id="rId3" Type="http://schemas.microsoft.com/office/2007/relationships/media" Target="../media/media2.mp3"/><Relationship Id="rId7" Type="http://schemas.openxmlformats.org/officeDocument/2006/relationships/image" Target="../media/image15.png"/><Relationship Id="rId12"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18.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2.mp3"/><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682907" y="-77918"/>
            <a:ext cx="13160415" cy="7287790"/>
          </a:xfrm>
          <a:prstGeom prst="rect">
            <a:avLst/>
          </a:prstGeom>
        </p:spPr>
      </p:pic>
      <p:sp>
        <p:nvSpPr>
          <p:cNvPr id="8" name="TextBox 7"/>
          <p:cNvSpPr txBox="1"/>
          <p:nvPr/>
        </p:nvSpPr>
        <p:spPr>
          <a:xfrm>
            <a:off x="3685590" y="1025512"/>
            <a:ext cx="5066523" cy="1015663"/>
          </a:xfrm>
          <a:prstGeom prst="rect">
            <a:avLst/>
          </a:prstGeom>
          <a:noFill/>
        </p:spPr>
        <p:txBody>
          <a:bodyPr wrap="square" rtlCol="0">
            <a:spAutoFit/>
          </a:bodyPr>
          <a:lstStyle/>
          <a:p>
            <a:pPr algn="ctr"/>
            <a:r>
              <a:rPr lang="en-US" sz="6000" dirty="0">
                <a:solidFill>
                  <a:srgbClr val="3E969F"/>
                </a:solidFill>
                <a:latin typeface="UTM Aircona" panose="02040603050506020204" pitchFamily="18" charset="0"/>
              </a:rPr>
              <a:t>TIẾNG VIỆT</a:t>
            </a:r>
          </a:p>
        </p:txBody>
      </p:sp>
      <p:sp>
        <p:nvSpPr>
          <p:cNvPr id="9" name="TextBox 8"/>
          <p:cNvSpPr txBox="1"/>
          <p:nvPr/>
        </p:nvSpPr>
        <p:spPr>
          <a:xfrm>
            <a:off x="3685591" y="1935472"/>
            <a:ext cx="5066523" cy="1015663"/>
          </a:xfrm>
          <a:prstGeom prst="rect">
            <a:avLst/>
          </a:prstGeom>
          <a:noFill/>
        </p:spPr>
        <p:txBody>
          <a:bodyPr wrap="square" rtlCol="0">
            <a:spAutoFit/>
          </a:bodyPr>
          <a:lstStyle/>
          <a:p>
            <a:pPr algn="ctr"/>
            <a:r>
              <a:rPr lang="en-US" sz="6000" dirty="0">
                <a:solidFill>
                  <a:schemeClr val="bg1"/>
                </a:solidFill>
                <a:effectLst>
                  <a:outerShdw blurRad="38100" dist="38100" dir="2700000" algn="tl">
                    <a:srgbClr val="000000">
                      <a:alpha val="43137"/>
                    </a:srgbClr>
                  </a:outerShdw>
                </a:effectLst>
                <a:latin typeface="UTM Colossalis" panose="02040603050506020204" pitchFamily="18" charset="0"/>
              </a:rPr>
              <a:t>ÔN TẬP</a:t>
            </a:r>
          </a:p>
        </p:txBody>
      </p:sp>
      <p:sp>
        <p:nvSpPr>
          <p:cNvPr id="10" name="TextBox 9"/>
          <p:cNvSpPr txBox="1"/>
          <p:nvPr/>
        </p:nvSpPr>
        <p:spPr>
          <a:xfrm>
            <a:off x="3082600" y="2807998"/>
            <a:ext cx="6272504" cy="1200329"/>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UTM Colossalis" panose="02040603050506020204" pitchFamily="18" charset="0"/>
              </a:rPr>
              <a:t>CUỐI HỌC KÌ 1</a:t>
            </a:r>
          </a:p>
        </p:txBody>
      </p:sp>
      <p:sp>
        <p:nvSpPr>
          <p:cNvPr id="11" name="TextBox 10"/>
          <p:cNvSpPr txBox="1"/>
          <p:nvPr/>
        </p:nvSpPr>
        <p:spPr>
          <a:xfrm>
            <a:off x="5229410" y="3642518"/>
            <a:ext cx="5066523" cy="1015663"/>
          </a:xfrm>
          <a:prstGeom prst="rect">
            <a:avLst/>
          </a:prstGeom>
          <a:noFill/>
        </p:spPr>
        <p:txBody>
          <a:bodyPr wrap="square" rtlCol="0">
            <a:spAutoFit/>
          </a:bodyPr>
          <a:lstStyle/>
          <a:p>
            <a:pPr algn="ctr"/>
            <a:r>
              <a:rPr lang="en-US" sz="6000" dirty="0" err="1">
                <a:solidFill>
                  <a:srgbClr val="3E969F"/>
                </a:solidFill>
                <a:latin typeface="UTM Aircona" panose="02040603050506020204" pitchFamily="18" charset="0"/>
              </a:rPr>
              <a:t>Tiết</a:t>
            </a:r>
            <a:r>
              <a:rPr lang="en-US" sz="6000" dirty="0">
                <a:solidFill>
                  <a:srgbClr val="3E969F"/>
                </a:solidFill>
                <a:latin typeface="UTM Aircona" panose="02040603050506020204" pitchFamily="18" charset="0"/>
              </a:rPr>
              <a:t> 5</a:t>
            </a:r>
          </a:p>
        </p:txBody>
      </p:sp>
      <p:sp>
        <p:nvSpPr>
          <p:cNvPr id="7" name="TextBox 6">
            <a:extLst>
              <a:ext uri="{FF2B5EF4-FFF2-40B4-BE49-F238E27FC236}">
                <a16:creationId xmlns:a16="http://schemas.microsoft.com/office/drawing/2014/main" id="{7EF0D78C-A571-45ED-B052-8D17D86E86E3}"/>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4"/>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050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26" presetClass="emph" presetSubtype="0" fill="hold" grpId="1" nodeType="afterEffect">
                                  <p:stCondLst>
                                    <p:cond delay="0"/>
                                  </p:stCondLst>
                                  <p:iterate type="lt">
                                    <p:tmPct val="10000"/>
                                  </p:iterate>
                                  <p:childTnLst>
                                    <p:animEffect transition="out" filter="fade">
                                      <p:cBhvr>
                                        <p:cTn id="24" dur="1000" tmFilter="0, 0; .2, .5; .8, .5; 1, 0"/>
                                        <p:tgtEl>
                                          <p:spTgt spid="9"/>
                                        </p:tgtEl>
                                      </p:cBhvr>
                                    </p:animEffect>
                                    <p:animScale>
                                      <p:cBhvr>
                                        <p:cTn id="25" dur="500" autoRev="1" fill="hold"/>
                                        <p:tgtEl>
                                          <p:spTgt spid="9"/>
                                        </p:tgtEl>
                                      </p:cBhvr>
                                      <p:by x="105000" y="105000"/>
                                    </p:animScale>
                                  </p:childTnLst>
                                </p:cTn>
                              </p:par>
                              <p:par>
                                <p:cTn id="26" presetID="26" presetClass="emph" presetSubtype="0" fill="hold" grpId="1" nodeType="withEffect">
                                  <p:stCondLst>
                                    <p:cond delay="0"/>
                                  </p:stCondLst>
                                  <p:iterate type="lt">
                                    <p:tmPct val="10000"/>
                                  </p:iterate>
                                  <p:childTnLst>
                                    <p:animEffect transition="out" filter="fade">
                                      <p:cBhvr>
                                        <p:cTn id="27" dur="1000" tmFilter="0, 0; .2, .5; .8, .5; 1, 0"/>
                                        <p:tgtEl>
                                          <p:spTgt spid="10"/>
                                        </p:tgtEl>
                                      </p:cBhvr>
                                    </p:animEffect>
                                    <p:animScale>
                                      <p:cBhvr>
                                        <p:cTn id="28"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p:bldP spid="10" grpId="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7"/>
          <a:stretch>
            <a:fillRect/>
          </a:stretch>
        </p:blipFill>
        <p:spPr>
          <a:xfrm>
            <a:off x="4182895" y="5906975"/>
            <a:ext cx="3978144" cy="1098489"/>
          </a:xfrm>
          <a:prstGeom prst="rect">
            <a:avLst/>
          </a:prstGeom>
        </p:spPr>
      </p:pic>
      <p:pic>
        <p:nvPicPr>
          <p:cNvPr id="47" name="Picture 46"/>
          <p:cNvPicPr>
            <a:picLocks noChangeAspect="1"/>
          </p:cNvPicPr>
          <p:nvPr/>
        </p:nvPicPr>
        <p:blipFill>
          <a:blip r:embed="rId7"/>
          <a:stretch>
            <a:fillRect/>
          </a:stretch>
        </p:blipFill>
        <p:spPr>
          <a:xfrm>
            <a:off x="8160355" y="5910776"/>
            <a:ext cx="3978144" cy="1098489"/>
          </a:xfrm>
          <a:prstGeom prst="rect">
            <a:avLst/>
          </a:prstGeom>
        </p:spPr>
      </p:pic>
      <p:pic>
        <p:nvPicPr>
          <p:cNvPr id="43" name="Picture 42"/>
          <p:cNvPicPr>
            <a:picLocks noChangeAspect="1"/>
          </p:cNvPicPr>
          <p:nvPr/>
        </p:nvPicPr>
        <p:blipFill>
          <a:blip r:embed="rId7"/>
          <a:stretch>
            <a:fillRect/>
          </a:stretch>
        </p:blipFill>
        <p:spPr>
          <a:xfrm>
            <a:off x="272039" y="5908129"/>
            <a:ext cx="3978144" cy="1098489"/>
          </a:xfrm>
          <a:prstGeom prst="rect">
            <a:avLst/>
          </a:prstGeom>
        </p:spPr>
      </p:pic>
      <p:sp>
        <p:nvSpPr>
          <p:cNvPr id="25" name="TextBox 24"/>
          <p:cNvSpPr txBox="1"/>
          <p:nvPr/>
        </p:nvSpPr>
        <p:spPr>
          <a:xfrm>
            <a:off x="2127380" y="-11087"/>
            <a:ext cx="8276252" cy="1107996"/>
          </a:xfrm>
          <a:prstGeom prst="rect">
            <a:avLst/>
          </a:prstGeom>
          <a:noFill/>
        </p:spPr>
        <p:txBody>
          <a:bodyPr wrap="square" rtlCol="0">
            <a:spAutoFit/>
          </a:bodyPr>
          <a:lstStyle/>
          <a:p>
            <a:pPr algn="ct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Chú</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Đất</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Nung</a:t>
            </a:r>
            <a:endParaRPr lang="en-US" sz="6600" dirty="0">
              <a:solidFill>
                <a:srgbClr val="FFFF00"/>
              </a:solidFill>
              <a:effectLst>
                <a:outerShdw blurRad="38100" dist="38100" dir="2700000" algn="tl">
                  <a:srgbClr val="000000">
                    <a:alpha val="43137"/>
                  </a:srgbClr>
                </a:outerShdw>
              </a:effectLst>
              <a:latin typeface="UTM Colossalis" panose="02040603050506020204" pitchFamily="18" charset="0"/>
            </a:endParaRPr>
          </a:p>
        </p:txBody>
      </p:sp>
      <p:sp>
        <p:nvSpPr>
          <p:cNvPr id="13" name="Rectangle 12"/>
          <p:cNvSpPr/>
          <p:nvPr/>
        </p:nvSpPr>
        <p:spPr>
          <a:xfrm>
            <a:off x="288020" y="1086001"/>
            <a:ext cx="11580520" cy="4893647"/>
          </a:xfrm>
          <a:prstGeom prst="rect">
            <a:avLst/>
          </a:prstGeom>
        </p:spPr>
        <p:txBody>
          <a:bodyPr wrap="square">
            <a:spAutoFit/>
          </a:bodyPr>
          <a:lstStyle/>
          <a:p>
            <a:pPr algn="just"/>
            <a:r>
              <a:rPr lang="en-US" sz="2400" dirty="0">
                <a:solidFill>
                  <a:schemeClr val="bg1"/>
                </a:solidFill>
                <a:latin typeface="UTM Avo" panose="02040603050506020204" pitchFamily="18" charset="0"/>
              </a:rPr>
              <a:t>	</a:t>
            </a:r>
            <a:r>
              <a:rPr lang="vi-VN" sz="2400" dirty="0">
                <a:solidFill>
                  <a:schemeClr val="bg1"/>
                </a:solidFill>
                <a:latin typeface="UTM Avo" panose="02040603050506020204" pitchFamily="18" charset="0"/>
              </a:rPr>
              <a:t>Còn một mình, chú bé Đất nhớ quê, tìm đường ra cánh đồng. Mới đến chái bếp, gặp trời đổ mưa, chú ngấm nước, rét quá. Chú bèn vào bếp, cời đống rấm ra sưởi. Ban đầu thấy ấm và khoan khoái. Lúc sau nóng rát cả chân tay. Chú sợ, lùi lại.</a:t>
            </a:r>
          </a:p>
          <a:p>
            <a:pPr algn="just"/>
            <a:r>
              <a:rPr lang="vi-VN" sz="2400" dirty="0">
                <a:solidFill>
                  <a:schemeClr val="bg1"/>
                </a:solidFill>
                <a:latin typeface="UTM Avo" panose="02040603050506020204" pitchFamily="18" charset="0"/>
              </a:rPr>
              <a:t>   	Ông Hòn Rấm cười bảo:</a:t>
            </a:r>
          </a:p>
          <a:p>
            <a:pPr algn="just"/>
            <a:r>
              <a:rPr lang="vi-VN" sz="2400" dirty="0">
                <a:solidFill>
                  <a:schemeClr val="bg1"/>
                </a:solidFill>
                <a:latin typeface="UTM Avo" panose="02040603050506020204" pitchFamily="18" charset="0"/>
              </a:rPr>
              <a:t>	- Sao chú mày nhát thế? Đất có thể nung trong lửa kia mà!</a:t>
            </a:r>
          </a:p>
          <a:p>
            <a:pPr algn="just"/>
            <a:r>
              <a:rPr lang="vi-VN" sz="2400" dirty="0">
                <a:solidFill>
                  <a:schemeClr val="bg1"/>
                </a:solidFill>
                <a:latin typeface="UTM Avo" panose="02040603050506020204" pitchFamily="18" charset="0"/>
              </a:rPr>
              <a:t>   	Chú bé Đất ngạc nhiên hỏi lại:</a:t>
            </a:r>
          </a:p>
          <a:p>
            <a:pPr algn="just"/>
            <a:r>
              <a:rPr lang="vi-VN" sz="2400" dirty="0">
                <a:solidFill>
                  <a:schemeClr val="bg1"/>
                </a:solidFill>
                <a:latin typeface="UTM Avo" panose="02040603050506020204" pitchFamily="18" charset="0"/>
              </a:rPr>
              <a:t>	- Nung ấy ạ?</a:t>
            </a:r>
          </a:p>
          <a:p>
            <a:pPr algn="just"/>
            <a:r>
              <a:rPr lang="vi-VN" sz="2400" dirty="0">
                <a:solidFill>
                  <a:schemeClr val="bg1"/>
                </a:solidFill>
                <a:latin typeface="UTM Avo" panose="02040603050506020204" pitchFamily="18" charset="0"/>
              </a:rPr>
              <a:t>	- Chứ sao? Đã là người thì phải dám xông pha, làm được nhiều việc có ích.</a:t>
            </a:r>
          </a:p>
          <a:p>
            <a:pPr algn="just"/>
            <a:r>
              <a:rPr lang="vi-VN" sz="2400" dirty="0">
                <a:solidFill>
                  <a:schemeClr val="bg1"/>
                </a:solidFill>
                <a:latin typeface="UTM Avo" panose="02040603050506020204" pitchFamily="18" charset="0"/>
              </a:rPr>
              <a:t>   	Nghe thế, chú bé Đất không thấy sợ nữa. Chú vui vẻ bảo:</a:t>
            </a:r>
          </a:p>
          <a:p>
            <a:pPr algn="just"/>
            <a:r>
              <a:rPr lang="vi-VN" sz="2400" dirty="0">
                <a:solidFill>
                  <a:schemeClr val="bg1"/>
                </a:solidFill>
                <a:latin typeface="UTM Avo" panose="02040603050506020204" pitchFamily="18" charset="0"/>
              </a:rPr>
              <a:t>	- Nào, nung thì nung!</a:t>
            </a:r>
          </a:p>
          <a:p>
            <a:pPr algn="just"/>
            <a:r>
              <a:rPr lang="vi-VN" sz="2400" dirty="0">
                <a:solidFill>
                  <a:schemeClr val="bg1"/>
                </a:solidFill>
                <a:latin typeface="UTM Avo" panose="02040603050506020204" pitchFamily="18" charset="0"/>
              </a:rPr>
              <a:t>   	Từ đấy, chú thành Đất Nung.</a:t>
            </a:r>
          </a:p>
        </p:txBody>
      </p:sp>
      <p:sp>
        <p:nvSpPr>
          <p:cNvPr id="32" name="Rectangle 31"/>
          <p:cNvSpPr/>
          <p:nvPr/>
        </p:nvSpPr>
        <p:spPr>
          <a:xfrm>
            <a:off x="5218481" y="6078800"/>
            <a:ext cx="3205351" cy="523220"/>
          </a:xfrm>
          <a:prstGeom prst="rect">
            <a:avLst/>
          </a:prstGeom>
        </p:spPr>
        <p:txBody>
          <a:bodyPr wrap="square">
            <a:spAutoFit/>
          </a:bodyPr>
          <a:lstStyle/>
          <a:p>
            <a:pPr algn="just"/>
            <a:r>
              <a:rPr lang="en-US" sz="2800" dirty="0">
                <a:solidFill>
                  <a:schemeClr val="bg1"/>
                </a:solidFill>
                <a:latin typeface="UTM Aircona" panose="02040603050506020204" pitchFamily="18" charset="0"/>
              </a:rPr>
              <a:t>HOÀN THÀNH</a:t>
            </a:r>
            <a:endParaRPr lang="vi-VN" sz="2800" dirty="0">
              <a:solidFill>
                <a:schemeClr val="bg1"/>
              </a:solidFill>
              <a:latin typeface="UTM Avo" panose="02040603050506020204" pitchFamily="18" charset="0"/>
            </a:endParaRPr>
          </a:p>
        </p:txBody>
      </p:sp>
      <p:sp>
        <p:nvSpPr>
          <p:cNvPr id="33" name="Rectangle 32"/>
          <p:cNvSpPr/>
          <p:nvPr/>
        </p:nvSpPr>
        <p:spPr>
          <a:xfrm>
            <a:off x="9095960" y="6140355"/>
            <a:ext cx="2824830" cy="400110"/>
          </a:xfrm>
          <a:prstGeom prst="rect">
            <a:avLst/>
          </a:prstGeom>
        </p:spPr>
        <p:txBody>
          <a:bodyPr wrap="square">
            <a:spAutoFit/>
          </a:bodyPr>
          <a:lstStyle/>
          <a:p>
            <a:pPr algn="just"/>
            <a:r>
              <a:rPr lang="en-US" sz="2000" dirty="0" err="1">
                <a:solidFill>
                  <a:schemeClr val="bg1"/>
                </a:solidFill>
                <a:latin typeface="UTM Aircona" panose="02040603050506020204" pitchFamily="18" charset="0"/>
              </a:rPr>
              <a:t>Chưa</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hoàn</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thành</a:t>
            </a:r>
            <a:endParaRPr lang="vi-VN" sz="2000" dirty="0">
              <a:solidFill>
                <a:schemeClr val="bg1"/>
              </a:solidFill>
              <a:latin typeface="UTM Avo" panose="02040603050506020204" pitchFamily="18" charset="0"/>
            </a:endParaRPr>
          </a:p>
        </p:txBody>
      </p:sp>
      <p:pic>
        <p:nvPicPr>
          <p:cNvPr id="37" name="Picture 36"/>
          <p:cNvPicPr>
            <a:picLocks noChangeAspect="1"/>
          </p:cNvPicPr>
          <p:nvPr/>
        </p:nvPicPr>
        <p:blipFill>
          <a:blip r:embed="rId8"/>
          <a:stretch>
            <a:fillRect/>
          </a:stretch>
        </p:blipFill>
        <p:spPr>
          <a:xfrm>
            <a:off x="532884" y="5954216"/>
            <a:ext cx="868277" cy="650303"/>
          </a:xfrm>
          <a:prstGeom prst="rect">
            <a:avLst/>
          </a:prstGeom>
        </p:spPr>
      </p:pic>
      <p:sp>
        <p:nvSpPr>
          <p:cNvPr id="31" name="Rectangle 30"/>
          <p:cNvSpPr/>
          <p:nvPr/>
        </p:nvSpPr>
        <p:spPr>
          <a:xfrm>
            <a:off x="1813416" y="6026875"/>
            <a:ext cx="1453694" cy="646331"/>
          </a:xfrm>
          <a:prstGeom prst="rect">
            <a:avLst/>
          </a:prstGeom>
        </p:spPr>
        <p:txBody>
          <a:bodyPr wrap="square">
            <a:spAutoFit/>
          </a:bodyPr>
          <a:lstStyle/>
          <a:p>
            <a:pPr algn="just"/>
            <a:r>
              <a:rPr lang="en-US" sz="3600" dirty="0">
                <a:solidFill>
                  <a:schemeClr val="bg1"/>
                </a:solidFill>
                <a:latin typeface="UTM Aircona" panose="02040603050506020204" pitchFamily="18" charset="0"/>
              </a:rPr>
              <a:t>TỐT</a:t>
            </a:r>
            <a:endParaRPr lang="vi-VN" sz="3600" dirty="0">
              <a:solidFill>
                <a:schemeClr val="bg1"/>
              </a:solidFill>
              <a:latin typeface="UTM Avo" panose="02040603050506020204" pitchFamily="18" charset="0"/>
            </a:endParaRPr>
          </a:p>
        </p:txBody>
      </p:sp>
      <p:pic>
        <p:nvPicPr>
          <p:cNvPr id="48" name="Picture 47"/>
          <p:cNvPicPr>
            <a:picLocks noChangeAspect="1"/>
          </p:cNvPicPr>
          <p:nvPr/>
        </p:nvPicPr>
        <p:blipFill>
          <a:blip r:embed="rId8"/>
          <a:stretch>
            <a:fillRect/>
          </a:stretch>
        </p:blipFill>
        <p:spPr>
          <a:xfrm>
            <a:off x="4480574" y="5979647"/>
            <a:ext cx="868277" cy="650303"/>
          </a:xfrm>
          <a:prstGeom prst="rect">
            <a:avLst/>
          </a:prstGeom>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420065" y="6113960"/>
            <a:ext cx="729240" cy="646617"/>
          </a:xfrm>
          <a:prstGeom prst="rect">
            <a:avLst/>
          </a:prstGeom>
          <a:effectLst>
            <a:outerShdw blurRad="50800" dist="38100" dir="2700000" algn="tl" rotWithShape="0">
              <a:prstClr val="black">
                <a:alpha val="40000"/>
              </a:prstClr>
            </a:outerShdw>
          </a:effectLst>
        </p:spPr>
      </p:pic>
      <p:pic>
        <p:nvPicPr>
          <p:cNvPr id="51"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2690" y="2354101"/>
            <a:ext cx="487363" cy="487363"/>
          </a:xfrm>
          <a:prstGeom prst="rect">
            <a:avLst/>
          </a:prstGeom>
        </p:spPr>
      </p:pic>
      <p:pic>
        <p:nvPicPr>
          <p:cNvPr id="52"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5421" y="2841464"/>
            <a:ext cx="487363" cy="487363"/>
          </a:xfrm>
          <a:prstGeom prst="rect">
            <a:avLst/>
          </a:prstGeom>
        </p:spPr>
      </p:pic>
      <p:pic>
        <p:nvPicPr>
          <p:cNvPr id="53" name="Am-thanh-oh-noo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20389" y="3428206"/>
            <a:ext cx="487363" cy="487363"/>
          </a:xfrm>
          <a:prstGeom prst="rect">
            <a:avLst/>
          </a:prstGeom>
        </p:spPr>
      </p:pic>
      <p:sp>
        <p:nvSpPr>
          <p:cNvPr id="16" name="Action Button: Go Home 15">
            <a:hlinkClick r:id="rId12"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19F441B3-37EF-41C1-AF07-81EA43D8817D}"/>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883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randombar(horizontal)">
                                      <p:cBhvr>
                                        <p:cTn id="13" dur="500"/>
                                        <p:tgtEl>
                                          <p:spTgt spid="4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par>
                                <p:cTn id="23" presetID="14" presetClass="entr" presetSubtype="1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randombar(horizontal)">
                                      <p:cBhvr>
                                        <p:cTn id="25" dur="500"/>
                                        <p:tgtEl>
                                          <p:spTgt spid="4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down)">
                                      <p:cBhvr>
                                        <p:cTn id="34" dur="500"/>
                                        <p:tgtEl>
                                          <p:spTgt spid="37"/>
                                        </p:tgtEl>
                                      </p:cBhvr>
                                    </p:animEffect>
                                  </p:childTnLst>
                                </p:cTn>
                              </p:par>
                              <p:par>
                                <p:cTn id="35" presetID="1" presetClass="mediacall" presetSubtype="0" fill="hold" nodeType="withEffect">
                                  <p:stCondLst>
                                    <p:cond delay="0"/>
                                  </p:stCondLst>
                                  <p:childTnLst>
                                    <p:cmd type="call" cmd="playFrom(0.0)">
                                      <p:cBhvr>
                                        <p:cTn id="36" dur="1645" fill="hold"/>
                                        <p:tgtEl>
                                          <p:spTgt spid="51"/>
                                        </p:tgtEl>
                                      </p:cBhvr>
                                    </p:cmd>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par>
                                <p:cTn id="43" presetID="1" presetClass="mediacall" presetSubtype="0" fill="hold" nodeType="withEffect">
                                  <p:stCondLst>
                                    <p:cond delay="0"/>
                                  </p:stCondLst>
                                  <p:childTnLst>
                                    <p:cmd type="call" cmd="playFrom(0.0)">
                                      <p:cBhvr>
                                        <p:cTn id="44" dur="2899" fill="hold"/>
                                        <p:tgtEl>
                                          <p:spTgt spid="53"/>
                                        </p:tgtEl>
                                      </p:cBhvr>
                                    </p:cmd>
                                  </p:childTnLst>
                                </p:cTn>
                              </p:par>
                            </p:childTnLst>
                          </p:cTn>
                        </p:par>
                      </p:childTnLst>
                    </p:cTn>
                  </p:par>
                </p:childTnLst>
              </p:cTn>
              <p:nextCondLst>
                <p:cond evt="onClick" delay="0">
                  <p:tgtEl>
                    <p:spTgt spid="47"/>
                  </p:tgtEl>
                </p:cond>
              </p:nextCondLst>
            </p:seq>
            <p:audio>
              <p:cMediaNode vol="80000">
                <p:cTn id="45" fill="hold" display="0">
                  <p:stCondLst>
                    <p:cond delay="indefinite"/>
                  </p:stCondLst>
                  <p:endCondLst>
                    <p:cond evt="onStopAudio" delay="0">
                      <p:tgtEl>
                        <p:sldTgt/>
                      </p:tgtEl>
                    </p:cond>
                  </p:endCondLst>
                </p:cTn>
                <p:tgtEl>
                  <p:spTgt spid="51"/>
                </p:tgtEl>
              </p:cMediaNode>
            </p:audio>
            <p:audio>
              <p:cMediaNode vol="80000">
                <p:cTn id="46" fill="hold" display="0">
                  <p:stCondLst>
                    <p:cond delay="indefinite"/>
                  </p:stCondLst>
                  <p:endCondLst>
                    <p:cond evt="onStopAudio" delay="0">
                      <p:tgtEl>
                        <p:sldTgt/>
                      </p:tgtEl>
                    </p:cond>
                  </p:endCondLst>
                </p:cTn>
                <p:tgtEl>
                  <p:spTgt spid="52"/>
                </p:tgtEl>
              </p:cMediaNode>
            </p:audio>
            <p:audio>
              <p:cMediaNode vol="80000">
                <p:cTn id="47" fill="hold" display="0">
                  <p:stCondLst>
                    <p:cond delay="indefinite"/>
                  </p:stCondLst>
                  <p:endCondLst>
                    <p:cond evt="onStopAudio" delay="0">
                      <p:tgtEl>
                        <p:sldTgt/>
                      </p:tgtEl>
                    </p:cond>
                  </p:endCondLst>
                </p:cTn>
                <p:tgtEl>
                  <p:spTgt spid="53"/>
                </p:tgtEl>
              </p:cMediaNode>
            </p:audio>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down)">
                                      <p:cBhvr>
                                        <p:cTn id="53" dur="500"/>
                                        <p:tgtEl>
                                          <p:spTgt spid="48"/>
                                        </p:tgtEl>
                                      </p:cBhvr>
                                    </p:animEffect>
                                  </p:childTnLst>
                                </p:cTn>
                              </p:par>
                              <p:par>
                                <p:cTn id="54" presetID="1" presetClass="mediacall" presetSubtype="0" fill="hold" nodeType="withEffect">
                                  <p:stCondLst>
                                    <p:cond delay="0"/>
                                  </p:stCondLst>
                                  <p:childTnLst>
                                    <p:cmd type="call" cmd="playFrom(0.0)">
                                      <p:cBhvr>
                                        <p:cTn id="55" dur="1645" fill="hold"/>
                                        <p:tgtEl>
                                          <p:spTgt spid="52"/>
                                        </p:tgtEl>
                                      </p:cBhvr>
                                    </p:cmd>
                                  </p:childTnLst>
                                </p:cTn>
                              </p:par>
                            </p:childTnLst>
                          </p:cTn>
                        </p:par>
                      </p:childTnLst>
                    </p:cTn>
                  </p:par>
                </p:childTnLst>
              </p:cTn>
              <p:nextCondLst>
                <p:cond evt="onClick" delay="0">
                  <p:tgtEl>
                    <p:spTgt spid="46"/>
                  </p:tgtEl>
                </p:cond>
              </p:nextCondLst>
            </p:seq>
          </p:childTnLst>
        </p:cTn>
      </p:par>
    </p:tnLst>
    <p:bldLst>
      <p:bldP spid="25" grpId="0"/>
      <p:bldP spid="13" grpId="0"/>
      <p:bldP spid="32" grpId="0"/>
      <p:bldP spid="33"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7"/>
          <a:stretch>
            <a:fillRect/>
          </a:stretch>
        </p:blipFill>
        <p:spPr>
          <a:xfrm>
            <a:off x="4153871" y="5355432"/>
            <a:ext cx="3978144" cy="1098489"/>
          </a:xfrm>
          <a:prstGeom prst="rect">
            <a:avLst/>
          </a:prstGeom>
        </p:spPr>
      </p:pic>
      <p:pic>
        <p:nvPicPr>
          <p:cNvPr id="47" name="Picture 46"/>
          <p:cNvPicPr>
            <a:picLocks noChangeAspect="1"/>
          </p:cNvPicPr>
          <p:nvPr/>
        </p:nvPicPr>
        <p:blipFill>
          <a:blip r:embed="rId7"/>
          <a:stretch>
            <a:fillRect/>
          </a:stretch>
        </p:blipFill>
        <p:spPr>
          <a:xfrm>
            <a:off x="8131331" y="5330205"/>
            <a:ext cx="3978144" cy="1098489"/>
          </a:xfrm>
          <a:prstGeom prst="rect">
            <a:avLst/>
          </a:prstGeom>
        </p:spPr>
      </p:pic>
      <p:pic>
        <p:nvPicPr>
          <p:cNvPr id="43" name="Picture 42"/>
          <p:cNvPicPr>
            <a:picLocks noChangeAspect="1"/>
          </p:cNvPicPr>
          <p:nvPr/>
        </p:nvPicPr>
        <p:blipFill>
          <a:blip r:embed="rId7"/>
          <a:stretch>
            <a:fillRect/>
          </a:stretch>
        </p:blipFill>
        <p:spPr>
          <a:xfrm>
            <a:off x="243015" y="5356586"/>
            <a:ext cx="3978144" cy="1098489"/>
          </a:xfrm>
          <a:prstGeom prst="rect">
            <a:avLst/>
          </a:prstGeom>
        </p:spPr>
      </p:pic>
      <p:sp>
        <p:nvSpPr>
          <p:cNvPr id="25" name="TextBox 24"/>
          <p:cNvSpPr txBox="1"/>
          <p:nvPr/>
        </p:nvSpPr>
        <p:spPr>
          <a:xfrm>
            <a:off x="2127380" y="-11087"/>
            <a:ext cx="8276252" cy="1107996"/>
          </a:xfrm>
          <a:prstGeom prst="rect">
            <a:avLst/>
          </a:prstGeom>
          <a:noFill/>
        </p:spPr>
        <p:txBody>
          <a:bodyPr wrap="square" rtlCol="0">
            <a:spAutoFit/>
          </a:bodyPr>
          <a:lstStyle/>
          <a:p>
            <a:pPr algn="ct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Kéo</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co</a:t>
            </a:r>
          </a:p>
        </p:txBody>
      </p:sp>
      <p:sp>
        <p:nvSpPr>
          <p:cNvPr id="13" name="Rectangle 12"/>
          <p:cNvSpPr/>
          <p:nvPr/>
        </p:nvSpPr>
        <p:spPr>
          <a:xfrm>
            <a:off x="288020" y="1173085"/>
            <a:ext cx="11580520" cy="4031873"/>
          </a:xfrm>
          <a:prstGeom prst="rect">
            <a:avLst/>
          </a:prstGeom>
        </p:spPr>
        <p:txBody>
          <a:bodyPr wrap="square">
            <a:spAutoFit/>
          </a:bodyPr>
          <a:lstStyle/>
          <a:p>
            <a:pPr algn="just"/>
            <a:r>
              <a:rPr lang="en-US" sz="3200" dirty="0">
                <a:solidFill>
                  <a:schemeClr val="bg1"/>
                </a:solidFill>
                <a:latin typeface="UTM Avo" panose="02040603050506020204" pitchFamily="18" charset="0"/>
              </a:rPr>
              <a:t>	</a:t>
            </a:r>
            <a:r>
              <a:rPr lang="vi-VN" sz="3200" dirty="0">
                <a:solidFill>
                  <a:schemeClr val="bg1"/>
                </a:solidFill>
                <a:latin typeface="UTM Avo" panose="02040603050506020204" pitchFamily="18" charset="0"/>
              </a:rPr>
              <a:t>Làng Tích Sơn thuộc thị xã Vĩnh Yên, tỉnh Vĩnh Phúc lại có tục thi kéo co giữa trai tráng hai giáp trong làng. Số người của mỗi bên không hạn chế. Nhiều khi, có giáp thua keo đầu, tới keo thứ hai, đàn ông trong giáp kéo đến đông hơn, thế là chuyển bại thành thắng. Sau cuộc thi, dân làng nổi trống mừng bên thắng. Các cô gái làng cũng không ngớt lời ngợi khen những chàng trai thắng cuộc.</a:t>
            </a:r>
          </a:p>
        </p:txBody>
      </p:sp>
      <p:sp>
        <p:nvSpPr>
          <p:cNvPr id="32" name="Rectangle 31"/>
          <p:cNvSpPr/>
          <p:nvPr/>
        </p:nvSpPr>
        <p:spPr>
          <a:xfrm>
            <a:off x="5160429" y="5556286"/>
            <a:ext cx="3205351" cy="523220"/>
          </a:xfrm>
          <a:prstGeom prst="rect">
            <a:avLst/>
          </a:prstGeom>
        </p:spPr>
        <p:txBody>
          <a:bodyPr wrap="square">
            <a:spAutoFit/>
          </a:bodyPr>
          <a:lstStyle/>
          <a:p>
            <a:pPr algn="just"/>
            <a:r>
              <a:rPr lang="en-US" sz="2800" dirty="0">
                <a:solidFill>
                  <a:schemeClr val="bg1"/>
                </a:solidFill>
                <a:latin typeface="UTM Aircona" panose="02040603050506020204" pitchFamily="18" charset="0"/>
              </a:rPr>
              <a:t>HOÀN THÀNH</a:t>
            </a:r>
            <a:endParaRPr lang="vi-VN" sz="2800" dirty="0">
              <a:solidFill>
                <a:schemeClr val="bg1"/>
              </a:solidFill>
              <a:latin typeface="UTM Avo" panose="02040603050506020204" pitchFamily="18" charset="0"/>
            </a:endParaRPr>
          </a:p>
        </p:txBody>
      </p:sp>
      <p:sp>
        <p:nvSpPr>
          <p:cNvPr id="33" name="Rectangle 32"/>
          <p:cNvSpPr/>
          <p:nvPr/>
        </p:nvSpPr>
        <p:spPr>
          <a:xfrm>
            <a:off x="9037908" y="5617841"/>
            <a:ext cx="2824830" cy="400110"/>
          </a:xfrm>
          <a:prstGeom prst="rect">
            <a:avLst/>
          </a:prstGeom>
        </p:spPr>
        <p:txBody>
          <a:bodyPr wrap="square">
            <a:spAutoFit/>
          </a:bodyPr>
          <a:lstStyle/>
          <a:p>
            <a:pPr algn="just"/>
            <a:r>
              <a:rPr lang="en-US" sz="2000" dirty="0" err="1">
                <a:solidFill>
                  <a:schemeClr val="bg1"/>
                </a:solidFill>
                <a:latin typeface="UTM Aircona" panose="02040603050506020204" pitchFamily="18" charset="0"/>
              </a:rPr>
              <a:t>Chưa</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hoàn</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thành</a:t>
            </a:r>
            <a:endParaRPr lang="vi-VN" sz="2000" dirty="0">
              <a:solidFill>
                <a:schemeClr val="bg1"/>
              </a:solidFill>
              <a:latin typeface="UTM Avo" panose="02040603050506020204" pitchFamily="18" charset="0"/>
            </a:endParaRPr>
          </a:p>
        </p:txBody>
      </p:sp>
      <p:pic>
        <p:nvPicPr>
          <p:cNvPr id="37" name="Picture 36"/>
          <p:cNvPicPr>
            <a:picLocks noChangeAspect="1"/>
          </p:cNvPicPr>
          <p:nvPr/>
        </p:nvPicPr>
        <p:blipFill>
          <a:blip r:embed="rId8"/>
          <a:stretch>
            <a:fillRect/>
          </a:stretch>
        </p:blipFill>
        <p:spPr>
          <a:xfrm>
            <a:off x="431290" y="5230283"/>
            <a:ext cx="1098451" cy="822694"/>
          </a:xfrm>
          <a:prstGeom prst="rect">
            <a:avLst/>
          </a:prstGeom>
        </p:spPr>
      </p:pic>
      <p:sp>
        <p:nvSpPr>
          <p:cNvPr id="31" name="Rectangle 30"/>
          <p:cNvSpPr/>
          <p:nvPr/>
        </p:nvSpPr>
        <p:spPr>
          <a:xfrm>
            <a:off x="1755364" y="5504361"/>
            <a:ext cx="1453694" cy="646331"/>
          </a:xfrm>
          <a:prstGeom prst="rect">
            <a:avLst/>
          </a:prstGeom>
        </p:spPr>
        <p:txBody>
          <a:bodyPr wrap="square">
            <a:spAutoFit/>
          </a:bodyPr>
          <a:lstStyle/>
          <a:p>
            <a:pPr algn="just"/>
            <a:r>
              <a:rPr lang="en-US" sz="3600" dirty="0">
                <a:solidFill>
                  <a:schemeClr val="bg1"/>
                </a:solidFill>
                <a:latin typeface="UTM Aircona" panose="02040603050506020204" pitchFamily="18" charset="0"/>
              </a:rPr>
              <a:t>TỐT</a:t>
            </a:r>
            <a:endParaRPr lang="vi-VN" sz="3600" dirty="0">
              <a:solidFill>
                <a:schemeClr val="bg1"/>
              </a:solidFill>
              <a:latin typeface="UTM Avo" panose="02040603050506020204" pitchFamily="18" charset="0"/>
            </a:endParaRPr>
          </a:p>
        </p:txBody>
      </p:sp>
      <p:pic>
        <p:nvPicPr>
          <p:cNvPr id="48" name="Picture 47"/>
          <p:cNvPicPr>
            <a:picLocks noChangeAspect="1"/>
          </p:cNvPicPr>
          <p:nvPr/>
        </p:nvPicPr>
        <p:blipFill>
          <a:blip r:embed="rId8"/>
          <a:stretch>
            <a:fillRect/>
          </a:stretch>
        </p:blipFill>
        <p:spPr>
          <a:xfrm>
            <a:off x="4364466" y="5255714"/>
            <a:ext cx="1098451" cy="822694"/>
          </a:xfrm>
          <a:prstGeom prst="rect">
            <a:avLst/>
          </a:prstGeom>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391041" y="5504361"/>
            <a:ext cx="729240" cy="646617"/>
          </a:xfrm>
          <a:prstGeom prst="rect">
            <a:avLst/>
          </a:prstGeom>
          <a:effectLst>
            <a:outerShdw blurRad="50800" dist="38100" dir="2700000" algn="tl" rotWithShape="0">
              <a:prstClr val="black">
                <a:alpha val="40000"/>
              </a:prstClr>
            </a:outerShdw>
          </a:effectLst>
        </p:spPr>
      </p:pic>
      <p:pic>
        <p:nvPicPr>
          <p:cNvPr id="51"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2690" y="2354101"/>
            <a:ext cx="487363" cy="487363"/>
          </a:xfrm>
          <a:prstGeom prst="rect">
            <a:avLst/>
          </a:prstGeom>
        </p:spPr>
      </p:pic>
      <p:pic>
        <p:nvPicPr>
          <p:cNvPr id="52"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5421" y="2841464"/>
            <a:ext cx="487363" cy="487363"/>
          </a:xfrm>
          <a:prstGeom prst="rect">
            <a:avLst/>
          </a:prstGeom>
        </p:spPr>
      </p:pic>
      <p:pic>
        <p:nvPicPr>
          <p:cNvPr id="53" name="Am-thanh-oh-noo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20389" y="3428206"/>
            <a:ext cx="487363" cy="487363"/>
          </a:xfrm>
          <a:prstGeom prst="rect">
            <a:avLst/>
          </a:prstGeom>
        </p:spPr>
      </p:pic>
      <p:sp>
        <p:nvSpPr>
          <p:cNvPr id="16" name="Action Button: Go Home 15">
            <a:hlinkClick r:id="rId12"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0E829546-3C64-49C9-A67E-3CAF20F7FA6C}"/>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6593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randombar(horizontal)">
                                      <p:cBhvr>
                                        <p:cTn id="13" dur="500"/>
                                        <p:tgtEl>
                                          <p:spTgt spid="4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par>
                                <p:cTn id="23" presetID="14" presetClass="entr" presetSubtype="1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randombar(horizontal)">
                                      <p:cBhvr>
                                        <p:cTn id="25" dur="500"/>
                                        <p:tgtEl>
                                          <p:spTgt spid="4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down)">
                                      <p:cBhvr>
                                        <p:cTn id="34" dur="500"/>
                                        <p:tgtEl>
                                          <p:spTgt spid="37"/>
                                        </p:tgtEl>
                                      </p:cBhvr>
                                    </p:animEffect>
                                  </p:childTnLst>
                                </p:cTn>
                              </p:par>
                              <p:par>
                                <p:cTn id="35" presetID="1" presetClass="mediacall" presetSubtype="0" fill="hold" nodeType="withEffect">
                                  <p:stCondLst>
                                    <p:cond delay="0"/>
                                  </p:stCondLst>
                                  <p:childTnLst>
                                    <p:cmd type="call" cmd="playFrom(0.0)">
                                      <p:cBhvr>
                                        <p:cTn id="36" dur="1645" fill="hold"/>
                                        <p:tgtEl>
                                          <p:spTgt spid="51"/>
                                        </p:tgtEl>
                                      </p:cBhvr>
                                    </p:cmd>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par>
                                <p:cTn id="43" presetID="1" presetClass="mediacall" presetSubtype="0" fill="hold" nodeType="withEffect">
                                  <p:stCondLst>
                                    <p:cond delay="0"/>
                                  </p:stCondLst>
                                  <p:childTnLst>
                                    <p:cmd type="call" cmd="playFrom(0.0)">
                                      <p:cBhvr>
                                        <p:cTn id="44" dur="2899" fill="hold"/>
                                        <p:tgtEl>
                                          <p:spTgt spid="53"/>
                                        </p:tgtEl>
                                      </p:cBhvr>
                                    </p:cmd>
                                  </p:childTnLst>
                                </p:cTn>
                              </p:par>
                            </p:childTnLst>
                          </p:cTn>
                        </p:par>
                      </p:childTnLst>
                    </p:cTn>
                  </p:par>
                </p:childTnLst>
              </p:cTn>
              <p:nextCondLst>
                <p:cond evt="onClick" delay="0">
                  <p:tgtEl>
                    <p:spTgt spid="47"/>
                  </p:tgtEl>
                </p:cond>
              </p:nextCondLst>
            </p:seq>
            <p:audio>
              <p:cMediaNode vol="80000">
                <p:cTn id="45" fill="hold" display="0">
                  <p:stCondLst>
                    <p:cond delay="indefinite"/>
                  </p:stCondLst>
                  <p:endCondLst>
                    <p:cond evt="onStopAudio" delay="0">
                      <p:tgtEl>
                        <p:sldTgt/>
                      </p:tgtEl>
                    </p:cond>
                  </p:endCondLst>
                </p:cTn>
                <p:tgtEl>
                  <p:spTgt spid="51"/>
                </p:tgtEl>
              </p:cMediaNode>
            </p:audio>
            <p:audio>
              <p:cMediaNode vol="80000">
                <p:cTn id="46" fill="hold" display="0">
                  <p:stCondLst>
                    <p:cond delay="indefinite"/>
                  </p:stCondLst>
                  <p:endCondLst>
                    <p:cond evt="onStopAudio" delay="0">
                      <p:tgtEl>
                        <p:sldTgt/>
                      </p:tgtEl>
                    </p:cond>
                  </p:endCondLst>
                </p:cTn>
                <p:tgtEl>
                  <p:spTgt spid="52"/>
                </p:tgtEl>
              </p:cMediaNode>
            </p:audio>
            <p:audio>
              <p:cMediaNode vol="80000">
                <p:cTn id="47" fill="hold" display="0">
                  <p:stCondLst>
                    <p:cond delay="indefinite"/>
                  </p:stCondLst>
                  <p:endCondLst>
                    <p:cond evt="onStopAudio" delay="0">
                      <p:tgtEl>
                        <p:sldTgt/>
                      </p:tgtEl>
                    </p:cond>
                  </p:endCondLst>
                </p:cTn>
                <p:tgtEl>
                  <p:spTgt spid="53"/>
                </p:tgtEl>
              </p:cMediaNode>
            </p:audio>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down)">
                                      <p:cBhvr>
                                        <p:cTn id="53" dur="500"/>
                                        <p:tgtEl>
                                          <p:spTgt spid="48"/>
                                        </p:tgtEl>
                                      </p:cBhvr>
                                    </p:animEffect>
                                  </p:childTnLst>
                                </p:cTn>
                              </p:par>
                              <p:par>
                                <p:cTn id="54" presetID="1" presetClass="mediacall" presetSubtype="0" fill="hold" nodeType="withEffect">
                                  <p:stCondLst>
                                    <p:cond delay="0"/>
                                  </p:stCondLst>
                                  <p:childTnLst>
                                    <p:cmd type="call" cmd="playFrom(0.0)">
                                      <p:cBhvr>
                                        <p:cTn id="55" dur="1645" fill="hold"/>
                                        <p:tgtEl>
                                          <p:spTgt spid="52"/>
                                        </p:tgtEl>
                                      </p:cBhvr>
                                    </p:cmd>
                                  </p:childTnLst>
                                </p:cTn>
                              </p:par>
                            </p:childTnLst>
                          </p:cTn>
                        </p:par>
                      </p:childTnLst>
                    </p:cTn>
                  </p:par>
                </p:childTnLst>
              </p:cTn>
              <p:nextCondLst>
                <p:cond evt="onClick" delay="0">
                  <p:tgtEl>
                    <p:spTgt spid="46"/>
                  </p:tgtEl>
                </p:cond>
              </p:nextCondLst>
            </p:seq>
          </p:childTnLst>
        </p:cTn>
      </p:par>
    </p:tnLst>
    <p:bldLst>
      <p:bldP spid="25" grpId="0"/>
      <p:bldP spid="13" grpId="0"/>
      <p:bldP spid="32" grpId="0"/>
      <p:bldP spid="33"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7"/>
          <a:stretch>
            <a:fillRect/>
          </a:stretch>
        </p:blipFill>
        <p:spPr>
          <a:xfrm>
            <a:off x="4182895" y="5906975"/>
            <a:ext cx="3978144" cy="1098489"/>
          </a:xfrm>
          <a:prstGeom prst="rect">
            <a:avLst/>
          </a:prstGeom>
        </p:spPr>
      </p:pic>
      <p:pic>
        <p:nvPicPr>
          <p:cNvPr id="47" name="Picture 46"/>
          <p:cNvPicPr>
            <a:picLocks noChangeAspect="1"/>
          </p:cNvPicPr>
          <p:nvPr/>
        </p:nvPicPr>
        <p:blipFill>
          <a:blip r:embed="rId7"/>
          <a:stretch>
            <a:fillRect/>
          </a:stretch>
        </p:blipFill>
        <p:spPr>
          <a:xfrm>
            <a:off x="8160355" y="5910776"/>
            <a:ext cx="3978144" cy="1098489"/>
          </a:xfrm>
          <a:prstGeom prst="rect">
            <a:avLst/>
          </a:prstGeom>
        </p:spPr>
      </p:pic>
      <p:pic>
        <p:nvPicPr>
          <p:cNvPr id="43" name="Picture 42"/>
          <p:cNvPicPr>
            <a:picLocks noChangeAspect="1"/>
          </p:cNvPicPr>
          <p:nvPr/>
        </p:nvPicPr>
        <p:blipFill>
          <a:blip r:embed="rId7"/>
          <a:stretch>
            <a:fillRect/>
          </a:stretch>
        </p:blipFill>
        <p:spPr>
          <a:xfrm>
            <a:off x="272039" y="5908129"/>
            <a:ext cx="3978144" cy="1098489"/>
          </a:xfrm>
          <a:prstGeom prst="rect">
            <a:avLst/>
          </a:prstGeom>
        </p:spPr>
      </p:pic>
      <p:sp>
        <p:nvSpPr>
          <p:cNvPr id="25" name="TextBox 24"/>
          <p:cNvSpPr txBox="1"/>
          <p:nvPr/>
        </p:nvSpPr>
        <p:spPr>
          <a:xfrm>
            <a:off x="717680" y="-40795"/>
            <a:ext cx="11094098" cy="1107996"/>
          </a:xfrm>
          <a:prstGeom prst="rect">
            <a:avLst/>
          </a:prstGeom>
          <a:noFill/>
        </p:spPr>
        <p:txBody>
          <a:bodyPr wrap="square" rtlCol="0">
            <a:spAutoFit/>
          </a:bodyPr>
          <a:lstStyle/>
          <a:p>
            <a:pPr algn="ct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Trong</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quán</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ăn</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“Ba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cá</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bống</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a:t>
            </a:r>
          </a:p>
        </p:txBody>
      </p:sp>
      <p:sp>
        <p:nvSpPr>
          <p:cNvPr id="13" name="Rectangle 12"/>
          <p:cNvSpPr/>
          <p:nvPr/>
        </p:nvSpPr>
        <p:spPr>
          <a:xfrm>
            <a:off x="427978" y="1147555"/>
            <a:ext cx="11300601" cy="4832092"/>
          </a:xfrm>
          <a:prstGeom prst="rect">
            <a:avLst/>
          </a:prstGeom>
        </p:spPr>
        <p:txBody>
          <a:bodyPr wrap="square">
            <a:spAutoFit/>
          </a:bodyPr>
          <a:lstStyle/>
          <a:p>
            <a:pPr algn="just"/>
            <a:r>
              <a:rPr lang="en-US" sz="2800" dirty="0">
                <a:solidFill>
                  <a:schemeClr val="bg1"/>
                </a:solidFill>
                <a:latin typeface="UTM Avo" panose="02040603050506020204" pitchFamily="18" charset="0"/>
              </a:rPr>
              <a:t>	</a:t>
            </a:r>
            <a:r>
              <a:rPr lang="vi-VN" sz="2800" dirty="0">
                <a:solidFill>
                  <a:schemeClr val="bg1"/>
                </a:solidFill>
                <a:latin typeface="UTM Avo" panose="02040603050506020204" pitchFamily="18" charset="0"/>
              </a:rPr>
              <a:t>Biết là Ba-ra-ba và Đu-rê-ma sẽ vào quán "Ba cá bống", Bu-ra-ti-nô chui vào một ái bình bằng đất trên bàn ăn, ngồi im thin thít.</a:t>
            </a:r>
          </a:p>
          <a:p>
            <a:pPr algn="just"/>
            <a:r>
              <a:rPr lang="vi-VN" sz="2800" dirty="0">
                <a:solidFill>
                  <a:schemeClr val="bg1"/>
                </a:solidFill>
                <a:latin typeface="UTM Avo" panose="02040603050506020204" pitchFamily="18" charset="0"/>
              </a:rPr>
              <a:t>          Ba-ra-ba uống rượu đã say. Vừa hơ bộ râu, lão vừa nói:</a:t>
            </a:r>
          </a:p>
          <a:p>
            <a:pPr algn="just"/>
            <a:r>
              <a:rPr lang="vi-VN" sz="2800" dirty="0">
                <a:solidFill>
                  <a:schemeClr val="bg1"/>
                </a:solidFill>
                <a:latin typeface="UTM Avo" panose="02040603050506020204" pitchFamily="18" charset="0"/>
              </a:rPr>
              <a:t>          - Bắt được thằng người gỗ, ta sẽ tống nó vào cái lò sưởi này.</a:t>
            </a:r>
          </a:p>
          <a:p>
            <a:pPr algn="just"/>
            <a:r>
              <a:rPr lang="vi-VN" sz="2800" dirty="0">
                <a:solidFill>
                  <a:schemeClr val="bg1"/>
                </a:solidFill>
                <a:latin typeface="UTM Avo" panose="02040603050506020204" pitchFamily="18" charset="0"/>
              </a:rPr>
              <a:t>          Bu-ra-ti-nô hét lên:</a:t>
            </a:r>
          </a:p>
          <a:p>
            <a:pPr algn="just"/>
            <a:r>
              <a:rPr lang="vi-VN" sz="2800" dirty="0">
                <a:solidFill>
                  <a:schemeClr val="bg1"/>
                </a:solidFill>
                <a:latin typeface="UTM Avo" panose="02040603050506020204" pitchFamily="18" charset="0"/>
              </a:rPr>
              <a:t>          - Ba-ra-ba! Kho báu ở đâu, nói ngay!</a:t>
            </a:r>
          </a:p>
          <a:p>
            <a:pPr algn="just"/>
            <a:r>
              <a:rPr lang="vi-VN" sz="2800" dirty="0">
                <a:solidFill>
                  <a:schemeClr val="bg1"/>
                </a:solidFill>
                <a:latin typeface="UTM Avo" panose="02040603050506020204" pitchFamily="18" charset="0"/>
              </a:rPr>
              <a:t>          Ba-ra-ba giật mình nhìn Đu-rê-ma. Đu-rê-ma vốn mê tín, lại nốc lắm rượu nên sợ tái xanh cả mặt. Thấy thế, Ba-ra-ba cũng hoảng, răng đánh vào nhau cầm cập.</a:t>
            </a:r>
          </a:p>
        </p:txBody>
      </p:sp>
      <p:sp>
        <p:nvSpPr>
          <p:cNvPr id="32" name="Rectangle 31"/>
          <p:cNvSpPr/>
          <p:nvPr/>
        </p:nvSpPr>
        <p:spPr>
          <a:xfrm>
            <a:off x="5218481" y="6078800"/>
            <a:ext cx="3205351" cy="523220"/>
          </a:xfrm>
          <a:prstGeom prst="rect">
            <a:avLst/>
          </a:prstGeom>
        </p:spPr>
        <p:txBody>
          <a:bodyPr wrap="square">
            <a:spAutoFit/>
          </a:bodyPr>
          <a:lstStyle/>
          <a:p>
            <a:pPr algn="just"/>
            <a:r>
              <a:rPr lang="en-US" sz="2800" dirty="0">
                <a:solidFill>
                  <a:schemeClr val="bg1"/>
                </a:solidFill>
                <a:latin typeface="UTM Aircona" panose="02040603050506020204" pitchFamily="18" charset="0"/>
              </a:rPr>
              <a:t>HOÀN THÀNH</a:t>
            </a:r>
            <a:endParaRPr lang="vi-VN" sz="2800" dirty="0">
              <a:solidFill>
                <a:schemeClr val="bg1"/>
              </a:solidFill>
              <a:latin typeface="UTM Avo" panose="02040603050506020204" pitchFamily="18" charset="0"/>
            </a:endParaRPr>
          </a:p>
        </p:txBody>
      </p:sp>
      <p:sp>
        <p:nvSpPr>
          <p:cNvPr id="33" name="Rectangle 32"/>
          <p:cNvSpPr/>
          <p:nvPr/>
        </p:nvSpPr>
        <p:spPr>
          <a:xfrm>
            <a:off x="9095960" y="6140355"/>
            <a:ext cx="2824830" cy="400110"/>
          </a:xfrm>
          <a:prstGeom prst="rect">
            <a:avLst/>
          </a:prstGeom>
        </p:spPr>
        <p:txBody>
          <a:bodyPr wrap="square">
            <a:spAutoFit/>
          </a:bodyPr>
          <a:lstStyle/>
          <a:p>
            <a:pPr algn="just"/>
            <a:r>
              <a:rPr lang="en-US" sz="2000" dirty="0" err="1">
                <a:solidFill>
                  <a:schemeClr val="bg1"/>
                </a:solidFill>
                <a:latin typeface="UTM Aircona" panose="02040603050506020204" pitchFamily="18" charset="0"/>
              </a:rPr>
              <a:t>Chưa</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hoàn</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thành</a:t>
            </a:r>
            <a:endParaRPr lang="vi-VN" sz="2000" dirty="0">
              <a:solidFill>
                <a:schemeClr val="bg1"/>
              </a:solidFill>
              <a:latin typeface="UTM Avo" panose="02040603050506020204" pitchFamily="18" charset="0"/>
            </a:endParaRPr>
          </a:p>
        </p:txBody>
      </p:sp>
      <p:pic>
        <p:nvPicPr>
          <p:cNvPr id="37" name="Picture 36"/>
          <p:cNvPicPr>
            <a:picLocks noChangeAspect="1"/>
          </p:cNvPicPr>
          <p:nvPr/>
        </p:nvPicPr>
        <p:blipFill>
          <a:blip r:embed="rId8"/>
          <a:stretch>
            <a:fillRect/>
          </a:stretch>
        </p:blipFill>
        <p:spPr>
          <a:xfrm>
            <a:off x="532884" y="5954216"/>
            <a:ext cx="868277" cy="650303"/>
          </a:xfrm>
          <a:prstGeom prst="rect">
            <a:avLst/>
          </a:prstGeom>
        </p:spPr>
      </p:pic>
      <p:sp>
        <p:nvSpPr>
          <p:cNvPr id="31" name="Rectangle 30"/>
          <p:cNvSpPr/>
          <p:nvPr/>
        </p:nvSpPr>
        <p:spPr>
          <a:xfrm>
            <a:off x="1813416" y="6026875"/>
            <a:ext cx="1453694" cy="646331"/>
          </a:xfrm>
          <a:prstGeom prst="rect">
            <a:avLst/>
          </a:prstGeom>
        </p:spPr>
        <p:txBody>
          <a:bodyPr wrap="square">
            <a:spAutoFit/>
          </a:bodyPr>
          <a:lstStyle/>
          <a:p>
            <a:pPr algn="just"/>
            <a:r>
              <a:rPr lang="en-US" sz="3600" dirty="0">
                <a:solidFill>
                  <a:schemeClr val="bg1"/>
                </a:solidFill>
                <a:latin typeface="UTM Aircona" panose="02040603050506020204" pitchFamily="18" charset="0"/>
              </a:rPr>
              <a:t>TỐT</a:t>
            </a:r>
            <a:endParaRPr lang="vi-VN" sz="3600" dirty="0">
              <a:solidFill>
                <a:schemeClr val="bg1"/>
              </a:solidFill>
              <a:latin typeface="UTM Avo" panose="02040603050506020204" pitchFamily="18" charset="0"/>
            </a:endParaRPr>
          </a:p>
        </p:txBody>
      </p:sp>
      <p:pic>
        <p:nvPicPr>
          <p:cNvPr id="48" name="Picture 47"/>
          <p:cNvPicPr>
            <a:picLocks noChangeAspect="1"/>
          </p:cNvPicPr>
          <p:nvPr/>
        </p:nvPicPr>
        <p:blipFill>
          <a:blip r:embed="rId8"/>
          <a:stretch>
            <a:fillRect/>
          </a:stretch>
        </p:blipFill>
        <p:spPr>
          <a:xfrm>
            <a:off x="4480574" y="5979647"/>
            <a:ext cx="868277" cy="650303"/>
          </a:xfrm>
          <a:prstGeom prst="rect">
            <a:avLst/>
          </a:prstGeom>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420065" y="6113960"/>
            <a:ext cx="729240" cy="646617"/>
          </a:xfrm>
          <a:prstGeom prst="rect">
            <a:avLst/>
          </a:prstGeom>
          <a:effectLst>
            <a:outerShdw blurRad="50800" dist="38100" dir="2700000" algn="tl" rotWithShape="0">
              <a:prstClr val="black">
                <a:alpha val="40000"/>
              </a:prstClr>
            </a:outerShdw>
          </a:effectLst>
        </p:spPr>
      </p:pic>
      <p:pic>
        <p:nvPicPr>
          <p:cNvPr id="51"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2690" y="2354101"/>
            <a:ext cx="487363" cy="487363"/>
          </a:xfrm>
          <a:prstGeom prst="rect">
            <a:avLst/>
          </a:prstGeom>
        </p:spPr>
      </p:pic>
      <p:pic>
        <p:nvPicPr>
          <p:cNvPr id="52"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5421" y="2841464"/>
            <a:ext cx="487363" cy="487363"/>
          </a:xfrm>
          <a:prstGeom prst="rect">
            <a:avLst/>
          </a:prstGeom>
        </p:spPr>
      </p:pic>
      <p:pic>
        <p:nvPicPr>
          <p:cNvPr id="53" name="Am-thanh-oh-noo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20389" y="3428206"/>
            <a:ext cx="487363" cy="487363"/>
          </a:xfrm>
          <a:prstGeom prst="rect">
            <a:avLst/>
          </a:prstGeom>
        </p:spPr>
      </p:pic>
      <p:sp>
        <p:nvSpPr>
          <p:cNvPr id="16" name="Action Button: Go Home 15">
            <a:hlinkClick r:id="rId12"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955860E8-1CBF-47ED-B65C-FCE51A0113BD}"/>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2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randombar(horizontal)">
                                      <p:cBhvr>
                                        <p:cTn id="13" dur="500"/>
                                        <p:tgtEl>
                                          <p:spTgt spid="4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par>
                                <p:cTn id="23" presetID="14" presetClass="entr" presetSubtype="1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randombar(horizontal)">
                                      <p:cBhvr>
                                        <p:cTn id="25" dur="500"/>
                                        <p:tgtEl>
                                          <p:spTgt spid="4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down)">
                                      <p:cBhvr>
                                        <p:cTn id="34" dur="500"/>
                                        <p:tgtEl>
                                          <p:spTgt spid="37"/>
                                        </p:tgtEl>
                                      </p:cBhvr>
                                    </p:animEffect>
                                  </p:childTnLst>
                                </p:cTn>
                              </p:par>
                              <p:par>
                                <p:cTn id="35" presetID="1" presetClass="mediacall" presetSubtype="0" fill="hold" nodeType="withEffect">
                                  <p:stCondLst>
                                    <p:cond delay="0"/>
                                  </p:stCondLst>
                                  <p:childTnLst>
                                    <p:cmd type="call" cmd="playFrom(0.0)">
                                      <p:cBhvr>
                                        <p:cTn id="36" dur="1645" fill="hold"/>
                                        <p:tgtEl>
                                          <p:spTgt spid="51"/>
                                        </p:tgtEl>
                                      </p:cBhvr>
                                    </p:cmd>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par>
                                <p:cTn id="43" presetID="1" presetClass="mediacall" presetSubtype="0" fill="hold" nodeType="withEffect">
                                  <p:stCondLst>
                                    <p:cond delay="0"/>
                                  </p:stCondLst>
                                  <p:childTnLst>
                                    <p:cmd type="call" cmd="playFrom(0.0)">
                                      <p:cBhvr>
                                        <p:cTn id="44" dur="2899" fill="hold"/>
                                        <p:tgtEl>
                                          <p:spTgt spid="53"/>
                                        </p:tgtEl>
                                      </p:cBhvr>
                                    </p:cmd>
                                  </p:childTnLst>
                                </p:cTn>
                              </p:par>
                            </p:childTnLst>
                          </p:cTn>
                        </p:par>
                      </p:childTnLst>
                    </p:cTn>
                  </p:par>
                </p:childTnLst>
              </p:cTn>
              <p:nextCondLst>
                <p:cond evt="onClick" delay="0">
                  <p:tgtEl>
                    <p:spTgt spid="47"/>
                  </p:tgtEl>
                </p:cond>
              </p:nextCondLst>
            </p:seq>
            <p:audio>
              <p:cMediaNode vol="80000">
                <p:cTn id="45" fill="hold" display="0">
                  <p:stCondLst>
                    <p:cond delay="indefinite"/>
                  </p:stCondLst>
                  <p:endCondLst>
                    <p:cond evt="onStopAudio" delay="0">
                      <p:tgtEl>
                        <p:sldTgt/>
                      </p:tgtEl>
                    </p:cond>
                  </p:endCondLst>
                </p:cTn>
                <p:tgtEl>
                  <p:spTgt spid="51"/>
                </p:tgtEl>
              </p:cMediaNode>
            </p:audio>
            <p:audio>
              <p:cMediaNode vol="80000">
                <p:cTn id="46" fill="hold" display="0">
                  <p:stCondLst>
                    <p:cond delay="indefinite"/>
                  </p:stCondLst>
                  <p:endCondLst>
                    <p:cond evt="onStopAudio" delay="0">
                      <p:tgtEl>
                        <p:sldTgt/>
                      </p:tgtEl>
                    </p:cond>
                  </p:endCondLst>
                </p:cTn>
                <p:tgtEl>
                  <p:spTgt spid="52"/>
                </p:tgtEl>
              </p:cMediaNode>
            </p:audio>
            <p:audio>
              <p:cMediaNode vol="80000">
                <p:cTn id="47" fill="hold" display="0">
                  <p:stCondLst>
                    <p:cond delay="indefinite"/>
                  </p:stCondLst>
                  <p:endCondLst>
                    <p:cond evt="onStopAudio" delay="0">
                      <p:tgtEl>
                        <p:sldTgt/>
                      </p:tgtEl>
                    </p:cond>
                  </p:endCondLst>
                </p:cTn>
                <p:tgtEl>
                  <p:spTgt spid="53"/>
                </p:tgtEl>
              </p:cMediaNode>
            </p:audio>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down)">
                                      <p:cBhvr>
                                        <p:cTn id="53" dur="500"/>
                                        <p:tgtEl>
                                          <p:spTgt spid="48"/>
                                        </p:tgtEl>
                                      </p:cBhvr>
                                    </p:animEffect>
                                  </p:childTnLst>
                                </p:cTn>
                              </p:par>
                              <p:par>
                                <p:cTn id="54" presetID="1" presetClass="mediacall" presetSubtype="0" fill="hold" nodeType="withEffect">
                                  <p:stCondLst>
                                    <p:cond delay="0"/>
                                  </p:stCondLst>
                                  <p:childTnLst>
                                    <p:cmd type="call" cmd="playFrom(0.0)">
                                      <p:cBhvr>
                                        <p:cTn id="55" dur="1645" fill="hold"/>
                                        <p:tgtEl>
                                          <p:spTgt spid="52"/>
                                        </p:tgtEl>
                                      </p:cBhvr>
                                    </p:cmd>
                                  </p:childTnLst>
                                </p:cTn>
                              </p:par>
                            </p:childTnLst>
                          </p:cTn>
                        </p:par>
                      </p:childTnLst>
                    </p:cTn>
                  </p:par>
                </p:childTnLst>
              </p:cTn>
              <p:nextCondLst>
                <p:cond evt="onClick" delay="0">
                  <p:tgtEl>
                    <p:spTgt spid="46"/>
                  </p:tgtEl>
                </p:cond>
              </p:nextCondLst>
            </p:seq>
          </p:childTnLst>
        </p:cTn>
      </p:par>
    </p:tnLst>
    <p:bldLst>
      <p:bldP spid="25" grpId="0"/>
      <p:bldP spid="13" grpId="0"/>
      <p:bldP spid="32" grpId="0"/>
      <p:bldP spid="33"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96264" y="1075904"/>
            <a:ext cx="11764024" cy="1938992"/>
          </a:xfrm>
          <a:prstGeom prst="rect">
            <a:avLst/>
          </a:prstGeom>
        </p:spPr>
        <p:txBody>
          <a:bodyPr wrap="square">
            <a:spAutoFit/>
          </a:bodyPr>
          <a:lstStyle/>
          <a:p>
            <a:pPr algn="just"/>
            <a:r>
              <a:rPr lang="en-US" sz="3000" dirty="0">
                <a:solidFill>
                  <a:schemeClr val="bg1"/>
                </a:solidFill>
                <a:effectLst>
                  <a:outerShdw blurRad="38100" dist="38100" dir="2700000" algn="tl">
                    <a:srgbClr val="000000">
                      <a:alpha val="43137"/>
                    </a:srgbClr>
                  </a:outerShdw>
                </a:effectLst>
                <a:latin typeface="UTM Avo" panose="02040603050506020204" pitchFamily="18" charset="0"/>
              </a:rPr>
              <a:t>	</a:t>
            </a:r>
            <a:r>
              <a:rPr lang="vi-VN" sz="3000" dirty="0">
                <a:solidFill>
                  <a:schemeClr val="bg1"/>
                </a:solidFill>
                <a:effectLst>
                  <a:outerShdw blurRad="38100" dist="38100" dir="2700000" algn="tl">
                    <a:srgbClr val="000000">
                      <a:alpha val="43137"/>
                    </a:srgbClr>
                  </a:outerShdw>
                </a:effectLst>
                <a:latin typeface="UTM Avo" panose="02040603050506020204" pitchFamily="18" charset="0"/>
              </a:rPr>
              <a:t>Buổi chiều, xe dừng lại ở một thị trấn nhỏ. Nắng phố huyện vàng hoe. Những em bé Hmông mắt một mí, những em bé Tu Dí, Phù Lá cổ đeo móng hổ, quần áo sặc sỡ đang chơi đùa trước sân.</a:t>
            </a:r>
          </a:p>
        </p:txBody>
      </p:sp>
      <p:pic>
        <p:nvPicPr>
          <p:cNvPr id="14" name="Picture 13"/>
          <p:cNvPicPr>
            <a:picLocks noChangeAspect="1"/>
          </p:cNvPicPr>
          <p:nvPr/>
        </p:nvPicPr>
        <p:blipFill>
          <a:blip r:embed="rId3"/>
          <a:stretch>
            <a:fillRect/>
          </a:stretch>
        </p:blipFill>
        <p:spPr>
          <a:xfrm>
            <a:off x="-474903" y="3893690"/>
            <a:ext cx="13106358" cy="5233539"/>
          </a:xfrm>
          <a:prstGeom prst="rect">
            <a:avLst/>
          </a:prstGeom>
        </p:spPr>
      </p:pic>
      <p:sp>
        <p:nvSpPr>
          <p:cNvPr id="30" name="TextBox 29"/>
          <p:cNvSpPr txBox="1"/>
          <p:nvPr/>
        </p:nvSpPr>
        <p:spPr>
          <a:xfrm>
            <a:off x="531227" y="47870"/>
            <a:ext cx="11094098" cy="1015663"/>
          </a:xfrm>
          <a:prstGeom prst="rect">
            <a:avLst/>
          </a:prstGeom>
          <a:noFill/>
        </p:spPr>
        <p:txBody>
          <a:bodyPr wrap="square" rtlCol="0">
            <a:spAutoFit/>
          </a:bodyPr>
          <a:lstStyle/>
          <a:p>
            <a:pPr algn="ct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Tìm</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danh</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từ</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trong</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các</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câu</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sau</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a:t>
            </a:r>
          </a:p>
        </p:txBody>
      </p:sp>
      <p:sp>
        <p:nvSpPr>
          <p:cNvPr id="45" name="Rectangle 44"/>
          <p:cNvSpPr/>
          <p:nvPr/>
        </p:nvSpPr>
        <p:spPr>
          <a:xfrm>
            <a:off x="348664" y="3008352"/>
            <a:ext cx="11429061" cy="1569660"/>
          </a:xfrm>
          <a:prstGeom prst="rect">
            <a:avLst/>
          </a:prstGeom>
        </p:spPr>
        <p:txBody>
          <a:bodyPr wrap="square">
            <a:spAutoFit/>
          </a:bodyPr>
          <a:lstStyle/>
          <a:p>
            <a:pPr algn="just"/>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Danh</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từ</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là</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buổi</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chiều</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xe</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thị</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trấn</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nắng</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phố</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huyện</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em</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bé</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mắt</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mí</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cổ</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móng</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hổ</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quần</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áo</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sân</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H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mông</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Tu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Dí</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Phù</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rgbClr val="FFFF00"/>
                </a:solidFill>
                <a:effectLst>
                  <a:outerShdw blurRad="38100" dist="38100" dir="2700000" algn="tl">
                    <a:srgbClr val="000000">
                      <a:alpha val="43137"/>
                    </a:srgbClr>
                  </a:outerShdw>
                </a:effectLst>
                <a:latin typeface="UTM Avo" panose="02040603050506020204" pitchFamily="18" charset="0"/>
              </a:rPr>
              <a:t>Lá</a:t>
            </a:r>
            <a:r>
              <a:rPr lang="en-US" sz="3200" b="1" dirty="0">
                <a:solidFill>
                  <a:srgbClr val="FFFF00"/>
                </a:solidFill>
                <a:effectLst>
                  <a:outerShdw blurRad="38100" dist="38100" dir="2700000" algn="tl">
                    <a:srgbClr val="000000">
                      <a:alpha val="43137"/>
                    </a:srgbClr>
                  </a:outerShdw>
                </a:effectLst>
                <a:latin typeface="UTM Avo" panose="02040603050506020204" pitchFamily="18" charset="0"/>
              </a:rPr>
              <a:t>, …</a:t>
            </a:r>
            <a:endParaRPr lang="vi-VN" sz="3200" b="1" dirty="0">
              <a:solidFill>
                <a:srgbClr val="FFFF00"/>
              </a:solidFill>
              <a:effectLst>
                <a:outerShdw blurRad="38100" dist="38100" dir="2700000" algn="tl">
                  <a:srgbClr val="000000">
                    <a:alpha val="43137"/>
                  </a:srgbClr>
                </a:outerShdw>
              </a:effectLst>
              <a:latin typeface="UTM Avo" panose="02040603050506020204" pitchFamily="18" charset="0"/>
            </a:endParaRPr>
          </a:p>
        </p:txBody>
      </p:sp>
      <p:sp>
        <p:nvSpPr>
          <p:cNvPr id="46" name="Action Button: Go Home 45">
            <a:hlinkClick r:id="rId4"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6DA778E4-010F-4279-BF58-13A249144649}"/>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5"/>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7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820722"/>
            <a:ext cx="14757722" cy="7966171"/>
          </a:xfrm>
          <a:prstGeom prst="rect">
            <a:avLst/>
          </a:prstGeom>
        </p:spPr>
      </p:pic>
      <p:sp>
        <p:nvSpPr>
          <p:cNvPr id="28" name="Rectangle 27"/>
          <p:cNvSpPr/>
          <p:nvPr/>
        </p:nvSpPr>
        <p:spPr>
          <a:xfrm>
            <a:off x="196264" y="1075904"/>
            <a:ext cx="11764024" cy="2062103"/>
          </a:xfrm>
          <a:prstGeom prst="rect">
            <a:avLst/>
          </a:prstGeom>
        </p:spPr>
        <p:txBody>
          <a:bodyPr wrap="square">
            <a:spAutoFit/>
          </a:bodyPr>
          <a:lstStyle/>
          <a:p>
            <a:pPr algn="just"/>
            <a:r>
              <a:rPr lang="en-US" sz="3200" dirty="0">
                <a:solidFill>
                  <a:schemeClr val="bg1"/>
                </a:solidFill>
                <a:effectLst>
                  <a:outerShdw blurRad="38100" dist="38100" dir="2700000" algn="tl">
                    <a:srgbClr val="000000">
                      <a:alpha val="43137"/>
                    </a:srgbClr>
                  </a:outerShdw>
                </a:effectLst>
                <a:latin typeface="UTM Avo" panose="02040603050506020204" pitchFamily="18" charset="0"/>
              </a:rPr>
              <a:t>	</a:t>
            </a:r>
            <a:r>
              <a:rPr lang="vi-VN" sz="3200" dirty="0">
                <a:solidFill>
                  <a:schemeClr val="bg1"/>
                </a:solidFill>
                <a:effectLst>
                  <a:outerShdw blurRad="38100" dist="38100" dir="2700000" algn="tl">
                    <a:srgbClr val="000000">
                      <a:alpha val="43137"/>
                    </a:srgbClr>
                  </a:outerShdw>
                </a:effectLst>
                <a:latin typeface="UTM Avo" panose="02040603050506020204" pitchFamily="18" charset="0"/>
              </a:rPr>
              <a:t>Buổi chiều, xe dừng lại ở một thị trấn nhỏ. Nắng phố huyện vàng hoe. Những em bé Hmông mắt một mí, những em bé Tu Dí, Phù Lá cổ đeo móng hổ, quần áo sặc sỡ đang chơi đùa trước sân.</a:t>
            </a:r>
          </a:p>
        </p:txBody>
      </p:sp>
      <p:sp>
        <p:nvSpPr>
          <p:cNvPr id="30" name="TextBox 29"/>
          <p:cNvSpPr txBox="1"/>
          <p:nvPr/>
        </p:nvSpPr>
        <p:spPr>
          <a:xfrm>
            <a:off x="634479" y="-16265"/>
            <a:ext cx="11094098" cy="1015663"/>
          </a:xfrm>
          <a:prstGeom prst="rect">
            <a:avLst/>
          </a:prstGeom>
          <a:noFill/>
        </p:spPr>
        <p:txBody>
          <a:bodyPr wrap="square" rtlCol="0">
            <a:spAutoFit/>
          </a:bodyPr>
          <a:lstStyle/>
          <a:p>
            <a:pPr algn="ct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Tìm</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động</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từ</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trong</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các</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câu</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sau</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a:t>
            </a:r>
          </a:p>
        </p:txBody>
      </p:sp>
      <p:sp>
        <p:nvSpPr>
          <p:cNvPr id="45" name="Rectangle 44"/>
          <p:cNvSpPr/>
          <p:nvPr/>
        </p:nvSpPr>
        <p:spPr>
          <a:xfrm>
            <a:off x="1156405" y="3236494"/>
            <a:ext cx="11764024" cy="646331"/>
          </a:xfrm>
          <a:prstGeom prst="rect">
            <a:avLst/>
          </a:prstGeom>
        </p:spPr>
        <p:txBody>
          <a:bodyPr wrap="square">
            <a:spAutoFit/>
          </a:bodyPr>
          <a:lstStyle/>
          <a:p>
            <a:pPr algn="just"/>
            <a:r>
              <a:rPr lang="en-US" sz="36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FFFF00"/>
                </a:solidFill>
                <a:effectLst>
                  <a:outerShdw blurRad="38100" dist="38100" dir="2700000" algn="tl">
                    <a:srgbClr val="000000">
                      <a:alpha val="43137"/>
                    </a:srgbClr>
                  </a:outerShdw>
                </a:effectLst>
                <a:latin typeface="UTM Avo" panose="02040603050506020204" pitchFamily="18" charset="0"/>
              </a:rPr>
              <a:t>Động</a:t>
            </a:r>
            <a:r>
              <a:rPr lang="en-US" sz="36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FFFF00"/>
                </a:solidFill>
                <a:effectLst>
                  <a:outerShdw blurRad="38100" dist="38100" dir="2700000" algn="tl">
                    <a:srgbClr val="000000">
                      <a:alpha val="43137"/>
                    </a:srgbClr>
                  </a:outerShdw>
                </a:effectLst>
                <a:latin typeface="UTM Avo" panose="02040603050506020204" pitchFamily="18" charset="0"/>
              </a:rPr>
              <a:t>từ</a:t>
            </a:r>
            <a:r>
              <a:rPr lang="en-US" sz="36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FFFF00"/>
                </a:solidFill>
                <a:effectLst>
                  <a:outerShdw blurRad="38100" dist="38100" dir="2700000" algn="tl">
                    <a:srgbClr val="000000">
                      <a:alpha val="43137"/>
                    </a:srgbClr>
                  </a:outerShdw>
                </a:effectLst>
                <a:latin typeface="UTM Avo" panose="02040603050506020204" pitchFamily="18" charset="0"/>
              </a:rPr>
              <a:t>là</a:t>
            </a:r>
            <a:r>
              <a:rPr lang="en-US" sz="36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FFFF00"/>
                </a:solidFill>
                <a:effectLst>
                  <a:outerShdw blurRad="38100" dist="38100" dir="2700000" algn="tl">
                    <a:srgbClr val="000000">
                      <a:alpha val="43137"/>
                    </a:srgbClr>
                  </a:outerShdw>
                </a:effectLst>
                <a:latin typeface="UTM Avo" panose="02040603050506020204" pitchFamily="18" charset="0"/>
              </a:rPr>
              <a:t>dừng lại, chơi đùa, đeo.</a:t>
            </a:r>
          </a:p>
        </p:txBody>
      </p:sp>
      <p:sp>
        <p:nvSpPr>
          <p:cNvPr id="13" name="Action Button: Go Home 12">
            <a:hlinkClick r:id="rId4"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698B86DC-9643-40E1-80DC-7FBA5CFCCC29}"/>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5"/>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29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949976" y="3138007"/>
            <a:ext cx="13141976" cy="5437069"/>
          </a:xfrm>
          <a:prstGeom prst="rect">
            <a:avLst/>
          </a:prstGeom>
        </p:spPr>
      </p:pic>
      <p:sp>
        <p:nvSpPr>
          <p:cNvPr id="28" name="Rectangle 27"/>
          <p:cNvSpPr/>
          <p:nvPr/>
        </p:nvSpPr>
        <p:spPr>
          <a:xfrm>
            <a:off x="196264" y="1075904"/>
            <a:ext cx="11764024" cy="2062103"/>
          </a:xfrm>
          <a:prstGeom prst="rect">
            <a:avLst/>
          </a:prstGeom>
        </p:spPr>
        <p:txBody>
          <a:bodyPr wrap="square">
            <a:spAutoFit/>
          </a:bodyPr>
          <a:lstStyle/>
          <a:p>
            <a:pPr algn="just"/>
            <a:r>
              <a:rPr lang="en-US" sz="3200" dirty="0">
                <a:solidFill>
                  <a:schemeClr val="bg1"/>
                </a:solidFill>
                <a:effectLst>
                  <a:outerShdw blurRad="38100" dist="38100" dir="2700000" algn="tl">
                    <a:srgbClr val="000000">
                      <a:alpha val="43137"/>
                    </a:srgbClr>
                  </a:outerShdw>
                </a:effectLst>
                <a:latin typeface="UTM Avo" panose="02040603050506020204" pitchFamily="18" charset="0"/>
              </a:rPr>
              <a:t>	</a:t>
            </a:r>
            <a:r>
              <a:rPr lang="vi-VN" sz="3200" dirty="0">
                <a:solidFill>
                  <a:schemeClr val="bg1"/>
                </a:solidFill>
                <a:effectLst>
                  <a:outerShdw blurRad="38100" dist="38100" dir="2700000" algn="tl">
                    <a:srgbClr val="000000">
                      <a:alpha val="43137"/>
                    </a:srgbClr>
                  </a:outerShdw>
                </a:effectLst>
                <a:latin typeface="UTM Avo" panose="02040603050506020204" pitchFamily="18" charset="0"/>
              </a:rPr>
              <a:t>Buổi chiều, xe dừng lại ở một thị trấn nhỏ. Nắng phố huyện vàng hoe. Những em bé Hmông mắt một mí, những em bé Tu Dí, Phù Lá cổ đeo móng hổ, quần áo sặc sỡ đang chơi đùa trước sân.</a:t>
            </a:r>
          </a:p>
        </p:txBody>
      </p:sp>
      <p:sp>
        <p:nvSpPr>
          <p:cNvPr id="30" name="TextBox 29"/>
          <p:cNvSpPr txBox="1"/>
          <p:nvPr/>
        </p:nvSpPr>
        <p:spPr>
          <a:xfrm>
            <a:off x="634479" y="-16265"/>
            <a:ext cx="11094098" cy="1015663"/>
          </a:xfrm>
          <a:prstGeom prst="rect">
            <a:avLst/>
          </a:prstGeom>
          <a:noFill/>
        </p:spPr>
        <p:txBody>
          <a:bodyPr wrap="square" rtlCol="0">
            <a:spAutoFit/>
          </a:bodyPr>
          <a:lstStyle/>
          <a:p>
            <a:pPr algn="ct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Tìm</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tính</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từ</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trong</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các</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câu</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sau</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a:t>
            </a:r>
          </a:p>
        </p:txBody>
      </p:sp>
      <p:sp>
        <p:nvSpPr>
          <p:cNvPr id="45" name="Rectangle 44"/>
          <p:cNvSpPr/>
          <p:nvPr/>
        </p:nvSpPr>
        <p:spPr>
          <a:xfrm>
            <a:off x="1679493" y="3214513"/>
            <a:ext cx="9004069" cy="646331"/>
          </a:xfrm>
          <a:prstGeom prst="rect">
            <a:avLst/>
          </a:prstGeom>
        </p:spPr>
        <p:txBody>
          <a:bodyPr wrap="square">
            <a:spAutoFit/>
          </a:bodyPr>
          <a:lstStyle/>
          <a:p>
            <a:pPr algn="just"/>
            <a:r>
              <a:rPr lang="en-US" sz="36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FFFF00"/>
                </a:solidFill>
                <a:effectLst>
                  <a:outerShdw blurRad="38100" dist="38100" dir="2700000" algn="tl">
                    <a:srgbClr val="000000">
                      <a:alpha val="43137"/>
                    </a:srgbClr>
                  </a:outerShdw>
                </a:effectLst>
                <a:latin typeface="UTM Avo" panose="02040603050506020204" pitchFamily="18" charset="0"/>
              </a:rPr>
              <a:t>Tính</a:t>
            </a:r>
            <a:r>
              <a:rPr lang="en-US" sz="36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FFFF00"/>
                </a:solidFill>
                <a:effectLst>
                  <a:outerShdw blurRad="38100" dist="38100" dir="2700000" algn="tl">
                    <a:srgbClr val="000000">
                      <a:alpha val="43137"/>
                    </a:srgbClr>
                  </a:outerShdw>
                </a:effectLst>
                <a:latin typeface="UTM Avo" panose="02040603050506020204" pitchFamily="18" charset="0"/>
              </a:rPr>
              <a:t>từ</a:t>
            </a:r>
            <a:r>
              <a:rPr lang="en-US" sz="36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FFFF00"/>
                </a:solidFill>
                <a:effectLst>
                  <a:outerShdw blurRad="38100" dist="38100" dir="2700000" algn="tl">
                    <a:srgbClr val="000000">
                      <a:alpha val="43137"/>
                    </a:srgbClr>
                  </a:outerShdw>
                </a:effectLst>
                <a:latin typeface="UTM Avo" panose="02040603050506020204" pitchFamily="18" charset="0"/>
              </a:rPr>
              <a:t>là</a:t>
            </a:r>
            <a:r>
              <a:rPr lang="en-US" sz="36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nl-NL" sz="3600" b="1" dirty="0">
                <a:solidFill>
                  <a:srgbClr val="FFFF00"/>
                </a:solidFill>
                <a:effectLst>
                  <a:outerShdw blurRad="38100" dist="38100" dir="2700000" algn="tl">
                    <a:srgbClr val="000000">
                      <a:alpha val="43137"/>
                    </a:srgbClr>
                  </a:outerShdw>
                </a:effectLst>
                <a:latin typeface="UTM Avo" panose="02040603050506020204" pitchFamily="18" charset="0"/>
              </a:rPr>
              <a:t>nhỏ, vàng hoe, sặc sỡ.</a:t>
            </a:r>
            <a:endParaRPr lang="vi-VN" sz="3600" b="1" dirty="0">
              <a:solidFill>
                <a:srgbClr val="FFFF00"/>
              </a:solidFill>
              <a:effectLst>
                <a:outerShdw blurRad="38100" dist="38100" dir="2700000" algn="tl">
                  <a:srgbClr val="000000">
                    <a:alpha val="43137"/>
                  </a:srgbClr>
                </a:outerShdw>
              </a:effectLst>
              <a:latin typeface="UTM Avo" panose="02040603050506020204" pitchFamily="18" charset="0"/>
            </a:endParaRPr>
          </a:p>
        </p:txBody>
      </p:sp>
      <p:sp>
        <p:nvSpPr>
          <p:cNvPr id="14" name="Action Button: Go Home 13">
            <a:hlinkClick r:id="rId4"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9C671065-857F-4EAC-9830-943F27936C98}"/>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5"/>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7884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down)">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23696" y="2136589"/>
            <a:ext cx="12615696" cy="6024385"/>
          </a:xfrm>
          <a:prstGeom prst="rect">
            <a:avLst/>
          </a:prstGeom>
        </p:spPr>
      </p:pic>
      <p:sp>
        <p:nvSpPr>
          <p:cNvPr id="28" name="Rectangle 27"/>
          <p:cNvSpPr/>
          <p:nvPr/>
        </p:nvSpPr>
        <p:spPr>
          <a:xfrm>
            <a:off x="-35447" y="1226375"/>
            <a:ext cx="11764024" cy="707886"/>
          </a:xfrm>
          <a:prstGeom prst="rect">
            <a:avLst/>
          </a:prstGeom>
        </p:spPr>
        <p:txBody>
          <a:bodyPr wrap="square">
            <a:spAutoFit/>
          </a:bodyPr>
          <a:lstStyle/>
          <a:p>
            <a:pPr algn="just"/>
            <a:r>
              <a:rPr lang="en-US" sz="4000" dirty="0">
                <a:solidFill>
                  <a:schemeClr val="bg1"/>
                </a:solidFill>
                <a:effectLst>
                  <a:outerShdw blurRad="38100" dist="38100" dir="2700000" algn="tl">
                    <a:srgbClr val="000000">
                      <a:alpha val="43137"/>
                    </a:srgbClr>
                  </a:outerShdw>
                </a:effectLst>
                <a:latin typeface="UTM Avo" panose="02040603050506020204" pitchFamily="18" charset="0"/>
              </a:rPr>
              <a:t>	</a:t>
            </a:r>
            <a:r>
              <a:rPr lang="vi-VN" sz="4000" dirty="0">
                <a:solidFill>
                  <a:schemeClr val="bg1"/>
                </a:solidFill>
                <a:effectLst>
                  <a:outerShdw blurRad="38100" dist="38100" dir="2700000" algn="tl">
                    <a:srgbClr val="000000">
                      <a:alpha val="43137"/>
                    </a:srgbClr>
                  </a:outerShdw>
                </a:effectLst>
                <a:latin typeface="UTM Avo" panose="02040603050506020204" pitchFamily="18" charset="0"/>
              </a:rPr>
              <a:t>Buổi chiều, xe </a:t>
            </a:r>
            <a:r>
              <a:rPr lang="vi-VN" sz="4000" b="1" dirty="0">
                <a:solidFill>
                  <a:schemeClr val="bg1"/>
                </a:solidFill>
                <a:effectLst>
                  <a:outerShdw blurRad="38100" dist="38100" dir="2700000" algn="tl">
                    <a:srgbClr val="000000">
                      <a:alpha val="43137"/>
                    </a:srgbClr>
                  </a:outerShdw>
                </a:effectLst>
                <a:latin typeface="UTM Avo" panose="02040603050506020204" pitchFamily="18" charset="0"/>
              </a:rPr>
              <a:t>dừng lại ở một thị trấn nhỏ. </a:t>
            </a:r>
          </a:p>
        </p:txBody>
      </p:sp>
      <p:sp>
        <p:nvSpPr>
          <p:cNvPr id="30" name="TextBox 29"/>
          <p:cNvSpPr txBox="1"/>
          <p:nvPr/>
        </p:nvSpPr>
        <p:spPr>
          <a:xfrm>
            <a:off x="634479" y="-16265"/>
            <a:ext cx="11094098" cy="1015663"/>
          </a:xfrm>
          <a:prstGeom prst="rect">
            <a:avLst/>
          </a:prstGeom>
          <a:noFill/>
        </p:spPr>
        <p:txBody>
          <a:bodyPr wrap="square" rtlCol="0">
            <a:spAutoFit/>
          </a:bodyPr>
          <a:lstStyle/>
          <a:p>
            <a:pPr algn="ct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Đặt</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câu</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hỏi</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cho</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cụm</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từ</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in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đậm</a:t>
            </a:r>
            <a:endParaRPr lang="en-US" sz="6000" dirty="0">
              <a:solidFill>
                <a:srgbClr val="FFFF00"/>
              </a:solidFill>
              <a:effectLst>
                <a:outerShdw blurRad="38100" dist="38100" dir="2700000" algn="tl">
                  <a:srgbClr val="000000">
                    <a:alpha val="43137"/>
                  </a:srgbClr>
                </a:outerShdw>
              </a:effectLst>
              <a:latin typeface="UTM Colossalis" panose="02040603050506020204" pitchFamily="18" charset="0"/>
            </a:endParaRPr>
          </a:p>
        </p:txBody>
      </p:sp>
      <p:sp>
        <p:nvSpPr>
          <p:cNvPr id="45" name="Rectangle 44"/>
          <p:cNvSpPr/>
          <p:nvPr/>
        </p:nvSpPr>
        <p:spPr>
          <a:xfrm>
            <a:off x="2269803" y="2055566"/>
            <a:ext cx="9004069" cy="769441"/>
          </a:xfrm>
          <a:prstGeom prst="rect">
            <a:avLst/>
          </a:prstGeom>
        </p:spPr>
        <p:txBody>
          <a:bodyPr wrap="square">
            <a:spAutoFit/>
          </a:bodyPr>
          <a:lstStyle/>
          <a:p>
            <a:pPr algn="just"/>
            <a:r>
              <a:rPr lang="en-US" sz="44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400" dirty="0" err="1">
                <a:solidFill>
                  <a:schemeClr val="bg1"/>
                </a:solidFill>
                <a:effectLst>
                  <a:outerShdw blurRad="38100" dist="38100" dir="2700000" algn="tl">
                    <a:srgbClr val="000000">
                      <a:alpha val="43137"/>
                    </a:srgbClr>
                  </a:outerShdw>
                </a:effectLst>
                <a:latin typeface="UTM Avo" panose="02040603050506020204" pitchFamily="18" charset="0"/>
              </a:rPr>
              <a:t>Buổi</a:t>
            </a:r>
            <a:r>
              <a:rPr lang="en-US" sz="44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400" dirty="0" err="1">
                <a:solidFill>
                  <a:schemeClr val="bg1"/>
                </a:solidFill>
                <a:effectLst>
                  <a:outerShdw blurRad="38100" dist="38100" dir="2700000" algn="tl">
                    <a:srgbClr val="000000">
                      <a:alpha val="43137"/>
                    </a:srgbClr>
                  </a:outerShdw>
                </a:effectLst>
                <a:latin typeface="UTM Avo" panose="02040603050506020204" pitchFamily="18" charset="0"/>
              </a:rPr>
              <a:t>chiều</a:t>
            </a:r>
            <a:r>
              <a:rPr lang="en-US" sz="44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400" dirty="0" err="1">
                <a:solidFill>
                  <a:schemeClr val="bg1"/>
                </a:solidFill>
                <a:effectLst>
                  <a:outerShdw blurRad="38100" dist="38100" dir="2700000" algn="tl">
                    <a:srgbClr val="000000">
                      <a:alpha val="43137"/>
                    </a:srgbClr>
                  </a:outerShdw>
                </a:effectLst>
                <a:latin typeface="UTM Avo" panose="02040603050506020204" pitchFamily="18" charset="0"/>
              </a:rPr>
              <a:t>xe</a:t>
            </a:r>
            <a:r>
              <a:rPr lang="en-US" sz="44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làm</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rgbClr val="FFFF00"/>
                </a:solidFill>
                <a:effectLst>
                  <a:outerShdw blurRad="38100" dist="38100" dir="2700000" algn="tl">
                    <a:srgbClr val="000000">
                      <a:alpha val="43137"/>
                    </a:srgbClr>
                  </a:outerShdw>
                </a:effectLst>
                <a:latin typeface="UTM Avo" panose="02040603050506020204" pitchFamily="18" charset="0"/>
              </a:rPr>
              <a:t>gì</a:t>
            </a:r>
            <a:r>
              <a:rPr lang="en-US" sz="4400" b="1" dirty="0">
                <a:solidFill>
                  <a:srgbClr val="FFFF00"/>
                </a:solidFill>
                <a:effectLst>
                  <a:outerShdw blurRad="38100" dist="38100" dir="2700000" algn="tl">
                    <a:srgbClr val="000000">
                      <a:alpha val="43137"/>
                    </a:srgbClr>
                  </a:outerShdw>
                </a:effectLst>
                <a:latin typeface="UTM Avo" panose="02040603050506020204" pitchFamily="18" charset="0"/>
              </a:rPr>
              <a:t>?</a:t>
            </a:r>
            <a:endParaRPr lang="vi-VN" sz="4400" b="1" dirty="0">
              <a:solidFill>
                <a:srgbClr val="FFFF00"/>
              </a:solidFill>
              <a:effectLst>
                <a:outerShdw blurRad="38100" dist="38100" dir="2700000" algn="tl">
                  <a:srgbClr val="000000">
                    <a:alpha val="43137"/>
                  </a:srgbClr>
                </a:outerShdw>
              </a:effectLst>
              <a:latin typeface="UTM Avo" panose="02040603050506020204" pitchFamily="18" charset="0"/>
            </a:endParaRPr>
          </a:p>
        </p:txBody>
      </p:sp>
      <p:sp>
        <p:nvSpPr>
          <p:cNvPr id="13" name="Action Button: Go Home 12">
            <a:hlinkClick r:id="rId4"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4F2AB57F-786D-4AA9-9916-6624E86F388C}"/>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5"/>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8328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randombar(horizontal)">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269803" y="1183273"/>
            <a:ext cx="11764024" cy="769441"/>
          </a:xfrm>
          <a:prstGeom prst="rect">
            <a:avLst/>
          </a:prstGeom>
        </p:spPr>
        <p:txBody>
          <a:bodyPr wrap="square">
            <a:spAutoFit/>
          </a:bodyPr>
          <a:lstStyle/>
          <a:p>
            <a:pPr algn="just"/>
            <a:r>
              <a:rPr lang="en-US" sz="4400" dirty="0" err="1">
                <a:solidFill>
                  <a:schemeClr val="bg1"/>
                </a:solidFill>
                <a:effectLst>
                  <a:outerShdw blurRad="38100" dist="38100" dir="2700000" algn="tl">
                    <a:srgbClr val="000000">
                      <a:alpha val="43137"/>
                    </a:srgbClr>
                  </a:outerShdw>
                </a:effectLst>
                <a:latin typeface="UTM Avo" panose="02040603050506020204" pitchFamily="18" charset="0"/>
              </a:rPr>
              <a:t>Nắng</a:t>
            </a:r>
            <a:r>
              <a:rPr lang="en-US" sz="44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400" dirty="0" err="1">
                <a:solidFill>
                  <a:schemeClr val="bg1"/>
                </a:solidFill>
                <a:effectLst>
                  <a:outerShdw blurRad="38100" dist="38100" dir="2700000" algn="tl">
                    <a:srgbClr val="000000">
                      <a:alpha val="43137"/>
                    </a:srgbClr>
                  </a:outerShdw>
                </a:effectLst>
                <a:latin typeface="UTM Avo" panose="02040603050506020204" pitchFamily="18" charset="0"/>
              </a:rPr>
              <a:t>phố</a:t>
            </a:r>
            <a:r>
              <a:rPr lang="en-US" sz="44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400" dirty="0" err="1">
                <a:solidFill>
                  <a:schemeClr val="bg1"/>
                </a:solidFill>
                <a:effectLst>
                  <a:outerShdw blurRad="38100" dist="38100" dir="2700000" algn="tl">
                    <a:srgbClr val="000000">
                      <a:alpha val="43137"/>
                    </a:srgbClr>
                  </a:outerShdw>
                </a:effectLst>
                <a:latin typeface="UTM Avo" panose="02040603050506020204" pitchFamily="18" charset="0"/>
              </a:rPr>
              <a:t>huyện</a:t>
            </a:r>
            <a:r>
              <a:rPr lang="en-US" sz="44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4400" b="1" dirty="0" err="1">
                <a:solidFill>
                  <a:schemeClr val="bg1"/>
                </a:solidFill>
                <a:effectLst>
                  <a:outerShdw blurRad="38100" dist="38100" dir="2700000" algn="tl">
                    <a:srgbClr val="000000">
                      <a:alpha val="43137"/>
                    </a:srgbClr>
                  </a:outerShdw>
                </a:effectLst>
                <a:latin typeface="UTM Avo" panose="02040603050506020204" pitchFamily="18" charset="0"/>
              </a:rPr>
              <a:t>vàng</a:t>
            </a:r>
            <a:r>
              <a:rPr lang="en-US" sz="4400" b="1" dirty="0">
                <a:solidFill>
                  <a:schemeClr val="bg1"/>
                </a:solidFill>
                <a:effectLst>
                  <a:outerShdw blurRad="38100" dist="38100" dir="2700000" algn="tl">
                    <a:srgbClr val="000000">
                      <a:alpha val="43137"/>
                    </a:srgbClr>
                  </a:outerShdw>
                </a:effectLst>
                <a:latin typeface="UTM Avo" panose="02040603050506020204" pitchFamily="18" charset="0"/>
              </a:rPr>
              <a:t> hoe.</a:t>
            </a:r>
            <a:endParaRPr lang="vi-VN" sz="4400" b="1"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30" name="TextBox 29"/>
          <p:cNvSpPr txBox="1"/>
          <p:nvPr/>
        </p:nvSpPr>
        <p:spPr>
          <a:xfrm>
            <a:off x="634479" y="-16265"/>
            <a:ext cx="11094098" cy="1015663"/>
          </a:xfrm>
          <a:prstGeom prst="rect">
            <a:avLst/>
          </a:prstGeom>
          <a:noFill/>
        </p:spPr>
        <p:txBody>
          <a:bodyPr wrap="square" rtlCol="0">
            <a:spAutoFit/>
          </a:bodyPr>
          <a:lstStyle/>
          <a:p>
            <a:pPr algn="ct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Đặt</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câu</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hỏi</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cho</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cụm</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từ</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in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đậm</a:t>
            </a:r>
            <a:endParaRPr lang="en-US" sz="6000" dirty="0">
              <a:solidFill>
                <a:srgbClr val="FFFF00"/>
              </a:solidFill>
              <a:effectLst>
                <a:outerShdw blurRad="38100" dist="38100" dir="2700000" algn="tl">
                  <a:srgbClr val="000000">
                    <a:alpha val="43137"/>
                  </a:srgbClr>
                </a:outerShdw>
              </a:effectLst>
              <a:latin typeface="UTM Colossalis" panose="02040603050506020204" pitchFamily="18" charset="0"/>
            </a:endParaRPr>
          </a:p>
        </p:txBody>
      </p:sp>
      <p:sp>
        <p:nvSpPr>
          <p:cNvPr id="45" name="Rectangle 44"/>
          <p:cNvSpPr/>
          <p:nvPr/>
        </p:nvSpPr>
        <p:spPr>
          <a:xfrm>
            <a:off x="1175412" y="2006658"/>
            <a:ext cx="10012231" cy="769441"/>
          </a:xfrm>
          <a:prstGeom prst="rect">
            <a:avLst/>
          </a:prstGeom>
        </p:spPr>
        <p:txBody>
          <a:bodyPr wrap="square">
            <a:spAutoFit/>
          </a:bodyPr>
          <a:lstStyle/>
          <a:p>
            <a:pPr algn="just"/>
            <a:r>
              <a:rPr lang="vi-VN" sz="44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vi-VN" sz="4400" dirty="0">
                <a:solidFill>
                  <a:schemeClr val="bg1"/>
                </a:solidFill>
                <a:effectLst>
                  <a:outerShdw blurRad="38100" dist="38100" dir="2700000" algn="tl">
                    <a:srgbClr val="000000">
                      <a:alpha val="43137"/>
                    </a:srgbClr>
                  </a:outerShdw>
                </a:effectLst>
                <a:latin typeface="UTM Avo" panose="02040603050506020204" pitchFamily="18" charset="0"/>
              </a:rPr>
              <a:t>Nắng phố huyện </a:t>
            </a:r>
            <a:r>
              <a:rPr lang="vi-VN" sz="4400" b="1" dirty="0">
                <a:solidFill>
                  <a:srgbClr val="FFFF00"/>
                </a:solidFill>
                <a:effectLst>
                  <a:outerShdw blurRad="38100" dist="38100" dir="2700000" algn="tl">
                    <a:srgbClr val="000000">
                      <a:alpha val="43137"/>
                    </a:srgbClr>
                  </a:outerShdw>
                </a:effectLst>
                <a:latin typeface="UTM Avo" panose="02040603050506020204" pitchFamily="18" charset="0"/>
              </a:rPr>
              <a:t>như thế nào?</a:t>
            </a:r>
          </a:p>
        </p:txBody>
      </p:sp>
      <p:pic>
        <p:nvPicPr>
          <p:cNvPr id="7" name="Picture 6"/>
          <p:cNvPicPr>
            <a:picLocks noChangeAspect="1"/>
          </p:cNvPicPr>
          <p:nvPr/>
        </p:nvPicPr>
        <p:blipFill>
          <a:blip r:embed="rId3"/>
          <a:stretch>
            <a:fillRect/>
          </a:stretch>
        </p:blipFill>
        <p:spPr>
          <a:xfrm>
            <a:off x="-409793" y="2830042"/>
            <a:ext cx="13160840" cy="5226081"/>
          </a:xfrm>
          <a:prstGeom prst="rect">
            <a:avLst/>
          </a:prstGeom>
        </p:spPr>
      </p:pic>
      <p:sp>
        <p:nvSpPr>
          <p:cNvPr id="12" name="Action Button: Go Home 11">
            <a:hlinkClick r:id="rId4"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892C5142-0D77-44D4-A776-AE0990ADBAE8}"/>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5"/>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228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1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10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circle(in)">
                                      <p:cBhvr>
                                        <p:cTn id="23"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52903" y="1174354"/>
            <a:ext cx="11815320" cy="1938992"/>
          </a:xfrm>
          <a:prstGeom prst="rect">
            <a:avLst/>
          </a:prstGeom>
        </p:spPr>
        <p:txBody>
          <a:bodyPr wrap="square">
            <a:spAutoFit/>
          </a:bodyPr>
          <a:lstStyle/>
          <a:p>
            <a:pPr algn="ctr"/>
            <a:r>
              <a:rPr lang="vi-VN" sz="4000" b="1" dirty="0">
                <a:solidFill>
                  <a:schemeClr val="bg1"/>
                </a:solidFill>
                <a:effectLst>
                  <a:outerShdw blurRad="38100" dist="38100" dir="2700000" algn="tl">
                    <a:srgbClr val="000000">
                      <a:alpha val="43137"/>
                    </a:srgbClr>
                  </a:outerShdw>
                </a:effectLst>
                <a:latin typeface="UTM Avo" panose="02040603050506020204" pitchFamily="18" charset="0"/>
              </a:rPr>
              <a:t>Những em bé H mông mắt một mí, những em bé Tu Dí, Phù Lá cổ đeo móng hổ, quần áo sặc sỡ </a:t>
            </a:r>
            <a:r>
              <a:rPr lang="vi-VN" sz="4000" dirty="0">
                <a:solidFill>
                  <a:schemeClr val="bg1"/>
                </a:solidFill>
                <a:effectLst>
                  <a:outerShdw blurRad="38100" dist="38100" dir="2700000" algn="tl">
                    <a:srgbClr val="000000">
                      <a:alpha val="43137"/>
                    </a:srgbClr>
                  </a:outerShdw>
                </a:effectLst>
                <a:latin typeface="UTM Avo" panose="02040603050506020204" pitchFamily="18" charset="0"/>
              </a:rPr>
              <a:t>đang chơi đùa trước sân </a:t>
            </a:r>
          </a:p>
        </p:txBody>
      </p:sp>
      <p:sp>
        <p:nvSpPr>
          <p:cNvPr id="30" name="TextBox 29"/>
          <p:cNvSpPr txBox="1"/>
          <p:nvPr/>
        </p:nvSpPr>
        <p:spPr>
          <a:xfrm>
            <a:off x="634479" y="-16265"/>
            <a:ext cx="11094098" cy="1015663"/>
          </a:xfrm>
          <a:prstGeom prst="rect">
            <a:avLst/>
          </a:prstGeom>
          <a:noFill/>
        </p:spPr>
        <p:txBody>
          <a:bodyPr wrap="square" rtlCol="0">
            <a:spAutoFit/>
          </a:bodyPr>
          <a:lstStyle/>
          <a:p>
            <a:pPr algn="ct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Đặt</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câu</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hỏi</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cho</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cụm</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từ</a:t>
            </a:r>
            <a:r>
              <a:rPr lang="en-US" sz="6000" dirty="0">
                <a:solidFill>
                  <a:srgbClr val="FFFF00"/>
                </a:solidFill>
                <a:effectLst>
                  <a:outerShdw blurRad="38100" dist="38100" dir="2700000" algn="tl">
                    <a:srgbClr val="000000">
                      <a:alpha val="43137"/>
                    </a:srgbClr>
                  </a:outerShdw>
                </a:effectLst>
                <a:latin typeface="UTM Colossalis" panose="02040603050506020204" pitchFamily="18" charset="0"/>
              </a:rPr>
              <a:t> in </a:t>
            </a:r>
            <a:r>
              <a:rPr lang="en-US" sz="6000" dirty="0" err="1">
                <a:solidFill>
                  <a:srgbClr val="FFFF00"/>
                </a:solidFill>
                <a:effectLst>
                  <a:outerShdw blurRad="38100" dist="38100" dir="2700000" algn="tl">
                    <a:srgbClr val="000000">
                      <a:alpha val="43137"/>
                    </a:srgbClr>
                  </a:outerShdw>
                </a:effectLst>
                <a:latin typeface="UTM Colossalis" panose="02040603050506020204" pitchFamily="18" charset="0"/>
              </a:rPr>
              <a:t>đậm</a:t>
            </a:r>
            <a:endParaRPr lang="en-US" sz="6000" dirty="0">
              <a:solidFill>
                <a:srgbClr val="FFFF00"/>
              </a:solidFill>
              <a:effectLst>
                <a:outerShdw blurRad="38100" dist="38100" dir="2700000" algn="tl">
                  <a:srgbClr val="000000">
                    <a:alpha val="43137"/>
                  </a:srgbClr>
                </a:outerShdw>
              </a:effectLst>
              <a:latin typeface="UTM Colossalis" panose="02040603050506020204" pitchFamily="18" charset="0"/>
            </a:endParaRPr>
          </a:p>
        </p:txBody>
      </p:sp>
      <p:sp>
        <p:nvSpPr>
          <p:cNvPr id="45" name="Rectangle 44"/>
          <p:cNvSpPr/>
          <p:nvPr/>
        </p:nvSpPr>
        <p:spPr>
          <a:xfrm>
            <a:off x="1716346" y="3113346"/>
            <a:ext cx="10012231" cy="769441"/>
          </a:xfrm>
          <a:prstGeom prst="rect">
            <a:avLst/>
          </a:prstGeom>
        </p:spPr>
        <p:txBody>
          <a:bodyPr wrap="square">
            <a:spAutoFit/>
          </a:bodyPr>
          <a:lstStyle/>
          <a:p>
            <a:pPr algn="just"/>
            <a:r>
              <a:rPr lang="vi-VN" sz="4400" dirty="0">
                <a:solidFill>
                  <a:schemeClr val="bg1"/>
                </a:solidFill>
                <a:effectLst>
                  <a:outerShdw blurRad="38100" dist="38100" dir="2700000" algn="tl">
                    <a:srgbClr val="000000">
                      <a:alpha val="43137"/>
                    </a:srgbClr>
                  </a:outerShdw>
                </a:effectLst>
                <a:latin typeface="UTM Avo" panose="02040603050506020204" pitchFamily="18" charset="0"/>
              </a:rPr>
              <a:t>⟹ </a:t>
            </a:r>
            <a:r>
              <a:rPr lang="vi-VN" sz="4400" b="1" dirty="0">
                <a:solidFill>
                  <a:srgbClr val="FFFF00"/>
                </a:solidFill>
                <a:effectLst>
                  <a:outerShdw blurRad="38100" dist="38100" dir="2700000" algn="tl">
                    <a:srgbClr val="000000">
                      <a:alpha val="43137"/>
                    </a:srgbClr>
                  </a:outerShdw>
                </a:effectLst>
                <a:latin typeface="UTM Avo" panose="02040603050506020204" pitchFamily="18" charset="0"/>
              </a:rPr>
              <a:t>Ai</a:t>
            </a:r>
            <a:r>
              <a:rPr lang="vi-VN" sz="4400" dirty="0">
                <a:solidFill>
                  <a:schemeClr val="bg1"/>
                </a:solidFill>
                <a:effectLst>
                  <a:outerShdw blurRad="38100" dist="38100" dir="2700000" algn="tl">
                    <a:srgbClr val="000000">
                      <a:alpha val="43137"/>
                    </a:srgbClr>
                  </a:outerShdw>
                </a:effectLst>
                <a:latin typeface="UTM Avo" panose="02040603050506020204" pitchFamily="18" charset="0"/>
              </a:rPr>
              <a:t> đang chơi đùa trước sân ?</a:t>
            </a:r>
          </a:p>
        </p:txBody>
      </p:sp>
      <p:pic>
        <p:nvPicPr>
          <p:cNvPr id="18" name="Picture 17"/>
          <p:cNvPicPr>
            <a:picLocks noChangeAspect="1"/>
          </p:cNvPicPr>
          <p:nvPr/>
        </p:nvPicPr>
        <p:blipFill>
          <a:blip r:embed="rId3"/>
          <a:stretch>
            <a:fillRect/>
          </a:stretch>
        </p:blipFill>
        <p:spPr>
          <a:xfrm>
            <a:off x="-1076445" y="2156457"/>
            <a:ext cx="14350582" cy="5753888"/>
          </a:xfrm>
          <a:prstGeom prst="rect">
            <a:avLst/>
          </a:prstGeom>
        </p:spPr>
      </p:pic>
      <p:sp>
        <p:nvSpPr>
          <p:cNvPr id="22" name="Action Button: Go Home 21">
            <a:hlinkClick r:id="rId4"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DA0D2A3E-5D21-421A-A68A-A57BE133E15C}"/>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5"/>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94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stretch>
            <a:fillRect/>
          </a:stretch>
        </p:blipFill>
        <p:spPr>
          <a:xfrm>
            <a:off x="-1203767" y="-631264"/>
            <a:ext cx="13395767" cy="7450972"/>
          </a:xfrm>
          <a:prstGeom prst="rect">
            <a:avLst/>
          </a:prstGeom>
        </p:spPr>
      </p:pic>
      <p:sp>
        <p:nvSpPr>
          <p:cNvPr id="24" name="TextBox 23"/>
          <p:cNvSpPr txBox="1"/>
          <p:nvPr/>
        </p:nvSpPr>
        <p:spPr>
          <a:xfrm>
            <a:off x="2165414" y="1892853"/>
            <a:ext cx="1523998" cy="2215991"/>
          </a:xfrm>
          <a:prstGeom prst="rect">
            <a:avLst/>
          </a:prstGeom>
          <a:noFill/>
        </p:spPr>
        <p:txBody>
          <a:bodyPr wrap="square" rtlCol="0">
            <a:spAutoFit/>
          </a:bodyPr>
          <a:lstStyle/>
          <a:p>
            <a:pPr algn="ctr"/>
            <a:r>
              <a:rPr lang="en-US" sz="13800" dirty="0">
                <a:solidFill>
                  <a:srgbClr val="4A8F8F"/>
                </a:solidFill>
                <a:effectLst>
                  <a:outerShdw blurRad="38100" dist="38100" dir="2700000" algn="tl">
                    <a:srgbClr val="000000">
                      <a:alpha val="43137"/>
                    </a:srgbClr>
                  </a:outerShdw>
                </a:effectLst>
                <a:latin typeface="UTM Colossalis" panose="02040603050506020204" pitchFamily="18" charset="0"/>
              </a:rPr>
              <a:t>1</a:t>
            </a:r>
          </a:p>
        </p:txBody>
      </p:sp>
      <p:sp>
        <p:nvSpPr>
          <p:cNvPr id="25" name="TextBox 24"/>
          <p:cNvSpPr txBox="1"/>
          <p:nvPr/>
        </p:nvSpPr>
        <p:spPr>
          <a:xfrm>
            <a:off x="3782009" y="1703719"/>
            <a:ext cx="5974704" cy="2308324"/>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UTM Colossalis" panose="02040603050506020204" pitchFamily="18" charset="0"/>
              </a:rPr>
              <a:t>ÔN LUYỆN </a:t>
            </a:r>
          </a:p>
          <a:p>
            <a:pPr algn="ctr"/>
            <a:r>
              <a:rPr lang="en-US" sz="4800" dirty="0">
                <a:solidFill>
                  <a:schemeClr val="bg1"/>
                </a:solidFill>
                <a:effectLst>
                  <a:outerShdw blurRad="38100" dist="38100" dir="2700000" algn="tl">
                    <a:srgbClr val="000000">
                      <a:alpha val="43137"/>
                    </a:srgbClr>
                  </a:outerShdw>
                </a:effectLst>
                <a:latin typeface="UTM Colossalis" panose="02040603050506020204" pitchFamily="18" charset="0"/>
              </a:rPr>
              <a:t>TẬP ĐỌC VÀ </a:t>
            </a:r>
          </a:p>
          <a:p>
            <a:pPr algn="ctr"/>
            <a:r>
              <a:rPr lang="en-US" sz="4800" dirty="0">
                <a:solidFill>
                  <a:schemeClr val="bg1"/>
                </a:solidFill>
                <a:effectLst>
                  <a:outerShdw blurRad="38100" dist="38100" dir="2700000" algn="tl">
                    <a:srgbClr val="000000">
                      <a:alpha val="43137"/>
                    </a:srgbClr>
                  </a:outerShdw>
                </a:effectLst>
                <a:latin typeface="UTM Colossalis" panose="02040603050506020204" pitchFamily="18" charset="0"/>
              </a:rPr>
              <a:t>HỌC THUỘC LÒNG</a:t>
            </a:r>
          </a:p>
        </p:txBody>
      </p:sp>
      <p:sp>
        <p:nvSpPr>
          <p:cNvPr id="5" name="TextBox 4">
            <a:extLst>
              <a:ext uri="{FF2B5EF4-FFF2-40B4-BE49-F238E27FC236}">
                <a16:creationId xmlns:a16="http://schemas.microsoft.com/office/drawing/2014/main" id="{12640B42-419A-48F3-B95C-8B7B1666FB5B}"/>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4"/>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3312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hlinkClick r:id="rId3" action="ppaction://hlinksldjump"/>
          </p:cNvPr>
          <p:cNvPicPr>
            <a:picLocks noChangeAspect="1"/>
          </p:cNvPicPr>
          <p:nvPr/>
        </p:nvPicPr>
        <p:blipFill rotWithShape="1">
          <a:blip r:embed="rId4"/>
          <a:srcRect l="51043" t="49524"/>
          <a:stretch/>
        </p:blipFill>
        <p:spPr>
          <a:xfrm>
            <a:off x="7625213" y="1082903"/>
            <a:ext cx="2723900" cy="2808431"/>
          </a:xfrm>
          <a:prstGeom prst="rect">
            <a:avLst/>
          </a:prstGeom>
        </p:spPr>
      </p:pic>
      <p:pic>
        <p:nvPicPr>
          <p:cNvPr id="40" name="Picture 39">
            <a:hlinkClick r:id="rId5" action="ppaction://hlinksldjump"/>
          </p:cNvPr>
          <p:cNvPicPr>
            <a:picLocks noChangeAspect="1"/>
          </p:cNvPicPr>
          <p:nvPr/>
        </p:nvPicPr>
        <p:blipFill rotWithShape="1">
          <a:blip r:embed="rId4"/>
          <a:srcRect t="49527" r="51587" b="4332"/>
          <a:stretch/>
        </p:blipFill>
        <p:spPr>
          <a:xfrm>
            <a:off x="4708110" y="1082904"/>
            <a:ext cx="2693622" cy="2567162"/>
          </a:xfrm>
          <a:prstGeom prst="rect">
            <a:avLst/>
          </a:prstGeom>
        </p:spPr>
      </p:pic>
      <p:pic>
        <p:nvPicPr>
          <p:cNvPr id="41" name="Picture 40">
            <a:hlinkClick r:id="rId6" action="ppaction://hlinksldjump"/>
          </p:cNvPr>
          <p:cNvPicPr>
            <a:picLocks noChangeAspect="1"/>
          </p:cNvPicPr>
          <p:nvPr/>
        </p:nvPicPr>
        <p:blipFill rotWithShape="1">
          <a:blip r:embed="rId7"/>
          <a:srcRect r="52495" b="50340"/>
          <a:stretch/>
        </p:blipFill>
        <p:spPr>
          <a:xfrm>
            <a:off x="4813789" y="3800497"/>
            <a:ext cx="2643156" cy="2763012"/>
          </a:xfrm>
          <a:prstGeom prst="rect">
            <a:avLst/>
          </a:prstGeom>
        </p:spPr>
      </p:pic>
      <p:pic>
        <p:nvPicPr>
          <p:cNvPr id="42" name="Picture 41">
            <a:hlinkClick r:id="rId8" action="ppaction://hlinksldjump"/>
          </p:cNvPr>
          <p:cNvPicPr>
            <a:picLocks noChangeAspect="1"/>
          </p:cNvPicPr>
          <p:nvPr/>
        </p:nvPicPr>
        <p:blipFill rotWithShape="1">
          <a:blip r:embed="rId7"/>
          <a:srcRect l="2970" t="49629" r="52833" b="4337"/>
          <a:stretch/>
        </p:blipFill>
        <p:spPr>
          <a:xfrm>
            <a:off x="2257067" y="3984740"/>
            <a:ext cx="2459071" cy="2562315"/>
          </a:xfrm>
          <a:prstGeom prst="rect">
            <a:avLst/>
          </a:prstGeom>
        </p:spPr>
      </p:pic>
      <p:pic>
        <p:nvPicPr>
          <p:cNvPr id="46" name="Picture 45"/>
          <p:cNvPicPr>
            <a:picLocks noChangeAspect="1"/>
          </p:cNvPicPr>
          <p:nvPr/>
        </p:nvPicPr>
        <p:blipFill>
          <a:blip r:embed="rId9"/>
          <a:stretch>
            <a:fillRect/>
          </a:stretch>
        </p:blipFill>
        <p:spPr>
          <a:xfrm rot="16200000">
            <a:off x="8913841" y="3200393"/>
            <a:ext cx="3657607" cy="3657607"/>
          </a:xfrm>
          <a:prstGeom prst="rect">
            <a:avLst/>
          </a:prstGeom>
        </p:spPr>
      </p:pic>
      <p:pic>
        <p:nvPicPr>
          <p:cNvPr id="39" name="Picture 38">
            <a:hlinkClick r:id="rId10" action="ppaction://hlinksldjump"/>
          </p:cNvPr>
          <p:cNvPicPr>
            <a:picLocks noChangeAspect="1"/>
          </p:cNvPicPr>
          <p:nvPr/>
        </p:nvPicPr>
        <p:blipFill rotWithShape="1">
          <a:blip r:embed="rId4"/>
          <a:srcRect l="49365" b="51338"/>
          <a:stretch/>
        </p:blipFill>
        <p:spPr>
          <a:xfrm>
            <a:off x="7539503" y="3800496"/>
            <a:ext cx="2817263" cy="2707499"/>
          </a:xfrm>
          <a:prstGeom prst="rect">
            <a:avLst/>
          </a:prstGeom>
        </p:spPr>
      </p:pic>
      <p:pic>
        <p:nvPicPr>
          <p:cNvPr id="47" name="Picture 46"/>
          <p:cNvPicPr>
            <a:picLocks noChangeAspect="1"/>
          </p:cNvPicPr>
          <p:nvPr/>
        </p:nvPicPr>
        <p:blipFill>
          <a:blip r:embed="rId9"/>
          <a:stretch>
            <a:fillRect/>
          </a:stretch>
        </p:blipFill>
        <p:spPr>
          <a:xfrm flipV="1">
            <a:off x="-13943" y="-314039"/>
            <a:ext cx="3657607" cy="3657607"/>
          </a:xfrm>
          <a:prstGeom prst="rect">
            <a:avLst/>
          </a:prstGeom>
        </p:spPr>
      </p:pic>
      <p:pic>
        <p:nvPicPr>
          <p:cNvPr id="38" name="Picture 37">
            <a:hlinkClick r:id="rId11" action="ppaction://hlinksldjump"/>
          </p:cNvPr>
          <p:cNvPicPr>
            <a:picLocks noChangeAspect="1"/>
          </p:cNvPicPr>
          <p:nvPr/>
        </p:nvPicPr>
        <p:blipFill rotWithShape="1">
          <a:blip r:embed="rId4"/>
          <a:srcRect r="51587" b="51338"/>
          <a:stretch/>
        </p:blipFill>
        <p:spPr>
          <a:xfrm>
            <a:off x="2098936" y="913629"/>
            <a:ext cx="2693621" cy="2707499"/>
          </a:xfrm>
          <a:prstGeom prst="rect">
            <a:avLst/>
          </a:prstGeom>
        </p:spPr>
      </p:pic>
      <p:sp>
        <p:nvSpPr>
          <p:cNvPr id="24" name="TextBox 23"/>
          <p:cNvSpPr txBox="1"/>
          <p:nvPr/>
        </p:nvSpPr>
        <p:spPr>
          <a:xfrm>
            <a:off x="2351315" y="9626"/>
            <a:ext cx="7700867"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UTM Colossalis" panose="02040603050506020204" pitchFamily="18" charset="0"/>
              </a:rPr>
              <a:t>Ô CỬA MÙA XUÂN</a:t>
            </a:r>
          </a:p>
        </p:txBody>
      </p:sp>
      <p:sp>
        <p:nvSpPr>
          <p:cNvPr id="11" name="TextBox 10">
            <a:extLst>
              <a:ext uri="{FF2B5EF4-FFF2-40B4-BE49-F238E27FC236}">
                <a16:creationId xmlns:a16="http://schemas.microsoft.com/office/drawing/2014/main" id="{7EDD7475-3878-4C5E-9EAC-B75F89858ED8}"/>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2"/>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769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ppt_w</p:attrName>
                                        </p:attrNameLst>
                                      </p:cBhvr>
                                      <p:tavLst>
                                        <p:tav tm="0">
                                          <p:val>
                                            <p:fltVal val="0"/>
                                          </p:val>
                                        </p:tav>
                                        <p:tav tm="100000">
                                          <p:val>
                                            <p:strVal val="#ppt_w"/>
                                          </p:val>
                                        </p:tav>
                                      </p:tavLst>
                                    </p:anim>
                                    <p:anim calcmode="lin" valueType="num">
                                      <p:cBhvr>
                                        <p:cTn id="37" dur="500" fill="hold"/>
                                        <p:tgtEl>
                                          <p:spTgt spid="37"/>
                                        </p:tgtEl>
                                        <p:attrNameLst>
                                          <p:attrName>ppt_h</p:attrName>
                                        </p:attrNameLst>
                                      </p:cBhvr>
                                      <p:tavLst>
                                        <p:tav tm="0">
                                          <p:val>
                                            <p:fltVal val="0"/>
                                          </p:val>
                                        </p:tav>
                                        <p:tav tm="100000">
                                          <p:val>
                                            <p:strVal val="#ppt_h"/>
                                          </p:val>
                                        </p:tav>
                                      </p:tavLst>
                                    </p:anim>
                                    <p:animEffect transition="in" filter="fade">
                                      <p:cBhvr>
                                        <p:cTn id="38" dur="500"/>
                                        <p:tgtEl>
                                          <p:spTgt spid="37"/>
                                        </p:tgtEl>
                                      </p:cBhvr>
                                    </p:animEffect>
                                  </p:childTnLst>
                                </p:cTn>
                              </p:par>
                            </p:childTnLst>
                          </p:cTn>
                        </p:par>
                        <p:par>
                          <p:cTn id="39" fill="hold">
                            <p:stCondLst>
                              <p:cond delay="1500"/>
                            </p:stCondLst>
                            <p:childTnLst>
                              <p:par>
                                <p:cTn id="40" presetID="53" presetClass="entr" presetSubtype="16"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par>
                          <p:cTn id="45" fill="hold">
                            <p:stCondLst>
                              <p:cond delay="2000"/>
                            </p:stCondLst>
                            <p:childTnLst>
                              <p:par>
                                <p:cTn id="46" presetID="53" presetClass="entr" presetSubtype="16"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Effect transition="in" filter="fade">
                                      <p:cBhvr>
                                        <p:cTn id="50" dur="500"/>
                                        <p:tgtEl>
                                          <p:spTgt spid="41"/>
                                        </p:tgtEl>
                                      </p:cBhvr>
                                    </p:animEffect>
                                  </p:childTnLst>
                                </p:cTn>
                              </p:par>
                            </p:childTnLst>
                          </p:cTn>
                        </p:par>
                        <p:par>
                          <p:cTn id="51" fill="hold">
                            <p:stCondLst>
                              <p:cond delay="2500"/>
                            </p:stCondLst>
                            <p:childTnLst>
                              <p:par>
                                <p:cTn id="52" presetID="53" presetClass="entr" presetSubtype="16" fill="hold" nodeType="after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p:cTn id="54" dur="500" fill="hold"/>
                                        <p:tgtEl>
                                          <p:spTgt spid="42"/>
                                        </p:tgtEl>
                                        <p:attrNameLst>
                                          <p:attrName>ppt_w</p:attrName>
                                        </p:attrNameLst>
                                      </p:cBhvr>
                                      <p:tavLst>
                                        <p:tav tm="0">
                                          <p:val>
                                            <p:fltVal val="0"/>
                                          </p:val>
                                        </p:tav>
                                        <p:tav tm="100000">
                                          <p:val>
                                            <p:strVal val="#ppt_w"/>
                                          </p:val>
                                        </p:tav>
                                      </p:tavLst>
                                    </p:anim>
                                    <p:anim calcmode="lin" valueType="num">
                                      <p:cBhvr>
                                        <p:cTn id="55" dur="500" fill="hold"/>
                                        <p:tgtEl>
                                          <p:spTgt spid="42"/>
                                        </p:tgtEl>
                                        <p:attrNameLst>
                                          <p:attrName>ppt_h</p:attrName>
                                        </p:attrNameLst>
                                      </p:cBhvr>
                                      <p:tavLst>
                                        <p:tav tm="0">
                                          <p:val>
                                            <p:fltVal val="0"/>
                                          </p:val>
                                        </p:tav>
                                        <p:tav tm="100000">
                                          <p:val>
                                            <p:strVal val="#ppt_h"/>
                                          </p:val>
                                        </p:tav>
                                      </p:tavLst>
                                    </p:anim>
                                    <p:animEffect transition="in" filter="fade">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8"/>
                    </p:tgtEl>
                  </p:cond>
                </p:stCondLst>
                <p:endSync evt="end" delay="0">
                  <p:rtn val="all"/>
                </p:endSync>
                <p:childTnLst>
                  <p:par>
                    <p:cTn id="58" fill="hold">
                      <p:stCondLst>
                        <p:cond delay="0"/>
                      </p:stCondLst>
                      <p:childTnLst>
                        <p:par>
                          <p:cTn id="59" fill="hold">
                            <p:stCondLst>
                              <p:cond delay="0"/>
                            </p:stCondLst>
                            <p:childTnLst>
                              <p:par>
                                <p:cTn id="60" presetID="16" presetClass="exit" presetSubtype="21" fill="hold" nodeType="clickEffect">
                                  <p:stCondLst>
                                    <p:cond delay="0"/>
                                  </p:stCondLst>
                                  <p:childTnLst>
                                    <p:animEffect transition="out" filter="barn(inVertical)">
                                      <p:cBhvr>
                                        <p:cTn id="61" dur="500"/>
                                        <p:tgtEl>
                                          <p:spTgt spid="38"/>
                                        </p:tgtEl>
                                      </p:cBhvr>
                                    </p:animEffect>
                                    <p:set>
                                      <p:cBhvr>
                                        <p:cTn id="62"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3" restart="whenNotActive" fill="hold" evtFilter="cancelBubble" nodeType="interactiveSeq">
                <p:stCondLst>
                  <p:cond evt="onClick" delay="0">
                    <p:tgtEl>
                      <p:spTgt spid="40"/>
                    </p:tgtEl>
                  </p:cond>
                </p:stCondLst>
                <p:endSync evt="end" delay="0">
                  <p:rtn val="all"/>
                </p:endSync>
                <p:childTnLst>
                  <p:par>
                    <p:cTn id="64" fill="hold">
                      <p:stCondLst>
                        <p:cond delay="0"/>
                      </p:stCondLst>
                      <p:childTnLst>
                        <p:par>
                          <p:cTn id="65" fill="hold">
                            <p:stCondLst>
                              <p:cond delay="0"/>
                            </p:stCondLst>
                            <p:childTnLst>
                              <p:par>
                                <p:cTn id="66" presetID="16" presetClass="exit" presetSubtype="21" fill="hold" nodeType="clickEffect">
                                  <p:stCondLst>
                                    <p:cond delay="0"/>
                                  </p:stCondLst>
                                  <p:childTnLst>
                                    <p:animEffect transition="out" filter="barn(inVertical)">
                                      <p:cBhvr>
                                        <p:cTn id="67" dur="500"/>
                                        <p:tgtEl>
                                          <p:spTgt spid="40"/>
                                        </p:tgtEl>
                                      </p:cBhvr>
                                    </p:animEffect>
                                    <p:set>
                                      <p:cBhvr>
                                        <p:cTn id="6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9" restart="whenNotActive" fill="hold" evtFilter="cancelBubble" nodeType="interactiveSeq">
                <p:stCondLst>
                  <p:cond evt="onClick" delay="0">
                    <p:tgtEl>
                      <p:spTgt spid="37"/>
                    </p:tgtEl>
                  </p:cond>
                </p:stCondLst>
                <p:endSync evt="end" delay="0">
                  <p:rtn val="all"/>
                </p:endSync>
                <p:childTnLst>
                  <p:par>
                    <p:cTn id="70" fill="hold">
                      <p:stCondLst>
                        <p:cond delay="0"/>
                      </p:stCondLst>
                      <p:childTnLst>
                        <p:par>
                          <p:cTn id="71" fill="hold">
                            <p:stCondLst>
                              <p:cond delay="0"/>
                            </p:stCondLst>
                            <p:childTnLst>
                              <p:par>
                                <p:cTn id="72" presetID="16" presetClass="exit" presetSubtype="21" fill="hold" nodeType="clickEffect">
                                  <p:stCondLst>
                                    <p:cond delay="0"/>
                                  </p:stCondLst>
                                  <p:childTnLst>
                                    <p:animEffect transition="out" filter="barn(inVertical)">
                                      <p:cBhvr>
                                        <p:cTn id="73" dur="500"/>
                                        <p:tgtEl>
                                          <p:spTgt spid="37"/>
                                        </p:tgtEl>
                                      </p:cBhvr>
                                    </p:animEffect>
                                    <p:set>
                                      <p:cBhvr>
                                        <p:cTn id="74"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5" restart="whenNotActive" fill="hold" evtFilter="cancelBubble" nodeType="interactiveSeq">
                <p:stCondLst>
                  <p:cond evt="onClick" delay="0">
                    <p:tgtEl>
                      <p:spTgt spid="39"/>
                    </p:tgtEl>
                  </p:cond>
                </p:stCondLst>
                <p:endSync evt="end" delay="0">
                  <p:rtn val="all"/>
                </p:endSync>
                <p:childTnLst>
                  <p:par>
                    <p:cTn id="76" fill="hold">
                      <p:stCondLst>
                        <p:cond delay="0"/>
                      </p:stCondLst>
                      <p:childTnLst>
                        <p:par>
                          <p:cTn id="77" fill="hold">
                            <p:stCondLst>
                              <p:cond delay="0"/>
                            </p:stCondLst>
                            <p:childTnLst>
                              <p:par>
                                <p:cTn id="78" presetID="16" presetClass="exit" presetSubtype="21" fill="hold" nodeType="clickEffect">
                                  <p:stCondLst>
                                    <p:cond delay="0"/>
                                  </p:stCondLst>
                                  <p:childTnLst>
                                    <p:animEffect transition="out" filter="barn(inVertical)">
                                      <p:cBhvr>
                                        <p:cTn id="79" dur="500"/>
                                        <p:tgtEl>
                                          <p:spTgt spid="39"/>
                                        </p:tgtEl>
                                      </p:cBhvr>
                                    </p:animEffect>
                                    <p:set>
                                      <p:cBhvr>
                                        <p:cTn id="8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1" restart="whenNotActive" fill="hold" evtFilter="cancelBubble" nodeType="interactiveSeq">
                <p:stCondLst>
                  <p:cond evt="onClick" delay="0">
                    <p:tgtEl>
                      <p:spTgt spid="41"/>
                    </p:tgtEl>
                  </p:cond>
                </p:stCondLst>
                <p:endSync evt="end" delay="0">
                  <p:rtn val="all"/>
                </p:endSync>
                <p:childTnLst>
                  <p:par>
                    <p:cTn id="82" fill="hold">
                      <p:stCondLst>
                        <p:cond delay="0"/>
                      </p:stCondLst>
                      <p:childTnLst>
                        <p:par>
                          <p:cTn id="83" fill="hold">
                            <p:stCondLst>
                              <p:cond delay="0"/>
                            </p:stCondLst>
                            <p:childTnLst>
                              <p:par>
                                <p:cTn id="84" presetID="16" presetClass="exit" presetSubtype="21" fill="hold" nodeType="clickEffect">
                                  <p:stCondLst>
                                    <p:cond delay="0"/>
                                  </p:stCondLst>
                                  <p:childTnLst>
                                    <p:animEffect transition="out" filter="barn(inVertical)">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7" restart="whenNotActive" fill="hold" evtFilter="cancelBubble" nodeType="interactiveSeq">
                <p:stCondLst>
                  <p:cond evt="onClick" delay="0">
                    <p:tgtEl>
                      <p:spTgt spid="42"/>
                    </p:tgtEl>
                  </p:cond>
                </p:stCondLst>
                <p:endSync evt="end" delay="0">
                  <p:rtn val="all"/>
                </p:endSync>
                <p:childTnLst>
                  <p:par>
                    <p:cTn id="88" fill="hold">
                      <p:stCondLst>
                        <p:cond delay="0"/>
                      </p:stCondLst>
                      <p:childTnLst>
                        <p:par>
                          <p:cTn id="89" fill="hold">
                            <p:stCondLst>
                              <p:cond delay="0"/>
                            </p:stCondLst>
                            <p:childTnLst>
                              <p:par>
                                <p:cTn id="90" presetID="16" presetClass="exit" presetSubtype="21" fill="hold" nodeType="clickEffect">
                                  <p:stCondLst>
                                    <p:cond delay="0"/>
                                  </p:stCondLst>
                                  <p:childTnLst>
                                    <p:animEffect transition="out" filter="barn(inVertical)">
                                      <p:cBhvr>
                                        <p:cTn id="91" dur="500"/>
                                        <p:tgtEl>
                                          <p:spTgt spid="42"/>
                                        </p:tgtEl>
                                      </p:cBhvr>
                                    </p:animEffect>
                                    <p:set>
                                      <p:cBhvr>
                                        <p:cTn id="9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64871" y="-554008"/>
            <a:ext cx="13256871" cy="7373716"/>
          </a:xfrm>
          <a:prstGeom prst="rect">
            <a:avLst/>
          </a:prstGeom>
        </p:spPr>
      </p:pic>
      <p:sp>
        <p:nvSpPr>
          <p:cNvPr id="24" name="TextBox 23"/>
          <p:cNvSpPr txBox="1"/>
          <p:nvPr/>
        </p:nvSpPr>
        <p:spPr>
          <a:xfrm>
            <a:off x="2258011" y="1892853"/>
            <a:ext cx="1523998" cy="2215991"/>
          </a:xfrm>
          <a:prstGeom prst="rect">
            <a:avLst/>
          </a:prstGeom>
          <a:noFill/>
        </p:spPr>
        <p:txBody>
          <a:bodyPr wrap="square" rtlCol="0">
            <a:spAutoFit/>
          </a:bodyPr>
          <a:lstStyle/>
          <a:p>
            <a:pPr algn="ctr"/>
            <a:r>
              <a:rPr lang="en-US" sz="13800" dirty="0">
                <a:solidFill>
                  <a:srgbClr val="4A8F8F"/>
                </a:solidFill>
                <a:effectLst>
                  <a:outerShdw blurRad="38100" dist="38100" dir="2700000" algn="tl">
                    <a:srgbClr val="000000">
                      <a:alpha val="43137"/>
                    </a:srgbClr>
                  </a:outerShdw>
                </a:effectLst>
                <a:latin typeface="UTM Colossalis" panose="02040603050506020204" pitchFamily="18" charset="0"/>
              </a:rPr>
              <a:t>2</a:t>
            </a:r>
          </a:p>
        </p:txBody>
      </p:sp>
      <p:sp>
        <p:nvSpPr>
          <p:cNvPr id="25" name="TextBox 24"/>
          <p:cNvSpPr txBox="1"/>
          <p:nvPr/>
        </p:nvSpPr>
        <p:spPr>
          <a:xfrm>
            <a:off x="3918857" y="1918323"/>
            <a:ext cx="5974704" cy="2123658"/>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UTM Colossalis" panose="02040603050506020204" pitchFamily="18" charset="0"/>
              </a:rPr>
              <a:t>ÔN TẬP</a:t>
            </a:r>
          </a:p>
          <a:p>
            <a:pPr algn="ctr"/>
            <a:r>
              <a:rPr lang="en-US" sz="6600" dirty="0">
                <a:solidFill>
                  <a:schemeClr val="bg1"/>
                </a:solidFill>
                <a:effectLst>
                  <a:outerShdw blurRad="38100" dist="38100" dir="2700000" algn="tl">
                    <a:srgbClr val="000000">
                      <a:alpha val="43137"/>
                    </a:srgbClr>
                  </a:outerShdw>
                </a:effectLst>
                <a:latin typeface="UTM Colossalis" panose="02040603050506020204" pitchFamily="18" charset="0"/>
              </a:rPr>
              <a:t>TỪ LOẠI</a:t>
            </a:r>
          </a:p>
        </p:txBody>
      </p:sp>
      <p:sp>
        <p:nvSpPr>
          <p:cNvPr id="6" name="TextBox 5">
            <a:extLst>
              <a:ext uri="{FF2B5EF4-FFF2-40B4-BE49-F238E27FC236}">
                <a16:creationId xmlns:a16="http://schemas.microsoft.com/office/drawing/2014/main" id="{87A40C2C-5222-4D49-B6EC-86625234C9B5}"/>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4"/>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1873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660137" y="56824"/>
            <a:ext cx="8957387" cy="1107996"/>
          </a:xfrm>
          <a:prstGeom prst="rect">
            <a:avLst/>
          </a:prstGeom>
          <a:noFill/>
        </p:spPr>
        <p:txBody>
          <a:bodyPr wrap="square" rtlCol="0">
            <a:spAutoFit/>
          </a:bodyPr>
          <a:lstStyle/>
          <a:p>
            <a:pPr algn="ctr"/>
            <a:r>
              <a:rPr lang="en-US" sz="6600" dirty="0">
                <a:solidFill>
                  <a:schemeClr val="bg1"/>
                </a:solidFill>
                <a:effectLst>
                  <a:outerShdw blurRad="38100" dist="38100" dir="2700000" algn="tl">
                    <a:srgbClr val="000000">
                      <a:alpha val="43137"/>
                    </a:srgbClr>
                  </a:outerShdw>
                </a:effectLst>
                <a:latin typeface="UTM Colossalis" panose="02040603050506020204" pitchFamily="18" charset="0"/>
              </a:rPr>
              <a:t>MÂM CỖ NGÀY XUÂN</a:t>
            </a:r>
          </a:p>
        </p:txBody>
      </p:sp>
      <p:pic>
        <p:nvPicPr>
          <p:cNvPr id="2" name="Picture 1">
            <a:hlinkClick r:id="rId3" action="ppaction://hlinksldjump"/>
          </p:cNvPr>
          <p:cNvPicPr>
            <a:picLocks noChangeAspect="1"/>
          </p:cNvPicPr>
          <p:nvPr/>
        </p:nvPicPr>
        <p:blipFill>
          <a:blip r:embed="rId4"/>
          <a:stretch>
            <a:fillRect/>
          </a:stretch>
        </p:blipFill>
        <p:spPr>
          <a:xfrm>
            <a:off x="8528624" y="3704252"/>
            <a:ext cx="3270233" cy="2831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hlinkClick r:id="rId5" action="ppaction://hlinksldjump"/>
          </p:cNvPr>
          <p:cNvPicPr>
            <a:picLocks noChangeAspect="1"/>
          </p:cNvPicPr>
          <p:nvPr/>
        </p:nvPicPr>
        <p:blipFill>
          <a:blip r:embed="rId6"/>
          <a:stretch>
            <a:fillRect/>
          </a:stretch>
        </p:blipFill>
        <p:spPr>
          <a:xfrm>
            <a:off x="4857140" y="4048211"/>
            <a:ext cx="3390362" cy="2487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hlinkClick r:id="rId7" action="ppaction://hlinksldjump"/>
          </p:cNvPr>
          <p:cNvPicPr>
            <a:picLocks noChangeAspect="1"/>
          </p:cNvPicPr>
          <p:nvPr/>
        </p:nvPicPr>
        <p:blipFill>
          <a:blip r:embed="rId8"/>
          <a:stretch>
            <a:fillRect/>
          </a:stretch>
        </p:blipFill>
        <p:spPr>
          <a:xfrm>
            <a:off x="331157" y="4073867"/>
            <a:ext cx="4233014" cy="2461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hlinkClick r:id="rId9" action="ppaction://hlinksldjump"/>
          </p:cNvPr>
          <p:cNvPicPr>
            <a:picLocks noChangeAspect="1"/>
          </p:cNvPicPr>
          <p:nvPr/>
        </p:nvPicPr>
        <p:blipFill>
          <a:blip r:embed="rId10"/>
          <a:stretch>
            <a:fillRect/>
          </a:stretch>
        </p:blipFill>
        <p:spPr>
          <a:xfrm>
            <a:off x="8572602" y="1280816"/>
            <a:ext cx="3226255" cy="2193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hlinkClick r:id="rId11" action="ppaction://hlinksldjump"/>
          </p:cNvPr>
          <p:cNvPicPr>
            <a:picLocks noChangeAspect="1"/>
          </p:cNvPicPr>
          <p:nvPr/>
        </p:nvPicPr>
        <p:blipFill>
          <a:blip r:embed="rId12"/>
          <a:stretch>
            <a:fillRect/>
          </a:stretch>
        </p:blipFill>
        <p:spPr>
          <a:xfrm>
            <a:off x="4870433" y="1283418"/>
            <a:ext cx="3377068" cy="2532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hlinkClick r:id="rId13" action="ppaction://hlinksldjump"/>
          </p:cNvPr>
          <p:cNvPicPr>
            <a:picLocks noChangeAspect="1"/>
          </p:cNvPicPr>
          <p:nvPr/>
        </p:nvPicPr>
        <p:blipFill>
          <a:blip r:embed="rId14"/>
          <a:stretch>
            <a:fillRect/>
          </a:stretch>
        </p:blipFill>
        <p:spPr>
          <a:xfrm>
            <a:off x="331157" y="1280816"/>
            <a:ext cx="4233014" cy="2535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5"/>
          <a:stretch>
            <a:fillRect/>
          </a:stretch>
        </p:blipFill>
        <p:spPr>
          <a:xfrm>
            <a:off x="10047514" y="-274795"/>
            <a:ext cx="2361535" cy="2361535"/>
          </a:xfrm>
          <a:prstGeom prst="rect">
            <a:avLst/>
          </a:prstGeom>
        </p:spPr>
      </p:pic>
      <p:pic>
        <p:nvPicPr>
          <p:cNvPr id="19" name="Picture 18"/>
          <p:cNvPicPr>
            <a:picLocks noChangeAspect="1"/>
          </p:cNvPicPr>
          <p:nvPr/>
        </p:nvPicPr>
        <p:blipFill>
          <a:blip r:embed="rId15"/>
          <a:stretch>
            <a:fillRect/>
          </a:stretch>
        </p:blipFill>
        <p:spPr>
          <a:xfrm flipH="1">
            <a:off x="-131388" y="-274796"/>
            <a:ext cx="2361535" cy="2361535"/>
          </a:xfrm>
          <a:prstGeom prst="rect">
            <a:avLst/>
          </a:prstGeom>
        </p:spPr>
      </p:pic>
      <p:sp>
        <p:nvSpPr>
          <p:cNvPr id="11" name="TextBox 10">
            <a:extLst>
              <a:ext uri="{FF2B5EF4-FFF2-40B4-BE49-F238E27FC236}">
                <a16:creationId xmlns:a16="http://schemas.microsoft.com/office/drawing/2014/main" id="{319E1816-A9C6-4C66-B809-CC2D8EA53025}"/>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6"/>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537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Effect transition="in" filter="fade">
                                      <p:cBhvr>
                                        <p:cTn id="13" dur="500"/>
                                        <p:tgtEl>
                                          <p:spTgt spid="19"/>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45"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ppt_w</p:attrName>
                                        </p:attrNameLst>
                                      </p:cBhvr>
                                      <p:tavLst>
                                        <p:tav tm="0" fmla="#ppt_w*sin(2.5*pi*$)">
                                          <p:val>
                                            <p:fltVal val="0"/>
                                          </p:val>
                                        </p:tav>
                                        <p:tav tm="100000">
                                          <p:val>
                                            <p:fltVal val="1"/>
                                          </p:val>
                                        </p:tav>
                                      </p:tavLst>
                                    </p:anim>
                                    <p:anim calcmode="lin" valueType="num">
                                      <p:cBhvr>
                                        <p:cTn id="25" dur="2000" fill="hold"/>
                                        <p:tgtEl>
                                          <p:spTgt spid="7"/>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anim calcmode="lin" valueType="num">
                                      <p:cBhvr>
                                        <p:cTn id="29" dur="2000" fill="hold"/>
                                        <p:tgtEl>
                                          <p:spTgt spid="6"/>
                                        </p:tgtEl>
                                        <p:attrNameLst>
                                          <p:attrName>ppt_w</p:attrName>
                                        </p:attrNameLst>
                                      </p:cBhvr>
                                      <p:tavLst>
                                        <p:tav tm="0" fmla="#ppt_w*sin(2.5*pi*$)">
                                          <p:val>
                                            <p:fltVal val="0"/>
                                          </p:val>
                                        </p:tav>
                                        <p:tav tm="100000">
                                          <p:val>
                                            <p:fltVal val="1"/>
                                          </p:val>
                                        </p:tav>
                                      </p:tavLst>
                                    </p:anim>
                                    <p:anim calcmode="lin" valueType="num">
                                      <p:cBhvr>
                                        <p:cTn id="30" dur="2000" fill="hold"/>
                                        <p:tgtEl>
                                          <p:spTgt spid="6"/>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2000"/>
                                        <p:tgtEl>
                                          <p:spTgt spid="5"/>
                                        </p:tgtEl>
                                      </p:cBhvr>
                                    </p:animEffect>
                                    <p:anim calcmode="lin" valueType="num">
                                      <p:cBhvr>
                                        <p:cTn id="34" dur="2000" fill="hold"/>
                                        <p:tgtEl>
                                          <p:spTgt spid="5"/>
                                        </p:tgtEl>
                                        <p:attrNameLst>
                                          <p:attrName>ppt_w</p:attrName>
                                        </p:attrNameLst>
                                      </p:cBhvr>
                                      <p:tavLst>
                                        <p:tav tm="0" fmla="#ppt_w*sin(2.5*pi*$)">
                                          <p:val>
                                            <p:fltVal val="0"/>
                                          </p:val>
                                        </p:tav>
                                        <p:tav tm="100000">
                                          <p:val>
                                            <p:fltVal val="1"/>
                                          </p:val>
                                        </p:tav>
                                      </p:tavLst>
                                    </p:anim>
                                    <p:anim calcmode="lin" valueType="num">
                                      <p:cBhvr>
                                        <p:cTn id="35" dur="2000" fill="hold"/>
                                        <p:tgtEl>
                                          <p:spTgt spid="5"/>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000"/>
                                        <p:tgtEl>
                                          <p:spTgt spid="2"/>
                                        </p:tgtEl>
                                      </p:cBhvr>
                                    </p:animEffect>
                                    <p:anim calcmode="lin" valueType="num">
                                      <p:cBhvr>
                                        <p:cTn id="39" dur="2000" fill="hold"/>
                                        <p:tgtEl>
                                          <p:spTgt spid="2"/>
                                        </p:tgtEl>
                                        <p:attrNameLst>
                                          <p:attrName>ppt_w</p:attrName>
                                        </p:attrNameLst>
                                      </p:cBhvr>
                                      <p:tavLst>
                                        <p:tav tm="0" fmla="#ppt_w*sin(2.5*pi*$)">
                                          <p:val>
                                            <p:fltVal val="0"/>
                                          </p:val>
                                        </p:tav>
                                        <p:tav tm="100000">
                                          <p:val>
                                            <p:fltVal val="1"/>
                                          </p:val>
                                        </p:tav>
                                      </p:tavLst>
                                    </p:anim>
                                    <p:anim calcmode="lin" valueType="num">
                                      <p:cBhvr>
                                        <p:cTn id="40" dur="2000" fill="hold"/>
                                        <p:tgtEl>
                                          <p:spTgt spid="2"/>
                                        </p:tgtEl>
                                        <p:attrNameLst>
                                          <p:attrName>ppt_h</p:attrName>
                                        </p:attrNameLst>
                                      </p:cBhvr>
                                      <p:tavLst>
                                        <p:tav tm="0">
                                          <p:val>
                                            <p:strVal val="#ppt_h"/>
                                          </p:val>
                                        </p:tav>
                                        <p:tav tm="100000">
                                          <p:val>
                                            <p:strVal val="#ppt_h"/>
                                          </p:val>
                                        </p:tav>
                                      </p:tavLst>
                                    </p:anim>
                                  </p:childTnLst>
                                </p:cTn>
                              </p:par>
                              <p:par>
                                <p:cTn id="41" presetID="45"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0"/>
                                        <p:tgtEl>
                                          <p:spTgt spid="3"/>
                                        </p:tgtEl>
                                      </p:cBhvr>
                                    </p:animEffect>
                                    <p:anim calcmode="lin" valueType="num">
                                      <p:cBhvr>
                                        <p:cTn id="44" dur="2000" fill="hold"/>
                                        <p:tgtEl>
                                          <p:spTgt spid="3"/>
                                        </p:tgtEl>
                                        <p:attrNameLst>
                                          <p:attrName>ppt_w</p:attrName>
                                        </p:attrNameLst>
                                      </p:cBhvr>
                                      <p:tavLst>
                                        <p:tav tm="0" fmla="#ppt_w*sin(2.5*pi*$)">
                                          <p:val>
                                            <p:fltVal val="0"/>
                                          </p:val>
                                        </p:tav>
                                        <p:tav tm="100000">
                                          <p:val>
                                            <p:fltVal val="1"/>
                                          </p:val>
                                        </p:tav>
                                      </p:tavLst>
                                    </p:anim>
                                    <p:anim calcmode="lin" valueType="num">
                                      <p:cBhvr>
                                        <p:cTn id="45" dur="2000" fill="hold"/>
                                        <p:tgtEl>
                                          <p:spTgt spid="3"/>
                                        </p:tgtEl>
                                        <p:attrNameLst>
                                          <p:attrName>ppt_h</p:attrName>
                                        </p:attrNameLst>
                                      </p:cBhvr>
                                      <p:tavLst>
                                        <p:tav tm="0">
                                          <p:val>
                                            <p:strVal val="#ppt_h"/>
                                          </p:val>
                                        </p:tav>
                                        <p:tav tm="100000">
                                          <p:val>
                                            <p:strVal val="#ppt_h"/>
                                          </p:val>
                                        </p:tav>
                                      </p:tavLst>
                                    </p:anim>
                                  </p:childTnLst>
                                </p:cTn>
                              </p:par>
                              <p:par>
                                <p:cTn id="46" presetID="45"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2000"/>
                                        <p:tgtEl>
                                          <p:spTgt spid="4"/>
                                        </p:tgtEl>
                                      </p:cBhvr>
                                    </p:animEffect>
                                    <p:anim calcmode="lin" valueType="num">
                                      <p:cBhvr>
                                        <p:cTn id="49" dur="2000" fill="hold"/>
                                        <p:tgtEl>
                                          <p:spTgt spid="4"/>
                                        </p:tgtEl>
                                        <p:attrNameLst>
                                          <p:attrName>ppt_w</p:attrName>
                                        </p:attrNameLst>
                                      </p:cBhvr>
                                      <p:tavLst>
                                        <p:tav tm="0" fmla="#ppt_w*sin(2.5*pi*$)">
                                          <p:val>
                                            <p:fltVal val="0"/>
                                          </p:val>
                                        </p:tav>
                                        <p:tav tm="100000">
                                          <p:val>
                                            <p:fltVal val="1"/>
                                          </p:val>
                                        </p:tav>
                                      </p:tavLst>
                                    </p:anim>
                                    <p:anim calcmode="lin" valueType="num">
                                      <p:cBhvr>
                                        <p:cTn id="50"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45" presetClass="exit" presetSubtype="0" fill="hold" nodeType="clickEffect">
                                  <p:stCondLst>
                                    <p:cond delay="0"/>
                                  </p:stCondLst>
                                  <p:childTnLst>
                                    <p:animEffect transition="out" filter="fade">
                                      <p:cBhvr>
                                        <p:cTn id="55" dur="2000"/>
                                        <p:tgtEl>
                                          <p:spTgt spid="7"/>
                                        </p:tgtEl>
                                      </p:cBhvr>
                                    </p:animEffect>
                                    <p:anim calcmode="lin" valueType="num">
                                      <p:cBhvr>
                                        <p:cTn id="56"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7" dur="2000"/>
                                        <p:tgtEl>
                                          <p:spTgt spid="7"/>
                                        </p:tgtEl>
                                        <p:attrNameLst>
                                          <p:attrName>ppt_h</p:attrName>
                                        </p:attrNameLst>
                                      </p:cBhvr>
                                      <p:tavLst>
                                        <p:tav tm="0">
                                          <p:val>
                                            <p:strVal val="ppt_h"/>
                                          </p:val>
                                        </p:tav>
                                        <p:tav tm="100000">
                                          <p:val>
                                            <p:strVal val="ppt_h"/>
                                          </p:val>
                                        </p:tav>
                                      </p:tavLst>
                                    </p:anim>
                                    <p:set>
                                      <p:cBhvr>
                                        <p:cTn id="58"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45" presetClass="exit" presetSubtype="0" fill="hold" nodeType="clickEffect">
                                  <p:stCondLst>
                                    <p:cond delay="0"/>
                                  </p:stCondLst>
                                  <p:childTnLst>
                                    <p:animEffect transition="out" filter="fade">
                                      <p:cBhvr>
                                        <p:cTn id="63" dur="2000"/>
                                        <p:tgtEl>
                                          <p:spTgt spid="6"/>
                                        </p:tgtEl>
                                      </p:cBhvr>
                                    </p:animEffect>
                                    <p:anim calcmode="lin" valueType="num">
                                      <p:cBhvr>
                                        <p:cTn id="64"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5" dur="2000"/>
                                        <p:tgtEl>
                                          <p:spTgt spid="6"/>
                                        </p:tgtEl>
                                        <p:attrNameLst>
                                          <p:attrName>ppt_h</p:attrName>
                                        </p:attrNameLst>
                                      </p:cBhvr>
                                      <p:tavLst>
                                        <p:tav tm="0">
                                          <p:val>
                                            <p:strVal val="ppt_h"/>
                                          </p:val>
                                        </p:tav>
                                        <p:tav tm="100000">
                                          <p:val>
                                            <p:strVal val="ppt_h"/>
                                          </p:val>
                                        </p:tav>
                                      </p:tavLst>
                                    </p:anim>
                                    <p:set>
                                      <p:cBhvr>
                                        <p:cTn id="66"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5"/>
                    </p:tgtEl>
                  </p:cond>
                </p:stCondLst>
                <p:endSync evt="end" delay="0">
                  <p:rtn val="all"/>
                </p:endSync>
                <p:childTnLst>
                  <p:par>
                    <p:cTn id="68" fill="hold">
                      <p:stCondLst>
                        <p:cond delay="0"/>
                      </p:stCondLst>
                      <p:childTnLst>
                        <p:par>
                          <p:cTn id="69" fill="hold">
                            <p:stCondLst>
                              <p:cond delay="0"/>
                            </p:stCondLst>
                            <p:childTnLst>
                              <p:par>
                                <p:cTn id="70" presetID="45" presetClass="exit" presetSubtype="0" fill="hold" nodeType="clickEffect">
                                  <p:stCondLst>
                                    <p:cond delay="0"/>
                                  </p:stCondLst>
                                  <p:childTnLst>
                                    <p:animEffect transition="out" filter="fade">
                                      <p:cBhvr>
                                        <p:cTn id="71" dur="2000"/>
                                        <p:tgtEl>
                                          <p:spTgt spid="5"/>
                                        </p:tgtEl>
                                      </p:cBhvr>
                                    </p:animEffect>
                                    <p:anim calcmode="lin" valueType="num">
                                      <p:cBhvr>
                                        <p:cTn id="72"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3" dur="2000"/>
                                        <p:tgtEl>
                                          <p:spTgt spid="5"/>
                                        </p:tgtEl>
                                        <p:attrNameLst>
                                          <p:attrName>ppt_h</p:attrName>
                                        </p:attrNameLst>
                                      </p:cBhvr>
                                      <p:tavLst>
                                        <p:tav tm="0">
                                          <p:val>
                                            <p:strVal val="ppt_h"/>
                                          </p:val>
                                        </p:tav>
                                        <p:tav tm="100000">
                                          <p:val>
                                            <p:strVal val="ppt_h"/>
                                          </p:val>
                                        </p:tav>
                                      </p:tavLst>
                                    </p:anim>
                                    <p:set>
                                      <p:cBhvr>
                                        <p:cTn id="74"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2"/>
                    </p:tgtEl>
                  </p:cond>
                </p:stCondLst>
                <p:endSync evt="end" delay="0">
                  <p:rtn val="all"/>
                </p:endSync>
                <p:childTnLst>
                  <p:par>
                    <p:cTn id="76" fill="hold">
                      <p:stCondLst>
                        <p:cond delay="0"/>
                      </p:stCondLst>
                      <p:childTnLst>
                        <p:par>
                          <p:cTn id="77" fill="hold">
                            <p:stCondLst>
                              <p:cond delay="0"/>
                            </p:stCondLst>
                            <p:childTnLst>
                              <p:par>
                                <p:cTn id="78" presetID="45" presetClass="exit" presetSubtype="0" fill="hold" nodeType="clickEffect">
                                  <p:stCondLst>
                                    <p:cond delay="0"/>
                                  </p:stCondLst>
                                  <p:childTnLst>
                                    <p:animEffect transition="out" filter="fade">
                                      <p:cBhvr>
                                        <p:cTn id="79" dur="2000"/>
                                        <p:tgtEl>
                                          <p:spTgt spid="2"/>
                                        </p:tgtEl>
                                      </p:cBhvr>
                                    </p:animEffect>
                                    <p:anim calcmode="lin" valueType="num">
                                      <p:cBhvr>
                                        <p:cTn id="80"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1" dur="2000"/>
                                        <p:tgtEl>
                                          <p:spTgt spid="2"/>
                                        </p:tgtEl>
                                        <p:attrNameLst>
                                          <p:attrName>ppt_h</p:attrName>
                                        </p:attrNameLst>
                                      </p:cBhvr>
                                      <p:tavLst>
                                        <p:tav tm="0">
                                          <p:val>
                                            <p:strVal val="ppt_h"/>
                                          </p:val>
                                        </p:tav>
                                        <p:tav tm="100000">
                                          <p:val>
                                            <p:strVal val="ppt_h"/>
                                          </p:val>
                                        </p:tav>
                                      </p:tavLst>
                                    </p:anim>
                                    <p:set>
                                      <p:cBhvr>
                                        <p:cTn id="82"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3" restart="whenNotActive" fill="hold" evtFilter="cancelBubble" nodeType="interactiveSeq">
                <p:stCondLst>
                  <p:cond evt="onClick" delay="0">
                    <p:tgtEl>
                      <p:spTgt spid="3"/>
                    </p:tgtEl>
                  </p:cond>
                </p:stCondLst>
                <p:endSync evt="end" delay="0">
                  <p:rtn val="all"/>
                </p:endSync>
                <p:childTnLst>
                  <p:par>
                    <p:cTn id="84" fill="hold">
                      <p:stCondLst>
                        <p:cond delay="0"/>
                      </p:stCondLst>
                      <p:childTnLst>
                        <p:par>
                          <p:cTn id="85" fill="hold">
                            <p:stCondLst>
                              <p:cond delay="0"/>
                            </p:stCondLst>
                            <p:childTnLst>
                              <p:par>
                                <p:cTn id="86" presetID="45" presetClass="exit" presetSubtype="0" fill="hold" nodeType="clickEffect">
                                  <p:stCondLst>
                                    <p:cond delay="0"/>
                                  </p:stCondLst>
                                  <p:childTnLst>
                                    <p:animEffect transition="out" filter="fade">
                                      <p:cBhvr>
                                        <p:cTn id="87" dur="2000"/>
                                        <p:tgtEl>
                                          <p:spTgt spid="3"/>
                                        </p:tgtEl>
                                      </p:cBhvr>
                                    </p:animEffect>
                                    <p:anim calcmode="lin" valueType="num">
                                      <p:cBhvr>
                                        <p:cTn id="88"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9" dur="2000"/>
                                        <p:tgtEl>
                                          <p:spTgt spid="3"/>
                                        </p:tgtEl>
                                        <p:attrNameLst>
                                          <p:attrName>ppt_h</p:attrName>
                                        </p:attrNameLst>
                                      </p:cBhvr>
                                      <p:tavLst>
                                        <p:tav tm="0">
                                          <p:val>
                                            <p:strVal val="ppt_h"/>
                                          </p:val>
                                        </p:tav>
                                        <p:tav tm="100000">
                                          <p:val>
                                            <p:strVal val="ppt_h"/>
                                          </p:val>
                                        </p:tav>
                                      </p:tavLst>
                                    </p:anim>
                                    <p:set>
                                      <p:cBhvr>
                                        <p:cTn id="90"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91" restart="whenNotActive" fill="hold" evtFilter="cancelBubble" nodeType="interactiveSeq">
                <p:stCondLst>
                  <p:cond evt="onClick" delay="0">
                    <p:tgtEl>
                      <p:spTgt spid="4"/>
                    </p:tgtEl>
                  </p:cond>
                </p:stCondLst>
                <p:endSync evt="end" delay="0">
                  <p:rtn val="all"/>
                </p:endSync>
                <p:childTnLst>
                  <p:par>
                    <p:cTn id="92" fill="hold">
                      <p:stCondLst>
                        <p:cond delay="0"/>
                      </p:stCondLst>
                      <p:childTnLst>
                        <p:par>
                          <p:cTn id="93" fill="hold">
                            <p:stCondLst>
                              <p:cond delay="0"/>
                            </p:stCondLst>
                            <p:childTnLst>
                              <p:par>
                                <p:cTn id="94" presetID="45" presetClass="exit" presetSubtype="0" fill="hold" nodeType="clickEffect">
                                  <p:stCondLst>
                                    <p:cond delay="0"/>
                                  </p:stCondLst>
                                  <p:childTnLst>
                                    <p:animEffect transition="out" filter="fade">
                                      <p:cBhvr>
                                        <p:cTn id="95" dur="2000"/>
                                        <p:tgtEl>
                                          <p:spTgt spid="4"/>
                                        </p:tgtEl>
                                      </p:cBhvr>
                                    </p:animEffect>
                                    <p:anim calcmode="lin" valueType="num">
                                      <p:cBhvr>
                                        <p:cTn id="96"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7" dur="2000"/>
                                        <p:tgtEl>
                                          <p:spTgt spid="4"/>
                                        </p:tgtEl>
                                        <p:attrNameLst>
                                          <p:attrName>ppt_h</p:attrName>
                                        </p:attrNameLst>
                                      </p:cBhvr>
                                      <p:tavLst>
                                        <p:tav tm="0">
                                          <p:val>
                                            <p:strVal val="ppt_h"/>
                                          </p:val>
                                        </p:tav>
                                        <p:tav tm="100000">
                                          <p:val>
                                            <p:strVal val="ppt_h"/>
                                          </p:val>
                                        </p:tav>
                                      </p:tavLst>
                                    </p:anim>
                                    <p:set>
                                      <p:cBhvr>
                                        <p:cTn id="98"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2907" y="-77918"/>
            <a:ext cx="13160415" cy="7287790"/>
          </a:xfrm>
          <a:prstGeom prst="rect">
            <a:avLst/>
          </a:prstGeom>
        </p:spPr>
      </p:pic>
      <p:sp>
        <p:nvSpPr>
          <p:cNvPr id="10" name="TextBox 9"/>
          <p:cNvSpPr txBox="1"/>
          <p:nvPr/>
        </p:nvSpPr>
        <p:spPr>
          <a:xfrm>
            <a:off x="3082600" y="1840333"/>
            <a:ext cx="6272504" cy="2308324"/>
          </a:xfrm>
          <a:prstGeom prst="rect">
            <a:avLst/>
          </a:prstGeom>
          <a:noFill/>
        </p:spPr>
        <p:txBody>
          <a:bodyPr wrap="square" rtlCol="0">
            <a:spAutoFit/>
          </a:bodyPr>
          <a:lstStyle/>
          <a:p>
            <a:pPr algn="ctr"/>
            <a:r>
              <a:rPr lang="en-US" sz="7200" dirty="0">
                <a:solidFill>
                  <a:schemeClr val="bg1"/>
                </a:solidFill>
                <a:effectLst>
                  <a:outerShdw blurRad="38100" dist="38100" dir="2700000" algn="tl">
                    <a:srgbClr val="000000">
                      <a:alpha val="43137"/>
                    </a:srgbClr>
                  </a:outerShdw>
                </a:effectLst>
                <a:latin typeface="UTM Colossalis" panose="02040603050506020204" pitchFamily="18" charset="0"/>
              </a:rPr>
              <a:t>CHÀO </a:t>
            </a:r>
          </a:p>
          <a:p>
            <a:pPr algn="ctr"/>
            <a:r>
              <a:rPr lang="en-US" sz="7200" dirty="0">
                <a:solidFill>
                  <a:schemeClr val="bg1"/>
                </a:solidFill>
                <a:effectLst>
                  <a:outerShdw blurRad="38100" dist="38100" dir="2700000" algn="tl">
                    <a:srgbClr val="000000">
                      <a:alpha val="43137"/>
                    </a:srgbClr>
                  </a:outerShdw>
                </a:effectLst>
                <a:latin typeface="UTM Colossalis" panose="02040603050506020204" pitchFamily="18" charset="0"/>
              </a:rPr>
              <a:t>TẠM BIỆT</a:t>
            </a:r>
          </a:p>
        </p:txBody>
      </p:sp>
      <p:sp>
        <p:nvSpPr>
          <p:cNvPr id="4" name="TextBox 3">
            <a:extLst>
              <a:ext uri="{FF2B5EF4-FFF2-40B4-BE49-F238E27FC236}">
                <a16:creationId xmlns:a16="http://schemas.microsoft.com/office/drawing/2014/main" id="{CFF419D0-ECC3-42D8-A82E-8E63F4E7103A}"/>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4"/>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76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7"/>
          <a:stretch>
            <a:fillRect/>
          </a:stretch>
        </p:blipFill>
        <p:spPr>
          <a:xfrm>
            <a:off x="4153871" y="5355432"/>
            <a:ext cx="3978144" cy="1098489"/>
          </a:xfrm>
          <a:prstGeom prst="rect">
            <a:avLst/>
          </a:prstGeom>
        </p:spPr>
      </p:pic>
      <p:pic>
        <p:nvPicPr>
          <p:cNvPr id="47" name="Picture 46"/>
          <p:cNvPicPr>
            <a:picLocks noChangeAspect="1"/>
          </p:cNvPicPr>
          <p:nvPr/>
        </p:nvPicPr>
        <p:blipFill>
          <a:blip r:embed="rId7"/>
          <a:stretch>
            <a:fillRect/>
          </a:stretch>
        </p:blipFill>
        <p:spPr>
          <a:xfrm>
            <a:off x="8131331" y="5330205"/>
            <a:ext cx="3978144" cy="1098489"/>
          </a:xfrm>
          <a:prstGeom prst="rect">
            <a:avLst/>
          </a:prstGeom>
        </p:spPr>
      </p:pic>
      <p:pic>
        <p:nvPicPr>
          <p:cNvPr id="43" name="Picture 42"/>
          <p:cNvPicPr>
            <a:picLocks noChangeAspect="1"/>
          </p:cNvPicPr>
          <p:nvPr/>
        </p:nvPicPr>
        <p:blipFill>
          <a:blip r:embed="rId7"/>
          <a:stretch>
            <a:fillRect/>
          </a:stretch>
        </p:blipFill>
        <p:spPr>
          <a:xfrm>
            <a:off x="243015" y="5356586"/>
            <a:ext cx="3978144" cy="1098489"/>
          </a:xfrm>
          <a:prstGeom prst="rect">
            <a:avLst/>
          </a:prstGeom>
        </p:spPr>
      </p:pic>
      <p:sp>
        <p:nvSpPr>
          <p:cNvPr id="25" name="TextBox 24"/>
          <p:cNvSpPr txBox="1"/>
          <p:nvPr/>
        </p:nvSpPr>
        <p:spPr>
          <a:xfrm>
            <a:off x="2127380" y="-11087"/>
            <a:ext cx="8276252" cy="1107996"/>
          </a:xfrm>
          <a:prstGeom prst="rect">
            <a:avLst/>
          </a:prstGeom>
          <a:noFill/>
        </p:spPr>
        <p:txBody>
          <a:bodyPr wrap="square" rtlCol="0">
            <a:spAutoFit/>
          </a:bodyPr>
          <a:lstStyle/>
          <a:p>
            <a:pPr algn="ct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Rất</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nhiều</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mặt</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trăng</a:t>
            </a:r>
            <a:endParaRPr lang="en-US" sz="6600" dirty="0">
              <a:solidFill>
                <a:srgbClr val="FFFF00"/>
              </a:solidFill>
              <a:effectLst>
                <a:outerShdw blurRad="38100" dist="38100" dir="2700000" algn="tl">
                  <a:srgbClr val="000000">
                    <a:alpha val="43137"/>
                  </a:srgbClr>
                </a:outerShdw>
              </a:effectLst>
              <a:latin typeface="UTM Colossalis" panose="02040603050506020204" pitchFamily="18" charset="0"/>
            </a:endParaRPr>
          </a:p>
        </p:txBody>
      </p:sp>
      <p:sp>
        <p:nvSpPr>
          <p:cNvPr id="13" name="Rectangle 12"/>
          <p:cNvSpPr/>
          <p:nvPr/>
        </p:nvSpPr>
        <p:spPr>
          <a:xfrm>
            <a:off x="288020" y="1173085"/>
            <a:ext cx="11580520" cy="3970318"/>
          </a:xfrm>
          <a:prstGeom prst="rect">
            <a:avLst/>
          </a:prstGeom>
        </p:spPr>
        <p:txBody>
          <a:bodyPr wrap="square">
            <a:spAutoFit/>
          </a:bodyPr>
          <a:lstStyle/>
          <a:p>
            <a:pPr algn="just"/>
            <a:r>
              <a:rPr lang="en-US" sz="2800" dirty="0">
                <a:solidFill>
                  <a:schemeClr val="bg1"/>
                </a:solidFill>
                <a:latin typeface="UTM Avo" panose="02040603050506020204" pitchFamily="18" charset="0"/>
              </a:rPr>
              <a:t>	</a:t>
            </a:r>
            <a:r>
              <a:rPr lang="vi-VN" sz="2800" dirty="0">
                <a:solidFill>
                  <a:schemeClr val="bg1"/>
                </a:solidFill>
                <a:latin typeface="UTM Avo" panose="02040603050506020204" pitchFamily="18" charset="0"/>
              </a:rPr>
              <a:t>Ở vương quốc nọ có một cô bé xinh xinh chừng năm, sáu tuổi. Bé xíu như vậy, nhưng cô lại là công chúa. Một lần, công chúa ốm nặng. Nhà vua rất lo lắng. Ngài hứa tặng cô con gái bé nhỏ bất kì thứ gì cô muốn, miễn là cô khỏi bệnh. Công chúa nói rằng cô sẽ khỏi ngay nếu có được mặt trăng.</a:t>
            </a:r>
          </a:p>
          <a:p>
            <a:pPr algn="just"/>
            <a:r>
              <a:rPr lang="en-US" sz="2800" dirty="0">
                <a:solidFill>
                  <a:schemeClr val="bg1"/>
                </a:solidFill>
                <a:latin typeface="UTM Avo" panose="02040603050506020204" pitchFamily="18" charset="0"/>
              </a:rPr>
              <a:t>	</a:t>
            </a:r>
            <a:r>
              <a:rPr lang="vi-VN" sz="2800" dirty="0">
                <a:solidFill>
                  <a:schemeClr val="bg1"/>
                </a:solidFill>
                <a:latin typeface="UTM Avo" panose="02040603050506020204" pitchFamily="18" charset="0"/>
              </a:rPr>
              <a:t>Vua cho vời tất cả các vị đại thần, các nhà khoa học tới để bàn cách lấy mặt trăng cho cô bé. Nhưng ai nấy đều nói là đòi hỏi của công chúa không thể thực hiện được vì mặt trăng ở rất xa và to gấp hàng nghìn lần đất nước của nhà vua.</a:t>
            </a:r>
          </a:p>
        </p:txBody>
      </p:sp>
      <p:sp>
        <p:nvSpPr>
          <p:cNvPr id="32" name="Rectangle 31"/>
          <p:cNvSpPr/>
          <p:nvPr/>
        </p:nvSpPr>
        <p:spPr>
          <a:xfrm>
            <a:off x="5160429" y="5556286"/>
            <a:ext cx="3205351" cy="523220"/>
          </a:xfrm>
          <a:prstGeom prst="rect">
            <a:avLst/>
          </a:prstGeom>
        </p:spPr>
        <p:txBody>
          <a:bodyPr wrap="square">
            <a:spAutoFit/>
          </a:bodyPr>
          <a:lstStyle/>
          <a:p>
            <a:pPr algn="just"/>
            <a:r>
              <a:rPr lang="en-US" sz="2800" dirty="0">
                <a:solidFill>
                  <a:schemeClr val="bg1"/>
                </a:solidFill>
                <a:latin typeface="UTM Aircona" panose="02040603050506020204" pitchFamily="18" charset="0"/>
              </a:rPr>
              <a:t>HOÀN THÀNH</a:t>
            </a:r>
            <a:endParaRPr lang="vi-VN" sz="2800" dirty="0">
              <a:solidFill>
                <a:schemeClr val="bg1"/>
              </a:solidFill>
              <a:latin typeface="UTM Avo" panose="02040603050506020204" pitchFamily="18" charset="0"/>
            </a:endParaRPr>
          </a:p>
        </p:txBody>
      </p:sp>
      <p:sp>
        <p:nvSpPr>
          <p:cNvPr id="33" name="Rectangle 32"/>
          <p:cNvSpPr/>
          <p:nvPr/>
        </p:nvSpPr>
        <p:spPr>
          <a:xfrm>
            <a:off x="9037908" y="5617841"/>
            <a:ext cx="2824830" cy="400110"/>
          </a:xfrm>
          <a:prstGeom prst="rect">
            <a:avLst/>
          </a:prstGeom>
        </p:spPr>
        <p:txBody>
          <a:bodyPr wrap="square">
            <a:spAutoFit/>
          </a:bodyPr>
          <a:lstStyle/>
          <a:p>
            <a:pPr algn="just"/>
            <a:r>
              <a:rPr lang="en-US" sz="2000" dirty="0" err="1">
                <a:solidFill>
                  <a:schemeClr val="bg1"/>
                </a:solidFill>
                <a:latin typeface="UTM Aircona" panose="02040603050506020204" pitchFamily="18" charset="0"/>
              </a:rPr>
              <a:t>Chưa</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hoàn</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thành</a:t>
            </a:r>
            <a:endParaRPr lang="vi-VN" sz="2000" dirty="0">
              <a:solidFill>
                <a:schemeClr val="bg1"/>
              </a:solidFill>
              <a:latin typeface="UTM Avo" panose="02040603050506020204" pitchFamily="18" charset="0"/>
            </a:endParaRPr>
          </a:p>
        </p:txBody>
      </p:sp>
      <p:pic>
        <p:nvPicPr>
          <p:cNvPr id="37" name="Picture 36"/>
          <p:cNvPicPr>
            <a:picLocks noChangeAspect="1"/>
          </p:cNvPicPr>
          <p:nvPr/>
        </p:nvPicPr>
        <p:blipFill>
          <a:blip r:embed="rId8"/>
          <a:stretch>
            <a:fillRect/>
          </a:stretch>
        </p:blipFill>
        <p:spPr>
          <a:xfrm>
            <a:off x="431290" y="5230283"/>
            <a:ext cx="1098451" cy="822694"/>
          </a:xfrm>
          <a:prstGeom prst="rect">
            <a:avLst/>
          </a:prstGeom>
        </p:spPr>
      </p:pic>
      <p:sp>
        <p:nvSpPr>
          <p:cNvPr id="31" name="Rectangle 30"/>
          <p:cNvSpPr/>
          <p:nvPr/>
        </p:nvSpPr>
        <p:spPr>
          <a:xfrm>
            <a:off x="1755364" y="5504361"/>
            <a:ext cx="1453694" cy="646331"/>
          </a:xfrm>
          <a:prstGeom prst="rect">
            <a:avLst/>
          </a:prstGeom>
        </p:spPr>
        <p:txBody>
          <a:bodyPr wrap="square">
            <a:spAutoFit/>
          </a:bodyPr>
          <a:lstStyle/>
          <a:p>
            <a:pPr algn="just"/>
            <a:r>
              <a:rPr lang="en-US" sz="3600" dirty="0">
                <a:solidFill>
                  <a:schemeClr val="bg1"/>
                </a:solidFill>
                <a:latin typeface="UTM Aircona" panose="02040603050506020204" pitchFamily="18" charset="0"/>
              </a:rPr>
              <a:t>TỐT</a:t>
            </a:r>
            <a:endParaRPr lang="vi-VN" sz="3600" dirty="0">
              <a:solidFill>
                <a:schemeClr val="bg1"/>
              </a:solidFill>
              <a:latin typeface="UTM Avo" panose="02040603050506020204" pitchFamily="18" charset="0"/>
            </a:endParaRPr>
          </a:p>
        </p:txBody>
      </p:sp>
      <p:pic>
        <p:nvPicPr>
          <p:cNvPr id="48" name="Picture 47"/>
          <p:cNvPicPr>
            <a:picLocks noChangeAspect="1"/>
          </p:cNvPicPr>
          <p:nvPr/>
        </p:nvPicPr>
        <p:blipFill>
          <a:blip r:embed="rId8"/>
          <a:stretch>
            <a:fillRect/>
          </a:stretch>
        </p:blipFill>
        <p:spPr>
          <a:xfrm>
            <a:off x="4364466" y="5255714"/>
            <a:ext cx="1098451" cy="822694"/>
          </a:xfrm>
          <a:prstGeom prst="rect">
            <a:avLst/>
          </a:prstGeom>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391041" y="5504361"/>
            <a:ext cx="729240" cy="646617"/>
          </a:xfrm>
          <a:prstGeom prst="rect">
            <a:avLst/>
          </a:prstGeom>
          <a:effectLst>
            <a:outerShdw blurRad="50800" dist="38100" dir="2700000" algn="tl" rotWithShape="0">
              <a:prstClr val="black">
                <a:alpha val="40000"/>
              </a:prstClr>
            </a:outerShdw>
          </a:effectLst>
        </p:spPr>
      </p:pic>
      <p:pic>
        <p:nvPicPr>
          <p:cNvPr id="51"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2690" y="2354101"/>
            <a:ext cx="487363" cy="487363"/>
          </a:xfrm>
          <a:prstGeom prst="rect">
            <a:avLst/>
          </a:prstGeom>
        </p:spPr>
      </p:pic>
      <p:pic>
        <p:nvPicPr>
          <p:cNvPr id="52"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5421" y="2841464"/>
            <a:ext cx="487363" cy="487363"/>
          </a:xfrm>
          <a:prstGeom prst="rect">
            <a:avLst/>
          </a:prstGeom>
        </p:spPr>
      </p:pic>
      <p:pic>
        <p:nvPicPr>
          <p:cNvPr id="53" name="Am-thanh-oh-noo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20389" y="3428206"/>
            <a:ext cx="487363" cy="487363"/>
          </a:xfrm>
          <a:prstGeom prst="rect">
            <a:avLst/>
          </a:prstGeom>
        </p:spPr>
      </p:pic>
      <p:sp>
        <p:nvSpPr>
          <p:cNvPr id="56" name="Action Button: Go Home 55">
            <a:hlinkClick r:id="rId12"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AC4FF117-3F33-4724-9526-52FEB54AFE57}"/>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06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randombar(horizontal)">
                                      <p:cBhvr>
                                        <p:cTn id="13" dur="500"/>
                                        <p:tgtEl>
                                          <p:spTgt spid="4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par>
                                <p:cTn id="23" presetID="14" presetClass="entr" presetSubtype="1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randombar(horizontal)">
                                      <p:cBhvr>
                                        <p:cTn id="25" dur="500"/>
                                        <p:tgtEl>
                                          <p:spTgt spid="4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down)">
                                      <p:cBhvr>
                                        <p:cTn id="34" dur="500"/>
                                        <p:tgtEl>
                                          <p:spTgt spid="37"/>
                                        </p:tgtEl>
                                      </p:cBhvr>
                                    </p:animEffect>
                                  </p:childTnLst>
                                </p:cTn>
                              </p:par>
                              <p:par>
                                <p:cTn id="35" presetID="1" presetClass="mediacall" presetSubtype="0" fill="hold" nodeType="withEffect">
                                  <p:stCondLst>
                                    <p:cond delay="0"/>
                                  </p:stCondLst>
                                  <p:childTnLst>
                                    <p:cmd type="call" cmd="playFrom(0.0)">
                                      <p:cBhvr>
                                        <p:cTn id="36" dur="1645" fill="hold"/>
                                        <p:tgtEl>
                                          <p:spTgt spid="51"/>
                                        </p:tgtEl>
                                      </p:cBhvr>
                                    </p:cmd>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par>
                                <p:cTn id="43" presetID="1" presetClass="mediacall" presetSubtype="0" fill="hold" nodeType="withEffect">
                                  <p:stCondLst>
                                    <p:cond delay="0"/>
                                  </p:stCondLst>
                                  <p:childTnLst>
                                    <p:cmd type="call" cmd="playFrom(0.0)">
                                      <p:cBhvr>
                                        <p:cTn id="44" dur="2899" fill="hold"/>
                                        <p:tgtEl>
                                          <p:spTgt spid="53"/>
                                        </p:tgtEl>
                                      </p:cBhvr>
                                    </p:cmd>
                                  </p:childTnLst>
                                </p:cTn>
                              </p:par>
                            </p:childTnLst>
                          </p:cTn>
                        </p:par>
                      </p:childTnLst>
                    </p:cTn>
                  </p:par>
                </p:childTnLst>
              </p:cTn>
              <p:nextCondLst>
                <p:cond evt="onClick" delay="0">
                  <p:tgtEl>
                    <p:spTgt spid="47"/>
                  </p:tgtEl>
                </p:cond>
              </p:nextCondLst>
            </p:seq>
            <p:audio>
              <p:cMediaNode vol="80000">
                <p:cTn id="45" fill="hold" display="0">
                  <p:stCondLst>
                    <p:cond delay="indefinite"/>
                  </p:stCondLst>
                  <p:endCondLst>
                    <p:cond evt="onStopAudio" delay="0">
                      <p:tgtEl>
                        <p:sldTgt/>
                      </p:tgtEl>
                    </p:cond>
                  </p:endCondLst>
                </p:cTn>
                <p:tgtEl>
                  <p:spTgt spid="51"/>
                </p:tgtEl>
              </p:cMediaNode>
            </p:audio>
            <p:audio>
              <p:cMediaNode vol="80000">
                <p:cTn id="46" fill="hold" display="0">
                  <p:stCondLst>
                    <p:cond delay="indefinite"/>
                  </p:stCondLst>
                  <p:endCondLst>
                    <p:cond evt="onStopAudio" delay="0">
                      <p:tgtEl>
                        <p:sldTgt/>
                      </p:tgtEl>
                    </p:cond>
                  </p:endCondLst>
                </p:cTn>
                <p:tgtEl>
                  <p:spTgt spid="52"/>
                </p:tgtEl>
              </p:cMediaNode>
            </p:audio>
            <p:audio>
              <p:cMediaNode vol="80000">
                <p:cTn id="47" fill="hold" display="0">
                  <p:stCondLst>
                    <p:cond delay="indefinite"/>
                  </p:stCondLst>
                  <p:endCondLst>
                    <p:cond evt="onStopAudio" delay="0">
                      <p:tgtEl>
                        <p:sldTgt/>
                      </p:tgtEl>
                    </p:cond>
                  </p:endCondLst>
                </p:cTn>
                <p:tgtEl>
                  <p:spTgt spid="53"/>
                </p:tgtEl>
              </p:cMediaNode>
            </p:audio>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down)">
                                      <p:cBhvr>
                                        <p:cTn id="53" dur="500"/>
                                        <p:tgtEl>
                                          <p:spTgt spid="48"/>
                                        </p:tgtEl>
                                      </p:cBhvr>
                                    </p:animEffect>
                                  </p:childTnLst>
                                </p:cTn>
                              </p:par>
                              <p:par>
                                <p:cTn id="54" presetID="1" presetClass="mediacall" presetSubtype="0" fill="hold" nodeType="withEffect">
                                  <p:stCondLst>
                                    <p:cond delay="0"/>
                                  </p:stCondLst>
                                  <p:childTnLst>
                                    <p:cmd type="call" cmd="playFrom(0.0)">
                                      <p:cBhvr>
                                        <p:cTn id="55" dur="1645" fill="hold"/>
                                        <p:tgtEl>
                                          <p:spTgt spid="52"/>
                                        </p:tgtEl>
                                      </p:cBhvr>
                                    </p:cmd>
                                  </p:childTnLst>
                                </p:cTn>
                              </p:par>
                            </p:childTnLst>
                          </p:cTn>
                        </p:par>
                      </p:childTnLst>
                    </p:cTn>
                  </p:par>
                </p:childTnLst>
              </p:cTn>
              <p:nextCondLst>
                <p:cond evt="onClick" delay="0">
                  <p:tgtEl>
                    <p:spTgt spid="46"/>
                  </p:tgtEl>
                </p:cond>
              </p:nextCondLst>
            </p:seq>
          </p:childTnLst>
        </p:cTn>
      </p:par>
    </p:tnLst>
    <p:bldLst>
      <p:bldP spid="25" grpId="0"/>
      <p:bldP spid="13" grpId="0"/>
      <p:bldP spid="32" grpId="0"/>
      <p:bldP spid="33"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7"/>
          <a:stretch>
            <a:fillRect/>
          </a:stretch>
        </p:blipFill>
        <p:spPr>
          <a:xfrm>
            <a:off x="4153869" y="5268348"/>
            <a:ext cx="3978144" cy="1098489"/>
          </a:xfrm>
          <a:prstGeom prst="rect">
            <a:avLst/>
          </a:prstGeom>
        </p:spPr>
      </p:pic>
      <p:pic>
        <p:nvPicPr>
          <p:cNvPr id="47" name="Picture 46"/>
          <p:cNvPicPr>
            <a:picLocks noChangeAspect="1"/>
          </p:cNvPicPr>
          <p:nvPr/>
        </p:nvPicPr>
        <p:blipFill>
          <a:blip r:embed="rId7"/>
          <a:stretch>
            <a:fillRect/>
          </a:stretch>
        </p:blipFill>
        <p:spPr>
          <a:xfrm>
            <a:off x="8131329" y="5243121"/>
            <a:ext cx="3978144" cy="1098489"/>
          </a:xfrm>
          <a:prstGeom prst="rect">
            <a:avLst/>
          </a:prstGeom>
        </p:spPr>
      </p:pic>
      <p:pic>
        <p:nvPicPr>
          <p:cNvPr id="43" name="Picture 42"/>
          <p:cNvPicPr>
            <a:picLocks noChangeAspect="1"/>
          </p:cNvPicPr>
          <p:nvPr/>
        </p:nvPicPr>
        <p:blipFill>
          <a:blip r:embed="rId7"/>
          <a:stretch>
            <a:fillRect/>
          </a:stretch>
        </p:blipFill>
        <p:spPr>
          <a:xfrm>
            <a:off x="243013" y="5269502"/>
            <a:ext cx="3978144" cy="1098489"/>
          </a:xfrm>
          <a:prstGeom prst="rect">
            <a:avLst/>
          </a:prstGeom>
        </p:spPr>
      </p:pic>
      <p:sp>
        <p:nvSpPr>
          <p:cNvPr id="25" name="TextBox 24"/>
          <p:cNvSpPr txBox="1"/>
          <p:nvPr/>
        </p:nvSpPr>
        <p:spPr>
          <a:xfrm>
            <a:off x="2127380" y="-11087"/>
            <a:ext cx="8276252" cy="1107996"/>
          </a:xfrm>
          <a:prstGeom prst="rect">
            <a:avLst/>
          </a:prstGeom>
          <a:noFill/>
        </p:spPr>
        <p:txBody>
          <a:bodyPr wrap="square" rtlCol="0">
            <a:spAutoFit/>
          </a:bodyPr>
          <a:lstStyle/>
          <a:p>
            <a:pPr algn="ct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Cánh</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diều</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tuổi</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thơ</a:t>
            </a:r>
            <a:endParaRPr lang="en-US" sz="6600" dirty="0">
              <a:solidFill>
                <a:srgbClr val="FFFF00"/>
              </a:solidFill>
              <a:effectLst>
                <a:outerShdw blurRad="38100" dist="38100" dir="2700000" algn="tl">
                  <a:srgbClr val="000000">
                    <a:alpha val="43137"/>
                  </a:srgbClr>
                </a:outerShdw>
              </a:effectLst>
              <a:latin typeface="UTM Colossalis" panose="02040603050506020204" pitchFamily="18" charset="0"/>
            </a:endParaRPr>
          </a:p>
        </p:txBody>
      </p:sp>
      <p:sp>
        <p:nvSpPr>
          <p:cNvPr id="13" name="Rectangle 12"/>
          <p:cNvSpPr/>
          <p:nvPr/>
        </p:nvSpPr>
        <p:spPr>
          <a:xfrm>
            <a:off x="288020" y="1173085"/>
            <a:ext cx="11580520" cy="3662541"/>
          </a:xfrm>
          <a:prstGeom prst="rect">
            <a:avLst/>
          </a:prstGeom>
        </p:spPr>
        <p:txBody>
          <a:bodyPr wrap="square">
            <a:spAutoFit/>
          </a:bodyPr>
          <a:lstStyle/>
          <a:p>
            <a:pPr algn="just"/>
            <a:r>
              <a:rPr lang="en-US" sz="2900" dirty="0">
                <a:solidFill>
                  <a:schemeClr val="bg1"/>
                </a:solidFill>
                <a:latin typeface="UTM Avo" panose="02040603050506020204" pitchFamily="18" charset="0"/>
              </a:rPr>
              <a:t>	</a:t>
            </a:r>
            <a:r>
              <a:rPr lang="vi-VN" sz="2900" dirty="0">
                <a:solidFill>
                  <a:schemeClr val="bg1"/>
                </a:solidFill>
                <a:latin typeface="UTM Avo" panose="02040603050506020204" pitchFamily="18" charset="0"/>
              </a:rPr>
              <a:t>Ban đêm, trên bãi thả diều thật không còn gì huyền ảo hơn. Có cảm giác diều đang trôi trên dải Ngân Hà. Bầu trời tự do đẹp như một thảm nhung khổng lồ. Có cái gì cứ cháy lên, cháy mãi trong tâm hồn chúng tôi. Sau này, tôi mới hiểu đấy là khát vọng. Tôi đã ngửa cổ suốt một thời mới lớn để chờ đợi một nàng tiên áo xanh bay xuống từ trời và bao giờ cũng hy vọng khi tha thiết cầu xin: “Bay đi diều ơi! Bay đi!”. Cánh diều tuổi ngọc ngà bay đi, mang theo nỗi khát khao của tôi.</a:t>
            </a:r>
          </a:p>
        </p:txBody>
      </p:sp>
      <p:sp>
        <p:nvSpPr>
          <p:cNvPr id="32" name="Rectangle 31"/>
          <p:cNvSpPr/>
          <p:nvPr/>
        </p:nvSpPr>
        <p:spPr>
          <a:xfrm>
            <a:off x="5160427" y="5469202"/>
            <a:ext cx="3205351" cy="523220"/>
          </a:xfrm>
          <a:prstGeom prst="rect">
            <a:avLst/>
          </a:prstGeom>
        </p:spPr>
        <p:txBody>
          <a:bodyPr wrap="square">
            <a:spAutoFit/>
          </a:bodyPr>
          <a:lstStyle/>
          <a:p>
            <a:pPr algn="just"/>
            <a:r>
              <a:rPr lang="en-US" sz="2800" dirty="0">
                <a:solidFill>
                  <a:schemeClr val="bg1"/>
                </a:solidFill>
                <a:latin typeface="UTM Aircona" panose="02040603050506020204" pitchFamily="18" charset="0"/>
              </a:rPr>
              <a:t>HOÀN THÀNH</a:t>
            </a:r>
            <a:endParaRPr lang="vi-VN" sz="2800" dirty="0">
              <a:solidFill>
                <a:schemeClr val="bg1"/>
              </a:solidFill>
              <a:latin typeface="UTM Avo" panose="02040603050506020204" pitchFamily="18" charset="0"/>
            </a:endParaRPr>
          </a:p>
        </p:txBody>
      </p:sp>
      <p:sp>
        <p:nvSpPr>
          <p:cNvPr id="33" name="Rectangle 32"/>
          <p:cNvSpPr/>
          <p:nvPr/>
        </p:nvSpPr>
        <p:spPr>
          <a:xfrm>
            <a:off x="9037906" y="5530757"/>
            <a:ext cx="2824830" cy="400110"/>
          </a:xfrm>
          <a:prstGeom prst="rect">
            <a:avLst/>
          </a:prstGeom>
        </p:spPr>
        <p:txBody>
          <a:bodyPr wrap="square">
            <a:spAutoFit/>
          </a:bodyPr>
          <a:lstStyle/>
          <a:p>
            <a:pPr algn="just"/>
            <a:r>
              <a:rPr lang="en-US" sz="2000" dirty="0" err="1">
                <a:solidFill>
                  <a:schemeClr val="bg1"/>
                </a:solidFill>
                <a:latin typeface="UTM Aircona" panose="02040603050506020204" pitchFamily="18" charset="0"/>
              </a:rPr>
              <a:t>Chưa</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hoàn</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thành</a:t>
            </a:r>
            <a:endParaRPr lang="vi-VN" sz="2000" dirty="0">
              <a:solidFill>
                <a:schemeClr val="bg1"/>
              </a:solidFill>
              <a:latin typeface="UTM Avo" panose="02040603050506020204" pitchFamily="18" charset="0"/>
            </a:endParaRPr>
          </a:p>
        </p:txBody>
      </p:sp>
      <p:pic>
        <p:nvPicPr>
          <p:cNvPr id="37" name="Picture 36"/>
          <p:cNvPicPr>
            <a:picLocks noChangeAspect="1"/>
          </p:cNvPicPr>
          <p:nvPr/>
        </p:nvPicPr>
        <p:blipFill>
          <a:blip r:embed="rId8"/>
          <a:stretch>
            <a:fillRect/>
          </a:stretch>
        </p:blipFill>
        <p:spPr>
          <a:xfrm>
            <a:off x="431288" y="5143199"/>
            <a:ext cx="1098451" cy="822694"/>
          </a:xfrm>
          <a:prstGeom prst="rect">
            <a:avLst/>
          </a:prstGeom>
        </p:spPr>
      </p:pic>
      <p:sp>
        <p:nvSpPr>
          <p:cNvPr id="31" name="Rectangle 30"/>
          <p:cNvSpPr/>
          <p:nvPr/>
        </p:nvSpPr>
        <p:spPr>
          <a:xfrm>
            <a:off x="1755362" y="5417277"/>
            <a:ext cx="1453694" cy="646331"/>
          </a:xfrm>
          <a:prstGeom prst="rect">
            <a:avLst/>
          </a:prstGeom>
        </p:spPr>
        <p:txBody>
          <a:bodyPr wrap="square">
            <a:spAutoFit/>
          </a:bodyPr>
          <a:lstStyle/>
          <a:p>
            <a:pPr algn="just"/>
            <a:r>
              <a:rPr lang="en-US" sz="3600" dirty="0">
                <a:solidFill>
                  <a:schemeClr val="bg1"/>
                </a:solidFill>
                <a:latin typeface="UTM Aircona" panose="02040603050506020204" pitchFamily="18" charset="0"/>
              </a:rPr>
              <a:t>TỐT</a:t>
            </a:r>
            <a:endParaRPr lang="vi-VN" sz="3600" dirty="0">
              <a:solidFill>
                <a:schemeClr val="bg1"/>
              </a:solidFill>
              <a:latin typeface="UTM Avo" panose="02040603050506020204" pitchFamily="18" charset="0"/>
            </a:endParaRPr>
          </a:p>
        </p:txBody>
      </p:sp>
      <p:pic>
        <p:nvPicPr>
          <p:cNvPr id="48" name="Picture 47"/>
          <p:cNvPicPr>
            <a:picLocks noChangeAspect="1"/>
          </p:cNvPicPr>
          <p:nvPr/>
        </p:nvPicPr>
        <p:blipFill>
          <a:blip r:embed="rId8"/>
          <a:stretch>
            <a:fillRect/>
          </a:stretch>
        </p:blipFill>
        <p:spPr>
          <a:xfrm>
            <a:off x="4364464" y="5168630"/>
            <a:ext cx="1098451" cy="822694"/>
          </a:xfrm>
          <a:prstGeom prst="rect">
            <a:avLst/>
          </a:prstGeom>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391039" y="5417277"/>
            <a:ext cx="729240" cy="646617"/>
          </a:xfrm>
          <a:prstGeom prst="rect">
            <a:avLst/>
          </a:prstGeom>
          <a:effectLst>
            <a:outerShdw blurRad="50800" dist="38100" dir="2700000" algn="tl" rotWithShape="0">
              <a:prstClr val="black">
                <a:alpha val="40000"/>
              </a:prstClr>
            </a:outerShdw>
          </a:effectLst>
        </p:spPr>
      </p:pic>
      <p:pic>
        <p:nvPicPr>
          <p:cNvPr id="51"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2690" y="2354101"/>
            <a:ext cx="487363" cy="487363"/>
          </a:xfrm>
          <a:prstGeom prst="rect">
            <a:avLst/>
          </a:prstGeom>
        </p:spPr>
      </p:pic>
      <p:pic>
        <p:nvPicPr>
          <p:cNvPr id="52"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5421" y="2841464"/>
            <a:ext cx="487363" cy="487363"/>
          </a:xfrm>
          <a:prstGeom prst="rect">
            <a:avLst/>
          </a:prstGeom>
        </p:spPr>
      </p:pic>
      <p:pic>
        <p:nvPicPr>
          <p:cNvPr id="53" name="Am-thanh-oh-noo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20389" y="3428206"/>
            <a:ext cx="487363" cy="487363"/>
          </a:xfrm>
          <a:prstGeom prst="rect">
            <a:avLst/>
          </a:prstGeom>
        </p:spPr>
      </p:pic>
      <p:sp>
        <p:nvSpPr>
          <p:cNvPr id="16" name="Action Button: Go Home 15">
            <a:hlinkClick r:id="rId12"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0101F7BD-7D52-41F6-B16F-A48D0D69EECB}"/>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6546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randombar(horizontal)">
                                      <p:cBhvr>
                                        <p:cTn id="13" dur="500"/>
                                        <p:tgtEl>
                                          <p:spTgt spid="4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par>
                                <p:cTn id="23" presetID="14" presetClass="entr" presetSubtype="1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randombar(horizontal)">
                                      <p:cBhvr>
                                        <p:cTn id="25" dur="500"/>
                                        <p:tgtEl>
                                          <p:spTgt spid="4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down)">
                                      <p:cBhvr>
                                        <p:cTn id="34" dur="500"/>
                                        <p:tgtEl>
                                          <p:spTgt spid="37"/>
                                        </p:tgtEl>
                                      </p:cBhvr>
                                    </p:animEffect>
                                  </p:childTnLst>
                                </p:cTn>
                              </p:par>
                              <p:par>
                                <p:cTn id="35" presetID="1" presetClass="mediacall" presetSubtype="0" fill="hold" nodeType="withEffect">
                                  <p:stCondLst>
                                    <p:cond delay="0"/>
                                  </p:stCondLst>
                                  <p:childTnLst>
                                    <p:cmd type="call" cmd="playFrom(0.0)">
                                      <p:cBhvr>
                                        <p:cTn id="36" dur="1645" fill="hold"/>
                                        <p:tgtEl>
                                          <p:spTgt spid="51"/>
                                        </p:tgtEl>
                                      </p:cBhvr>
                                    </p:cmd>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par>
                                <p:cTn id="43" presetID="1" presetClass="mediacall" presetSubtype="0" fill="hold" nodeType="withEffect">
                                  <p:stCondLst>
                                    <p:cond delay="0"/>
                                  </p:stCondLst>
                                  <p:childTnLst>
                                    <p:cmd type="call" cmd="playFrom(0.0)">
                                      <p:cBhvr>
                                        <p:cTn id="44" dur="2899" fill="hold"/>
                                        <p:tgtEl>
                                          <p:spTgt spid="53"/>
                                        </p:tgtEl>
                                      </p:cBhvr>
                                    </p:cmd>
                                  </p:childTnLst>
                                </p:cTn>
                              </p:par>
                            </p:childTnLst>
                          </p:cTn>
                        </p:par>
                      </p:childTnLst>
                    </p:cTn>
                  </p:par>
                </p:childTnLst>
              </p:cTn>
              <p:nextCondLst>
                <p:cond evt="onClick" delay="0">
                  <p:tgtEl>
                    <p:spTgt spid="47"/>
                  </p:tgtEl>
                </p:cond>
              </p:nextCondLst>
            </p:seq>
            <p:audio>
              <p:cMediaNode vol="80000">
                <p:cTn id="45" fill="hold" display="0">
                  <p:stCondLst>
                    <p:cond delay="indefinite"/>
                  </p:stCondLst>
                  <p:endCondLst>
                    <p:cond evt="onStopAudio" delay="0">
                      <p:tgtEl>
                        <p:sldTgt/>
                      </p:tgtEl>
                    </p:cond>
                  </p:endCondLst>
                </p:cTn>
                <p:tgtEl>
                  <p:spTgt spid="51"/>
                </p:tgtEl>
              </p:cMediaNode>
            </p:audio>
            <p:audio>
              <p:cMediaNode vol="80000">
                <p:cTn id="46" fill="hold" display="0">
                  <p:stCondLst>
                    <p:cond delay="indefinite"/>
                  </p:stCondLst>
                  <p:endCondLst>
                    <p:cond evt="onStopAudio" delay="0">
                      <p:tgtEl>
                        <p:sldTgt/>
                      </p:tgtEl>
                    </p:cond>
                  </p:endCondLst>
                </p:cTn>
                <p:tgtEl>
                  <p:spTgt spid="52"/>
                </p:tgtEl>
              </p:cMediaNode>
            </p:audio>
            <p:audio>
              <p:cMediaNode vol="80000">
                <p:cTn id="47" fill="hold" display="0">
                  <p:stCondLst>
                    <p:cond delay="indefinite"/>
                  </p:stCondLst>
                  <p:endCondLst>
                    <p:cond evt="onStopAudio" delay="0">
                      <p:tgtEl>
                        <p:sldTgt/>
                      </p:tgtEl>
                    </p:cond>
                  </p:endCondLst>
                </p:cTn>
                <p:tgtEl>
                  <p:spTgt spid="53"/>
                </p:tgtEl>
              </p:cMediaNode>
            </p:audio>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down)">
                                      <p:cBhvr>
                                        <p:cTn id="53" dur="500"/>
                                        <p:tgtEl>
                                          <p:spTgt spid="48"/>
                                        </p:tgtEl>
                                      </p:cBhvr>
                                    </p:animEffect>
                                  </p:childTnLst>
                                </p:cTn>
                              </p:par>
                              <p:par>
                                <p:cTn id="54" presetID="1" presetClass="mediacall" presetSubtype="0" fill="hold" nodeType="withEffect">
                                  <p:stCondLst>
                                    <p:cond delay="0"/>
                                  </p:stCondLst>
                                  <p:childTnLst>
                                    <p:cmd type="call" cmd="playFrom(0.0)">
                                      <p:cBhvr>
                                        <p:cTn id="55" dur="1645" fill="hold"/>
                                        <p:tgtEl>
                                          <p:spTgt spid="52"/>
                                        </p:tgtEl>
                                      </p:cBhvr>
                                    </p:cmd>
                                  </p:childTnLst>
                                </p:cTn>
                              </p:par>
                            </p:childTnLst>
                          </p:cTn>
                        </p:par>
                      </p:childTnLst>
                    </p:cTn>
                  </p:par>
                </p:childTnLst>
              </p:cTn>
              <p:nextCondLst>
                <p:cond evt="onClick" delay="0">
                  <p:tgtEl>
                    <p:spTgt spid="46"/>
                  </p:tgtEl>
                </p:cond>
              </p:nextCondLst>
            </p:seq>
          </p:childTnLst>
        </p:cTn>
      </p:par>
    </p:tnLst>
    <p:bldLst>
      <p:bldP spid="25" grpId="0"/>
      <p:bldP spid="13" grpId="0"/>
      <p:bldP spid="32" grpId="0"/>
      <p:bldP spid="33"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7"/>
          <a:stretch>
            <a:fillRect/>
          </a:stretch>
        </p:blipFill>
        <p:spPr>
          <a:xfrm>
            <a:off x="4139354" y="5340918"/>
            <a:ext cx="3978144" cy="1098489"/>
          </a:xfrm>
          <a:prstGeom prst="rect">
            <a:avLst/>
          </a:prstGeom>
        </p:spPr>
      </p:pic>
      <p:pic>
        <p:nvPicPr>
          <p:cNvPr id="47" name="Picture 46"/>
          <p:cNvPicPr>
            <a:picLocks noChangeAspect="1"/>
          </p:cNvPicPr>
          <p:nvPr/>
        </p:nvPicPr>
        <p:blipFill>
          <a:blip r:embed="rId7"/>
          <a:stretch>
            <a:fillRect/>
          </a:stretch>
        </p:blipFill>
        <p:spPr>
          <a:xfrm>
            <a:off x="8116814" y="5315691"/>
            <a:ext cx="3978144" cy="1098489"/>
          </a:xfrm>
          <a:prstGeom prst="rect">
            <a:avLst/>
          </a:prstGeom>
        </p:spPr>
      </p:pic>
      <p:pic>
        <p:nvPicPr>
          <p:cNvPr id="43" name="Picture 42"/>
          <p:cNvPicPr>
            <a:picLocks noChangeAspect="1"/>
          </p:cNvPicPr>
          <p:nvPr/>
        </p:nvPicPr>
        <p:blipFill>
          <a:blip r:embed="rId7"/>
          <a:stretch>
            <a:fillRect/>
          </a:stretch>
        </p:blipFill>
        <p:spPr>
          <a:xfrm>
            <a:off x="228498" y="5342072"/>
            <a:ext cx="3978144" cy="1098489"/>
          </a:xfrm>
          <a:prstGeom prst="rect">
            <a:avLst/>
          </a:prstGeom>
        </p:spPr>
      </p:pic>
      <p:sp>
        <p:nvSpPr>
          <p:cNvPr id="25" name="TextBox 24"/>
          <p:cNvSpPr txBox="1"/>
          <p:nvPr/>
        </p:nvSpPr>
        <p:spPr>
          <a:xfrm>
            <a:off x="2127380" y="-11087"/>
            <a:ext cx="8276252" cy="1107996"/>
          </a:xfrm>
          <a:prstGeom prst="rect">
            <a:avLst/>
          </a:prstGeom>
          <a:noFill/>
        </p:spPr>
        <p:txBody>
          <a:bodyPr wrap="square" rtlCol="0">
            <a:spAutoFit/>
          </a:bodyPr>
          <a:lstStyle/>
          <a:p>
            <a:pPr algn="ct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Tuổi</a:t>
            </a:r>
            <a:r>
              <a:rPr lang="en-US" sz="6600" dirty="0">
                <a:solidFill>
                  <a:srgbClr val="FFFF00"/>
                </a:solidFill>
                <a:effectLst>
                  <a:outerShdw blurRad="38100" dist="38100" dir="2700000" algn="tl">
                    <a:srgbClr val="000000">
                      <a:alpha val="43137"/>
                    </a:srgbClr>
                  </a:outerShdw>
                </a:effectLst>
                <a:latin typeface="UTM Colossalis" panose="02040603050506020204" pitchFamily="18" charset="0"/>
              </a:rPr>
              <a:t> </a:t>
            </a:r>
            <a:r>
              <a:rPr lang="en-US" sz="6600" dirty="0" err="1">
                <a:solidFill>
                  <a:srgbClr val="FFFF00"/>
                </a:solidFill>
                <a:effectLst>
                  <a:outerShdw blurRad="38100" dist="38100" dir="2700000" algn="tl">
                    <a:srgbClr val="000000">
                      <a:alpha val="43137"/>
                    </a:srgbClr>
                  </a:outerShdw>
                </a:effectLst>
                <a:latin typeface="UTM Colossalis" panose="02040603050506020204" pitchFamily="18" charset="0"/>
              </a:rPr>
              <a:t>ngựa</a:t>
            </a:r>
            <a:endParaRPr lang="en-US" sz="6600" dirty="0">
              <a:solidFill>
                <a:srgbClr val="FFFF00"/>
              </a:solidFill>
              <a:effectLst>
                <a:outerShdw blurRad="38100" dist="38100" dir="2700000" algn="tl">
                  <a:srgbClr val="000000">
                    <a:alpha val="43137"/>
                  </a:srgbClr>
                </a:outerShdw>
              </a:effectLst>
              <a:latin typeface="UTM Colossalis" panose="02040603050506020204" pitchFamily="18" charset="0"/>
            </a:endParaRPr>
          </a:p>
        </p:txBody>
      </p:sp>
      <p:sp>
        <p:nvSpPr>
          <p:cNvPr id="32" name="Rectangle 31"/>
          <p:cNvSpPr/>
          <p:nvPr/>
        </p:nvSpPr>
        <p:spPr>
          <a:xfrm>
            <a:off x="5145912" y="5541772"/>
            <a:ext cx="3205351" cy="523220"/>
          </a:xfrm>
          <a:prstGeom prst="rect">
            <a:avLst/>
          </a:prstGeom>
        </p:spPr>
        <p:txBody>
          <a:bodyPr wrap="square">
            <a:spAutoFit/>
          </a:bodyPr>
          <a:lstStyle/>
          <a:p>
            <a:pPr algn="just"/>
            <a:r>
              <a:rPr lang="en-US" sz="2800" dirty="0">
                <a:solidFill>
                  <a:schemeClr val="bg1"/>
                </a:solidFill>
                <a:latin typeface="UTM Aircona" panose="02040603050506020204" pitchFamily="18" charset="0"/>
              </a:rPr>
              <a:t>HOÀN THÀNH</a:t>
            </a:r>
            <a:endParaRPr lang="vi-VN" sz="2800" dirty="0">
              <a:solidFill>
                <a:schemeClr val="bg1"/>
              </a:solidFill>
              <a:latin typeface="UTM Avo" panose="02040603050506020204" pitchFamily="18" charset="0"/>
            </a:endParaRPr>
          </a:p>
        </p:txBody>
      </p:sp>
      <p:sp>
        <p:nvSpPr>
          <p:cNvPr id="33" name="Rectangle 32"/>
          <p:cNvSpPr/>
          <p:nvPr/>
        </p:nvSpPr>
        <p:spPr>
          <a:xfrm>
            <a:off x="9023391" y="5603327"/>
            <a:ext cx="2824830" cy="400110"/>
          </a:xfrm>
          <a:prstGeom prst="rect">
            <a:avLst/>
          </a:prstGeom>
        </p:spPr>
        <p:txBody>
          <a:bodyPr wrap="square">
            <a:spAutoFit/>
          </a:bodyPr>
          <a:lstStyle/>
          <a:p>
            <a:pPr algn="just"/>
            <a:r>
              <a:rPr lang="en-US" sz="2000" dirty="0" err="1">
                <a:solidFill>
                  <a:schemeClr val="bg1"/>
                </a:solidFill>
                <a:latin typeface="UTM Aircona" panose="02040603050506020204" pitchFamily="18" charset="0"/>
              </a:rPr>
              <a:t>Chưa</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hoàn</a:t>
            </a:r>
            <a:r>
              <a:rPr lang="en-US" sz="2000" dirty="0">
                <a:solidFill>
                  <a:schemeClr val="bg1"/>
                </a:solidFill>
                <a:latin typeface="UTM Aircona" panose="02040603050506020204" pitchFamily="18" charset="0"/>
              </a:rPr>
              <a:t> </a:t>
            </a:r>
            <a:r>
              <a:rPr lang="en-US" sz="2000" dirty="0" err="1">
                <a:solidFill>
                  <a:schemeClr val="bg1"/>
                </a:solidFill>
                <a:latin typeface="UTM Aircona" panose="02040603050506020204" pitchFamily="18" charset="0"/>
              </a:rPr>
              <a:t>thành</a:t>
            </a:r>
            <a:endParaRPr lang="vi-VN" sz="2000" dirty="0">
              <a:solidFill>
                <a:schemeClr val="bg1"/>
              </a:solidFill>
              <a:latin typeface="UTM Avo" panose="02040603050506020204" pitchFamily="18" charset="0"/>
            </a:endParaRPr>
          </a:p>
        </p:txBody>
      </p:sp>
      <p:pic>
        <p:nvPicPr>
          <p:cNvPr id="37" name="Picture 36"/>
          <p:cNvPicPr>
            <a:picLocks noChangeAspect="1"/>
          </p:cNvPicPr>
          <p:nvPr/>
        </p:nvPicPr>
        <p:blipFill>
          <a:blip r:embed="rId8"/>
          <a:stretch>
            <a:fillRect/>
          </a:stretch>
        </p:blipFill>
        <p:spPr>
          <a:xfrm>
            <a:off x="416773" y="5215769"/>
            <a:ext cx="1098451" cy="822694"/>
          </a:xfrm>
          <a:prstGeom prst="rect">
            <a:avLst/>
          </a:prstGeom>
        </p:spPr>
      </p:pic>
      <p:sp>
        <p:nvSpPr>
          <p:cNvPr id="31" name="Rectangle 30"/>
          <p:cNvSpPr/>
          <p:nvPr/>
        </p:nvSpPr>
        <p:spPr>
          <a:xfrm>
            <a:off x="1740847" y="5489847"/>
            <a:ext cx="1453694" cy="646331"/>
          </a:xfrm>
          <a:prstGeom prst="rect">
            <a:avLst/>
          </a:prstGeom>
        </p:spPr>
        <p:txBody>
          <a:bodyPr wrap="square">
            <a:spAutoFit/>
          </a:bodyPr>
          <a:lstStyle/>
          <a:p>
            <a:pPr algn="just"/>
            <a:r>
              <a:rPr lang="en-US" sz="3600" dirty="0">
                <a:solidFill>
                  <a:schemeClr val="bg1"/>
                </a:solidFill>
                <a:latin typeface="UTM Aircona" panose="02040603050506020204" pitchFamily="18" charset="0"/>
              </a:rPr>
              <a:t>TỐT</a:t>
            </a:r>
            <a:endParaRPr lang="vi-VN" sz="3600" dirty="0">
              <a:solidFill>
                <a:schemeClr val="bg1"/>
              </a:solidFill>
              <a:latin typeface="UTM Avo" panose="02040603050506020204" pitchFamily="18" charset="0"/>
            </a:endParaRPr>
          </a:p>
        </p:txBody>
      </p:sp>
      <p:pic>
        <p:nvPicPr>
          <p:cNvPr id="48" name="Picture 47"/>
          <p:cNvPicPr>
            <a:picLocks noChangeAspect="1"/>
          </p:cNvPicPr>
          <p:nvPr/>
        </p:nvPicPr>
        <p:blipFill>
          <a:blip r:embed="rId8"/>
          <a:stretch>
            <a:fillRect/>
          </a:stretch>
        </p:blipFill>
        <p:spPr>
          <a:xfrm>
            <a:off x="4349949" y="5241200"/>
            <a:ext cx="1098451" cy="822694"/>
          </a:xfrm>
          <a:prstGeom prst="rect">
            <a:avLst/>
          </a:prstGeom>
        </p:spPr>
      </p:pic>
      <p:pic>
        <p:nvPicPr>
          <p:cNvPr id="50" name="Picture 49"/>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8376524" y="5489847"/>
            <a:ext cx="729240" cy="646617"/>
          </a:xfrm>
          <a:prstGeom prst="rect">
            <a:avLst/>
          </a:prstGeom>
          <a:effectLst>
            <a:outerShdw blurRad="50800" dist="38100" dir="2700000" algn="tl" rotWithShape="0">
              <a:prstClr val="black">
                <a:alpha val="40000"/>
              </a:prstClr>
            </a:outerShdw>
          </a:effectLst>
        </p:spPr>
      </p:pic>
      <p:pic>
        <p:nvPicPr>
          <p:cNvPr id="51"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2690" y="2354101"/>
            <a:ext cx="487363" cy="487363"/>
          </a:xfrm>
          <a:prstGeom prst="rect">
            <a:avLst/>
          </a:prstGeom>
        </p:spPr>
      </p:pic>
      <p:pic>
        <p:nvPicPr>
          <p:cNvPr id="52"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45421" y="2841464"/>
            <a:ext cx="487363" cy="487363"/>
          </a:xfrm>
          <a:prstGeom prst="rect">
            <a:avLst/>
          </a:prstGeom>
        </p:spPr>
      </p:pic>
      <p:pic>
        <p:nvPicPr>
          <p:cNvPr id="53" name="Am-thanh-oh-noo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20389" y="3428206"/>
            <a:ext cx="487363" cy="48736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760121483"/>
              </p:ext>
            </p:extLst>
          </p:nvPr>
        </p:nvGraphicFramePr>
        <p:xfrm>
          <a:off x="333827" y="1261342"/>
          <a:ext cx="11340224" cy="4206240"/>
        </p:xfrm>
        <a:graphic>
          <a:graphicData uri="http://schemas.openxmlformats.org/drawingml/2006/table">
            <a:tbl>
              <a:tblPr firstRow="1" bandRow="1">
                <a:tableStyleId>{5940675A-B579-460E-94D1-54222C63F5DA}</a:tableStyleId>
              </a:tblPr>
              <a:tblGrid>
                <a:gridCol w="5670112">
                  <a:extLst>
                    <a:ext uri="{9D8B030D-6E8A-4147-A177-3AD203B41FA5}">
                      <a16:colId xmlns:a16="http://schemas.microsoft.com/office/drawing/2014/main" val="414727394"/>
                    </a:ext>
                  </a:extLst>
                </a:gridCol>
                <a:gridCol w="5670112">
                  <a:extLst>
                    <a:ext uri="{9D8B030D-6E8A-4147-A177-3AD203B41FA5}">
                      <a16:colId xmlns:a16="http://schemas.microsoft.com/office/drawing/2014/main" val="1679941890"/>
                    </a:ext>
                  </a:extLst>
                </a:gridCol>
              </a:tblGrid>
              <a:tr h="3886882">
                <a:tc>
                  <a:txBody>
                    <a:bodyPr/>
                    <a:lstStyle/>
                    <a:p>
                      <a:r>
                        <a:rPr lang="vi-VN" sz="3000" dirty="0">
                          <a:solidFill>
                            <a:schemeClr val="bg1"/>
                          </a:solidFill>
                          <a:latin typeface="UTM Avo" panose="02040603050506020204" pitchFamily="18" charset="0"/>
                        </a:rPr>
                        <a:t>- Mẹ ơi, con sẽ phi</a:t>
                      </a:r>
                    </a:p>
                    <a:p>
                      <a:r>
                        <a:rPr lang="vi-VN" sz="3000" dirty="0">
                          <a:solidFill>
                            <a:schemeClr val="bg1"/>
                          </a:solidFill>
                          <a:latin typeface="UTM Avo" panose="02040603050506020204" pitchFamily="18" charset="0"/>
                        </a:rPr>
                        <a:t>Qua bao nhiêu ngọn gió</a:t>
                      </a:r>
                    </a:p>
                    <a:p>
                      <a:r>
                        <a:rPr lang="vi-VN" sz="3000" dirty="0">
                          <a:solidFill>
                            <a:schemeClr val="bg1"/>
                          </a:solidFill>
                          <a:latin typeface="UTM Avo" panose="02040603050506020204" pitchFamily="18" charset="0"/>
                        </a:rPr>
                        <a:t>Gió xanh miền trung du</a:t>
                      </a:r>
                    </a:p>
                    <a:p>
                      <a:r>
                        <a:rPr lang="vi-VN" sz="3000" dirty="0">
                          <a:solidFill>
                            <a:schemeClr val="bg1"/>
                          </a:solidFill>
                          <a:latin typeface="UTM Avo" panose="02040603050506020204" pitchFamily="18" charset="0"/>
                        </a:rPr>
                        <a:t>Gió hồng vùng đất đỏ</a:t>
                      </a:r>
                    </a:p>
                    <a:p>
                      <a:r>
                        <a:rPr lang="vi-VN" sz="3000" dirty="0">
                          <a:solidFill>
                            <a:schemeClr val="bg1"/>
                          </a:solidFill>
                          <a:latin typeface="UTM Avo" panose="02040603050506020204" pitchFamily="18" charset="0"/>
                        </a:rPr>
                        <a:t>Gió đen hút đại ngàn</a:t>
                      </a:r>
                    </a:p>
                    <a:p>
                      <a:r>
                        <a:rPr lang="vi-VN" sz="3000" dirty="0">
                          <a:solidFill>
                            <a:schemeClr val="bg1"/>
                          </a:solidFill>
                          <a:latin typeface="UTM Avo" panose="02040603050506020204" pitchFamily="18" charset="0"/>
                        </a:rPr>
                        <a:t>Mấp mô triền núi đá...</a:t>
                      </a:r>
                    </a:p>
                    <a:p>
                      <a:r>
                        <a:rPr lang="vi-VN" sz="3000" dirty="0">
                          <a:solidFill>
                            <a:schemeClr val="bg1"/>
                          </a:solidFill>
                          <a:latin typeface="UTM Avo" panose="02040603050506020204" pitchFamily="18" charset="0"/>
                        </a:rPr>
                        <a:t>Con mang về cho mẹ</a:t>
                      </a:r>
                    </a:p>
                    <a:p>
                      <a:r>
                        <a:rPr lang="vi-VN" sz="3000" dirty="0">
                          <a:solidFill>
                            <a:schemeClr val="bg1"/>
                          </a:solidFill>
                          <a:latin typeface="UTM Avo" panose="02040603050506020204" pitchFamily="18" charset="0"/>
                        </a:rPr>
                        <a:t>Ngọn gió của trăm miền...</a:t>
                      </a:r>
                    </a:p>
                    <a:p>
                      <a:endParaRPr lang="en-US" sz="3000" dirty="0">
                        <a:solidFill>
                          <a:schemeClr val="bg1"/>
                        </a:solidFill>
                        <a:latin typeface="UTM Avo" panose="0204060305050602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vi-VN" sz="3000" dirty="0">
                          <a:solidFill>
                            <a:schemeClr val="bg1"/>
                          </a:solidFill>
                          <a:latin typeface="UTM Avo" panose="02040603050506020204" pitchFamily="18" charset="0"/>
                        </a:rPr>
                        <a:t>Ngựa con sẽ đi khắp</a:t>
                      </a:r>
                    </a:p>
                    <a:p>
                      <a:r>
                        <a:rPr lang="vi-VN" sz="3000" dirty="0">
                          <a:solidFill>
                            <a:schemeClr val="bg1"/>
                          </a:solidFill>
                          <a:latin typeface="UTM Avo" panose="02040603050506020204" pitchFamily="18" charset="0"/>
                        </a:rPr>
                        <a:t>Trên những cánh đồng hoa</a:t>
                      </a:r>
                    </a:p>
                    <a:p>
                      <a:r>
                        <a:rPr lang="vi-VN" sz="3000" dirty="0">
                          <a:solidFill>
                            <a:schemeClr val="bg1"/>
                          </a:solidFill>
                          <a:latin typeface="UTM Avo" panose="02040603050506020204" pitchFamily="18" charset="0"/>
                        </a:rPr>
                        <a:t>Lóa màu trắng hoa mơ</a:t>
                      </a:r>
                    </a:p>
                    <a:p>
                      <a:r>
                        <a:rPr lang="vi-VN" sz="3000" dirty="0">
                          <a:solidFill>
                            <a:schemeClr val="bg1"/>
                          </a:solidFill>
                          <a:latin typeface="UTM Avo" panose="02040603050506020204" pitchFamily="18" charset="0"/>
                        </a:rPr>
                        <a:t>Trang giấy nguyên chưa viết</a:t>
                      </a:r>
                    </a:p>
                    <a:p>
                      <a:r>
                        <a:rPr lang="vi-VN" sz="3000" dirty="0">
                          <a:solidFill>
                            <a:schemeClr val="bg1"/>
                          </a:solidFill>
                          <a:latin typeface="UTM Avo" panose="02040603050506020204" pitchFamily="18" charset="0"/>
                        </a:rPr>
                        <a:t>Con làm sao ôm hết</a:t>
                      </a:r>
                    </a:p>
                    <a:p>
                      <a:r>
                        <a:rPr lang="vi-VN" sz="3000" dirty="0">
                          <a:solidFill>
                            <a:schemeClr val="bg1"/>
                          </a:solidFill>
                          <a:latin typeface="UTM Avo" panose="02040603050506020204" pitchFamily="18" charset="0"/>
                        </a:rPr>
                        <a:t>Mùi hoa huệ ngạt ngào</a:t>
                      </a:r>
                    </a:p>
                    <a:p>
                      <a:r>
                        <a:rPr lang="vi-VN" sz="3000" dirty="0">
                          <a:solidFill>
                            <a:schemeClr val="bg1"/>
                          </a:solidFill>
                          <a:latin typeface="UTM Avo" panose="02040603050506020204" pitchFamily="18" charset="0"/>
                        </a:rPr>
                        <a:t>Gió và nắng xôn xao</a:t>
                      </a:r>
                    </a:p>
                    <a:p>
                      <a:r>
                        <a:rPr lang="vi-VN" sz="3000" dirty="0">
                          <a:solidFill>
                            <a:schemeClr val="bg1"/>
                          </a:solidFill>
                          <a:latin typeface="UTM Avo" panose="02040603050506020204" pitchFamily="18" charset="0"/>
                        </a:rPr>
                        <a:t>Khắp đồng hoa cúc dại. </a:t>
                      </a:r>
                    </a:p>
                    <a:p>
                      <a:endParaRPr lang="en-US" sz="3000" dirty="0">
                        <a:solidFill>
                          <a:schemeClr val="bg1"/>
                        </a:solidFill>
                        <a:latin typeface="UTM Avo" panose="020406030505060202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77044927"/>
                  </a:ext>
                </a:extLst>
              </a:tr>
            </a:tbl>
          </a:graphicData>
        </a:graphic>
      </p:graphicFrame>
      <p:sp>
        <p:nvSpPr>
          <p:cNvPr id="17" name="Action Button: Go Home 16">
            <a:hlinkClick r:id="rId12" action="ppaction://hlinksldjump" highlightClick="1"/>
          </p:cNvPr>
          <p:cNvSpPr/>
          <p:nvPr/>
        </p:nvSpPr>
        <p:spPr>
          <a:xfrm>
            <a:off x="11468503" y="448607"/>
            <a:ext cx="511295" cy="511295"/>
          </a:xfrm>
          <a:prstGeom prst="actionButtonHome">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E36203AB-7518-4227-BDE6-BAA069945527}"/>
              </a:ext>
            </a:extLst>
          </p:cNvPr>
          <p:cNvSpPr txBox="1"/>
          <p:nvPr/>
        </p:nvSpPr>
        <p:spPr>
          <a:xfrm>
            <a:off x="2552928" y="11104274"/>
            <a:ext cx="419893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hlinkClick r:id="rId13"/>
              </a:rPr>
              <a:t>https://www.facebook.com/teamKTUTS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21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randombar(horizontal)">
                                      <p:cBhvr>
                                        <p:cTn id="13" dur="500"/>
                                        <p:tgtEl>
                                          <p:spTgt spid="4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par>
                                <p:cTn id="17" presetID="14" presetClass="entr" presetSubtype="1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randombar(horizontal)">
                                      <p:cBhvr>
                                        <p:cTn id="19" dur="500"/>
                                        <p:tgtEl>
                                          <p:spTgt spid="4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par>
                                <p:cTn id="23" presetID="14" presetClass="entr" presetSubtype="1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randombar(horizontal)">
                                      <p:cBhvr>
                                        <p:cTn id="25" dur="500"/>
                                        <p:tgtEl>
                                          <p:spTgt spid="4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randombar(horizont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down)">
                                      <p:cBhvr>
                                        <p:cTn id="34" dur="500"/>
                                        <p:tgtEl>
                                          <p:spTgt spid="37"/>
                                        </p:tgtEl>
                                      </p:cBhvr>
                                    </p:animEffect>
                                  </p:childTnLst>
                                </p:cTn>
                              </p:par>
                              <p:par>
                                <p:cTn id="35" presetID="1" presetClass="mediacall" presetSubtype="0" fill="hold" nodeType="withEffect">
                                  <p:stCondLst>
                                    <p:cond delay="0"/>
                                  </p:stCondLst>
                                  <p:childTnLst>
                                    <p:cmd type="call" cmd="playFrom(0.0)">
                                      <p:cBhvr>
                                        <p:cTn id="36" dur="1645" fill="hold"/>
                                        <p:tgtEl>
                                          <p:spTgt spid="51"/>
                                        </p:tgtEl>
                                      </p:cBhvr>
                                    </p:cmd>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7"/>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down)">
                                      <p:cBhvr>
                                        <p:cTn id="42" dur="500"/>
                                        <p:tgtEl>
                                          <p:spTgt spid="50"/>
                                        </p:tgtEl>
                                      </p:cBhvr>
                                    </p:animEffect>
                                  </p:childTnLst>
                                </p:cTn>
                              </p:par>
                              <p:par>
                                <p:cTn id="43" presetID="1" presetClass="mediacall" presetSubtype="0" fill="hold" nodeType="withEffect">
                                  <p:stCondLst>
                                    <p:cond delay="0"/>
                                  </p:stCondLst>
                                  <p:childTnLst>
                                    <p:cmd type="call" cmd="playFrom(0.0)">
                                      <p:cBhvr>
                                        <p:cTn id="44" dur="2899" fill="hold"/>
                                        <p:tgtEl>
                                          <p:spTgt spid="53"/>
                                        </p:tgtEl>
                                      </p:cBhvr>
                                    </p:cmd>
                                  </p:childTnLst>
                                </p:cTn>
                              </p:par>
                            </p:childTnLst>
                          </p:cTn>
                        </p:par>
                      </p:childTnLst>
                    </p:cTn>
                  </p:par>
                </p:childTnLst>
              </p:cTn>
              <p:nextCondLst>
                <p:cond evt="onClick" delay="0">
                  <p:tgtEl>
                    <p:spTgt spid="47"/>
                  </p:tgtEl>
                </p:cond>
              </p:nextCondLst>
            </p:seq>
            <p:audio>
              <p:cMediaNode vol="80000">
                <p:cTn id="45" fill="hold" display="0">
                  <p:stCondLst>
                    <p:cond delay="indefinite"/>
                  </p:stCondLst>
                  <p:endCondLst>
                    <p:cond evt="onStopAudio" delay="0">
                      <p:tgtEl>
                        <p:sldTgt/>
                      </p:tgtEl>
                    </p:cond>
                  </p:endCondLst>
                </p:cTn>
                <p:tgtEl>
                  <p:spTgt spid="51"/>
                </p:tgtEl>
              </p:cMediaNode>
            </p:audio>
            <p:audio>
              <p:cMediaNode vol="80000">
                <p:cTn id="46" fill="hold" display="0">
                  <p:stCondLst>
                    <p:cond delay="indefinite"/>
                  </p:stCondLst>
                  <p:endCondLst>
                    <p:cond evt="onStopAudio" delay="0">
                      <p:tgtEl>
                        <p:sldTgt/>
                      </p:tgtEl>
                    </p:cond>
                  </p:endCondLst>
                </p:cTn>
                <p:tgtEl>
                  <p:spTgt spid="52"/>
                </p:tgtEl>
              </p:cMediaNode>
            </p:audio>
            <p:audio>
              <p:cMediaNode vol="80000">
                <p:cTn id="47" fill="hold" display="0">
                  <p:stCondLst>
                    <p:cond delay="indefinite"/>
                  </p:stCondLst>
                  <p:endCondLst>
                    <p:cond evt="onStopAudio" delay="0">
                      <p:tgtEl>
                        <p:sldTgt/>
                      </p:tgtEl>
                    </p:cond>
                  </p:endCondLst>
                </p:cTn>
                <p:tgtEl>
                  <p:spTgt spid="53"/>
                </p:tgtEl>
              </p:cMediaNode>
            </p:audio>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ipe(down)">
                                      <p:cBhvr>
                                        <p:cTn id="53" dur="500"/>
                                        <p:tgtEl>
                                          <p:spTgt spid="48"/>
                                        </p:tgtEl>
                                      </p:cBhvr>
                                    </p:animEffect>
                                  </p:childTnLst>
                                </p:cTn>
                              </p:par>
                              <p:par>
                                <p:cTn id="54" presetID="1" presetClass="mediacall" presetSubtype="0" fill="hold" nodeType="withEffect">
                                  <p:stCondLst>
                                    <p:cond delay="0"/>
                                  </p:stCondLst>
                                  <p:childTnLst>
                                    <p:cmd type="call" cmd="playFrom(0.0)">
                                      <p:cBhvr>
                                        <p:cTn id="55" dur="1645" fill="hold"/>
                                        <p:tgtEl>
                                          <p:spTgt spid="52"/>
                                        </p:tgtEl>
                                      </p:cBhvr>
                                    </p:cmd>
                                  </p:childTnLst>
                                </p:cTn>
                              </p:par>
                            </p:childTnLst>
                          </p:cTn>
                        </p:par>
                      </p:childTnLst>
                    </p:cTn>
                  </p:par>
                </p:childTnLst>
              </p:cTn>
              <p:nextCondLst>
                <p:cond evt="onClick" delay="0">
                  <p:tgtEl>
                    <p:spTgt spid="46"/>
                  </p:tgtEl>
                </p:cond>
              </p:nextCondLst>
            </p:seq>
          </p:childTnLst>
        </p:cTn>
      </p:par>
    </p:tnLst>
    <p:bldLst>
      <p:bldP spid="25" grpId="0"/>
      <p:bldP spid="32" grpId="0"/>
      <p:bldP spid="33"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红色国潮风谢师宴活动策划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5906</TotalTime>
  <Words>1436</Words>
  <Application>Microsoft Office PowerPoint</Application>
  <PresentationFormat>Widescreen</PresentationFormat>
  <Paragraphs>136</Paragraphs>
  <Slides>18</Slides>
  <Notes>18</Notes>
  <HiddenSlides>0</HiddenSlides>
  <MMClips>18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UTM Aircona</vt:lpstr>
      <vt:lpstr>UTM Colossalis</vt:lpstr>
      <vt:lpstr>等线</vt:lpstr>
      <vt:lpstr>UTM Deutsch Gothic</vt:lpstr>
      <vt:lpstr>Arial Black</vt:lpstr>
      <vt:lpstr>Times New Roman</vt:lpstr>
      <vt:lpstr>Arial</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红色国潮风谢师宴活动策划PPT模板</dc:title>
  <dc:creator>KTUTS</dc:creator>
  <cp:keywords>VIET BAO</cp:keywords>
  <cp:lastModifiedBy>PHAN HOÀNG PHƯỚC HẠNH</cp:lastModifiedBy>
  <cp:revision>612</cp:revision>
  <dcterms:created xsi:type="dcterms:W3CDTF">2018-06-17T04:53:58Z</dcterms:created>
  <dcterms:modified xsi:type="dcterms:W3CDTF">2022-01-01T19:56:19Z</dcterms:modified>
  <cp:version>A10</cp:version>
</cp:coreProperties>
</file>