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322" r:id="rId3"/>
    <p:sldId id="310" r:id="rId4"/>
    <p:sldId id="325" r:id="rId5"/>
    <p:sldId id="337" r:id="rId6"/>
    <p:sldId id="333" r:id="rId7"/>
    <p:sldId id="336" r:id="rId8"/>
    <p:sldId id="338" r:id="rId9"/>
    <p:sldId id="335" r:id="rId10"/>
    <p:sldId id="341" r:id="rId11"/>
    <p:sldId id="339" r:id="rId12"/>
    <p:sldId id="340" r:id="rId13"/>
    <p:sldId id="311" r:id="rId14"/>
    <p:sldId id="326" r:id="rId15"/>
    <p:sldId id="327" r:id="rId16"/>
    <p:sldId id="313" r:id="rId17"/>
    <p:sldId id="312" r:id="rId18"/>
    <p:sldId id="315" r:id="rId19"/>
    <p:sldId id="332" r:id="rId20"/>
    <p:sldId id="314" r:id="rId21"/>
    <p:sldId id="316" r:id="rId22"/>
    <p:sldId id="318" r:id="rId23"/>
    <p:sldId id="342" r:id="rId24"/>
  </p:sldIdLst>
  <p:sldSz cx="12192000" cy="6858000"/>
  <p:notesSz cx="6858000" cy="9144000"/>
  <p:embeddedFontLst>
    <p:embeddedFont>
      <p:font typeface="Calibri Light" pitchFamily="34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等线" charset="-122"/>
      <p:regular r:id="rId33"/>
      <p:bold r:id="rId34"/>
    </p:embeddedFont>
    <p:embeddedFont>
      <p:font typeface="Tahoma" pitchFamily="34" charset="0"/>
      <p:regular r:id="rId35"/>
      <p:bold r:id="rId36"/>
    </p:embeddedFont>
    <p:embeddedFont>
      <p:font typeface="UTM Zirkon" pitchFamily="18" charset="0"/>
      <p:regular r:id="rId37"/>
    </p:embeddedFont>
    <p:embeddedFont>
      <p:font typeface="宋体" pitchFamily="2" charset="-122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000"/>
    <a:srgbClr val="90EBF5"/>
    <a:srgbClr val="E53E29"/>
    <a:srgbClr val="7C60F8"/>
    <a:srgbClr val="6164B6"/>
    <a:srgbClr val="254813"/>
    <a:srgbClr val="477956"/>
    <a:srgbClr val="266374"/>
    <a:srgbClr val="BBAEA7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86982" autoAdjust="0"/>
  </p:normalViewPr>
  <p:slideViewPr>
    <p:cSldViewPr snapToGrid="0">
      <p:cViewPr>
        <p:scale>
          <a:sx n="80" d="100"/>
          <a:sy n="80" d="100"/>
        </p:scale>
        <p:origin x="-186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92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90195A69-47C8-4A82-A4C5-196A8FDA0D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50869F-78F0-4037-B856-A9CAA2B1F0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5B5BE-714C-4EE3-A950-C65B191C20B0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4817967-EE91-4140-8083-005CA54572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AD2D00-B71D-4F31-8B94-0E60539435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F7449-BAFF-409B-85C2-9C8B125DB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860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43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889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058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83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17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 đan là dụng cụ để đan 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95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103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657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371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099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529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3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17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đến slide yêu cầu đọc và TLCH</a:t>
            </a:r>
          </a:p>
          <a:p>
            <a:r>
              <a:rPr lang="en-US"/>
              <a:t>Bấm vào mũi tên để đến bài tập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38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0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583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24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91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1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2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20097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32765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58734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85686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67068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0777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50541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0671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6845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92167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48591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61589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6704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91B44D3-B592-4723-8D2E-A754AF8023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34EE725-CC8B-48CC-BA89-D4F2C6B78519}"/>
              </a:ext>
            </a:extLst>
          </p:cNvPr>
          <p:cNvSpPr/>
          <p:nvPr userDrawn="1"/>
        </p:nvSpPr>
        <p:spPr>
          <a:xfrm>
            <a:off x="10844097" y="0"/>
            <a:ext cx="9432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0EBF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1EF969C-52E2-4C5E-BA66-B731F0ED18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64ECC63-9408-4157-9040-957E8C297C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F5076DD-A49C-4849-A418-AA21F8D921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AB18A4D-10B5-4D8C-AF34-D4FDF7AA2F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EC3397-5704-4E7B-9930-4E87D831A5C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A054271-5B55-4304-ACE4-50E78F8C7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716148F-5B4D-41E5-A632-3910850602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3E276CF-49F0-43A8-8C99-1ADBF0D4CC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08A0E04-F56A-4402-BA1D-FCA43D9E22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DEAA3B3-9812-4CD3-9A76-6CCA14C32C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64671A-FD02-48CF-8F62-43F11FB7ACC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575FAE8-CBA2-419A-B19E-A13E185A15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4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26" Type="http://schemas.openxmlformats.org/officeDocument/2006/relationships/slide" Target="slide12.xml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slide" Target="slide9.xml"/><Relationship Id="rId25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24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23" Type="http://schemas.openxmlformats.org/officeDocument/2006/relationships/slide" Target="slide11.xml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slide" Target="slide4.xml"/><Relationship Id="rId9" Type="http://schemas.openxmlformats.org/officeDocument/2006/relationships/image" Target="../media/image17.png"/><Relationship Id="rId14" Type="http://schemas.openxmlformats.org/officeDocument/2006/relationships/slide" Target="slide8.xml"/><Relationship Id="rId22" Type="http://schemas.microsoft.com/office/2007/relationships/hdphoto" Target="../media/hdphoto5.wdp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8184C253-FA2A-47C2-8C99-BA1222007A38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0382710-EE09-4ED9-BCFC-98D87577F06E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099304-4704-4447-891C-C440DA85E1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9" y="919465"/>
            <a:ext cx="3883489" cy="2377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CED668-544D-4C0B-AE81-DE487B3BBB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13" y="1434759"/>
            <a:ext cx="6066046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4819056" y="920623"/>
            <a:ext cx="5971507" cy="3660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quán ăn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"Ba cá bống"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S/159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1608099" y="4454276"/>
            <a:ext cx="9612351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Bu-ra-ti-nô cần moi bí mật gì ở lão </a:t>
            </a:r>
            <a:b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Ba-ra-ba?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15" y="1695449"/>
            <a:ext cx="3169626" cy="237721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85463898-A569-4D68-9685-D13067C15A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28" b="100000" l="19434" r="39952">
                        <a14:backgroundMark x1="34955" y1="69585" x2="27208" y2="99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52883" r="63407" b="1266"/>
          <a:stretch/>
        </p:blipFill>
        <p:spPr>
          <a:xfrm>
            <a:off x="0" y="766290"/>
            <a:ext cx="1629440" cy="223859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AF0E2D65-AC09-4C00-B1A4-28F8526AA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42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3110245" y="1160438"/>
            <a:ext cx="5971507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 nhiều mặt trăng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S/163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1732171" y="4351263"/>
            <a:ext cx="9612351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công chúa nhỏ có nguyện vọng gì?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458" y="1056269"/>
            <a:ext cx="3689428" cy="368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2" y="1195409"/>
            <a:ext cx="3479302" cy="3479302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B4E4CB65-8693-471A-BC39-5F1DBD57CF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26" b="100000" l="37441" r="62136">
                        <a14:backgroundMark x1="55738" y1="72965" x2="56346" y2="80082"/>
                        <a14:backgroundMark x1="56346" y1="83615" x2="55738" y2="95443"/>
                        <a14:backgroundMark x1="54526" y1="67313" x2="55135" y2="70851"/>
                        <a14:backgroundMark x1="48172" y1="97894" x2="53612" y2="97304"/>
                        <a14:backgroundMark x1="46649" y1="96462" x2="48303" y2="99410"/>
                        <a14:backgroundMark x1="45866" y1="94945" x2="47998" y2="97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77" t="55166" r="42243" b="238"/>
          <a:stretch/>
        </p:blipFill>
        <p:spPr>
          <a:xfrm>
            <a:off x="-86563" y="727137"/>
            <a:ext cx="1668930" cy="217384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110D0E41-3280-4F1A-A78E-A55CE79255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826" y="-171325"/>
            <a:ext cx="7508488" cy="6485231"/>
          </a:xfrm>
          <a:prstGeom prst="rect">
            <a:avLst/>
          </a:prstGeom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922498" y="2522277"/>
            <a:ext cx="3750991" cy="181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EE87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Nghe- viết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EE87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  <a:endParaRPr lang="zh-CN" altLang="en-US" sz="4000" b="1" dirty="0">
              <a:solidFill>
                <a:srgbClr val="EE872D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116039-2166-45E7-9BB3-E599ADACCCF3}"/>
              </a:ext>
            </a:extLst>
          </p:cNvPr>
          <p:cNvSpPr/>
          <p:nvPr/>
        </p:nvSpPr>
        <p:spPr>
          <a:xfrm>
            <a:off x="4330919" y="1298192"/>
            <a:ext cx="37914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đan</a:t>
            </a:r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B79D85-91A3-4CE6-BE61-6FE0D7403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10" y="2180580"/>
            <a:ext cx="3282040" cy="32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975C353-FE5D-4771-BE90-276885A408E3}"/>
              </a:ext>
            </a:extLst>
          </p:cNvPr>
          <p:cNvSpPr/>
          <p:nvPr/>
        </p:nvSpPr>
        <p:spPr>
          <a:xfrm>
            <a:off x="479185" y="1056912"/>
            <a:ext cx="3191606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 đôi que đan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chăm chỉ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giản dị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dẻo dai...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CDB2DD-6F18-422E-8785-9A8B503ABEDA}"/>
              </a:ext>
            </a:extLst>
          </p:cNvPr>
          <p:cNvSpPr/>
          <p:nvPr/>
        </p:nvSpPr>
        <p:spPr>
          <a:xfrm>
            <a:off x="4007949" y="1061353"/>
            <a:ext cx="3833202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mũi, từng mũi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đan, đan hoài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Sợi len nhỏ bé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nên rộng dài.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cũng tập đây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 lên, mũi xuống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 tay, bàn tay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Dẻo dần, đỡ ng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36242D-B2AE-4CB7-8DC4-D8E1DBEEC1A3}"/>
              </a:ext>
            </a:extLst>
          </p:cNvPr>
          <p:cNvSpPr/>
          <p:nvPr/>
        </p:nvSpPr>
        <p:spPr>
          <a:xfrm>
            <a:off x="8178309" y="1052471"/>
            <a:ext cx="3519855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tre đan mãi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 nh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ngọc ngà.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  <a:p>
            <a:pPr algn="r"/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HỔ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B8A5B1-9DC5-4886-9922-0E87361BB54B}"/>
              </a:ext>
            </a:extLst>
          </p:cNvPr>
          <p:cNvSpPr/>
          <p:nvPr/>
        </p:nvSpPr>
        <p:spPr>
          <a:xfrm>
            <a:off x="4179398" y="179725"/>
            <a:ext cx="38332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BE5D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3B054F-7094-42A5-BAC6-C19E80D02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49" y="4310749"/>
            <a:ext cx="2680601" cy="26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69966B-89BF-4E91-B71C-337E0A9F6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17" y="1494902"/>
            <a:ext cx="4829630" cy="48296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254864" y="1345873"/>
            <a:ext cx="5562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algn="just"/>
            <a:r>
              <a:rPr lang="en-US" altLang="zh-CN" sz="3600" b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chị em bạn nhỏ tập đan. Từ hai bàn tay của chị của em, những mũ, áo của bà, của bé, của mẹ cha dần dần hiện ra.</a:t>
            </a:r>
            <a:endParaRPr lang="zh-CN" altLang="en-US" sz="3600" b="1" dirty="0">
              <a:solidFill>
                <a:srgbClr val="EC5000"/>
              </a:solidFill>
              <a:latin typeface="Tahoma" panose="020B0604030504040204" pitchFamily="34" charset="0"/>
              <a:ea typeface="字体视界-狮子座体" panose="02000500000000000000"/>
              <a:cs typeface="Tahoma" panose="020B060403050404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1A10C52F-4211-4FDA-8312-20E13FEF8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448" y="3622640"/>
            <a:ext cx="18967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40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</a:t>
            </a:r>
            <a:endParaRPr lang="en-US" altLang="zh-CN" sz="4000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534539-C3BE-4CB3-AE89-5AFEF5E59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2" y="137108"/>
            <a:ext cx="2417531" cy="2417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EFC9CF-2D82-4427-A272-06816E27E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827">
            <a:off x="8666776" y="3453674"/>
            <a:ext cx="3750003" cy="3750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DC547D-EED7-4D4F-A565-BF4574A72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848">
            <a:off x="8660954" y="-473451"/>
            <a:ext cx="4480859" cy="4480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FDBD36-6B9F-4A7A-A094-6AE1859B4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660">
            <a:off x="-77094" y="4007409"/>
            <a:ext cx="2719500" cy="271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3337" y="-33966"/>
            <a:ext cx="6665483" cy="6665483"/>
          </a:xfrm>
          <a:prstGeom prst="rect">
            <a:avLst/>
          </a:prstGeom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136" y="3298775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36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từ khó</a:t>
            </a:r>
            <a:endParaRPr lang="en-US" altLang="zh-CN" sz="3600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64B3E92C-4F2E-4533-8DD5-967669DD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1575483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 dần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B0D444E6-99FB-4356-883D-09FF8452A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2336788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 dị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BDC274D2-B822-455E-9CFB-79C46586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3098093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80B4E75A-5AE6-40C8-914B-27A7B2094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3859399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ngượng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16CA26-BCB4-42DF-93BA-8D5BAD495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03" y="2967440"/>
            <a:ext cx="3337494" cy="3337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62887" y="2024069"/>
            <a:ext cx="3502801" cy="3502801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334658" y="993629"/>
            <a:ext cx="7707976" cy="413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lùi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ô li.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- </a:t>
            </a:r>
            <a:r>
              <a:rPr lang="en-US" altLang="zh-CN" sz="3600" b="1" dirty="0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cẩn</a:t>
            </a: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thận</a:t>
            </a: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3600" b="1" dirty="0">
              <a:solidFill>
                <a:srgbClr val="EC5000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xmlns="" id="{49AD9A8F-9068-48E8-9811-77F85519C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529" y="3872618"/>
            <a:ext cx="2615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</a:t>
            </a:r>
            <a:endParaRPr lang="en-US" altLang="zh-CN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0B9DEF-CC6B-49BE-92B0-58672EDAE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827" y="2214569"/>
            <a:ext cx="3697098" cy="3697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975C353-FE5D-4771-BE90-276885A408E3}"/>
              </a:ext>
            </a:extLst>
          </p:cNvPr>
          <p:cNvSpPr/>
          <p:nvPr/>
        </p:nvSpPr>
        <p:spPr>
          <a:xfrm>
            <a:off x="479185" y="1056912"/>
            <a:ext cx="3191606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 đôi que đan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chăm chỉ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giản dị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dẻo dai...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CDB2DD-6F18-422E-8785-9A8B503ABEDA}"/>
              </a:ext>
            </a:extLst>
          </p:cNvPr>
          <p:cNvSpPr/>
          <p:nvPr/>
        </p:nvSpPr>
        <p:spPr>
          <a:xfrm>
            <a:off x="4007949" y="1061353"/>
            <a:ext cx="3833202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mũi, từng mũi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đan, đan hoài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Sợi len nhỏ bé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nên rộng dài.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cũng tập đây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 lên, mũi xuống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 tay, bàn tay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Dẻo dần, đỡ ng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36242D-B2AE-4CB7-8DC4-D8E1DBEEC1A3}"/>
              </a:ext>
            </a:extLst>
          </p:cNvPr>
          <p:cNvSpPr/>
          <p:nvPr/>
        </p:nvSpPr>
        <p:spPr>
          <a:xfrm>
            <a:off x="8178309" y="1052471"/>
            <a:ext cx="3519855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 dirty="0" err="1" smtClean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vi-VN" sz="2800" dirty="0" smtClean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 hiện ra...</a:t>
            </a:r>
          </a:p>
          <a:p>
            <a:endParaRPr lang="en-US" sz="2800" dirty="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</a:t>
            </a:r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</a:t>
            </a:r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mãi</a:t>
            </a:r>
            <a:endParaRPr lang="en-US" sz="2800" dirty="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ngọc</a:t>
            </a:r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</a:t>
            </a:r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  <a:p>
            <a:pPr algn="r"/>
            <a:r>
              <a:rPr lang="en-US" sz="2800" dirty="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HỔ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B8A5B1-9DC5-4886-9922-0E87361BB54B}"/>
              </a:ext>
            </a:extLst>
          </p:cNvPr>
          <p:cNvSpPr/>
          <p:nvPr/>
        </p:nvSpPr>
        <p:spPr>
          <a:xfrm>
            <a:off x="4179398" y="179725"/>
            <a:ext cx="38332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BE5D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3B054F-7094-42A5-BAC6-C19E80D02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00" y="4310749"/>
            <a:ext cx="2680601" cy="26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05838" y="392492"/>
            <a:ext cx="5419725" cy="5419725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4FC4DE7B-F72A-42B8-8A43-9AD13B336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818" y="2513737"/>
            <a:ext cx="256225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54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</a:p>
          <a:p>
            <a:r>
              <a:rPr lang="en-US" altLang="zh-CN" sz="54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viết</a:t>
            </a:r>
            <a:endParaRPr lang="en-US" altLang="zh-CN" sz="5400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6EBCF7-12DA-4414-BB52-F6A699C3B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06" y="908299"/>
            <a:ext cx="5041402" cy="504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0F64FD5-563E-4E0E-9BB0-C2CCDF078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2" y="-285837"/>
            <a:ext cx="7429674" cy="7429674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7D811662-53DB-4019-9D1F-86634367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343" y="2957608"/>
            <a:ext cx="595112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4000" b="1" spc="300">
                <a:solidFill>
                  <a:srgbClr val="B5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luyện tập đọc </a:t>
            </a:r>
          </a:p>
          <a:p>
            <a:r>
              <a:rPr lang="en-US" altLang="zh-CN" sz="4000" b="1" spc="300">
                <a:solidFill>
                  <a:srgbClr val="B5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học thuộc lòng</a:t>
            </a:r>
            <a:endParaRPr lang="zh-CN" altLang="en-US" sz="4000" b="1" spc="300" dirty="0">
              <a:solidFill>
                <a:srgbClr val="B50000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2798" y="1076298"/>
            <a:ext cx="5412814" cy="3969396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8B64E6F2-6F1C-4A36-9CD7-011122AB7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708" y="2781304"/>
            <a:ext cx="294299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và sửa lỗi</a:t>
            </a:r>
            <a:endParaRPr lang="zh-CN" altLang="en-US" b="1" dirty="0">
              <a:solidFill>
                <a:srgbClr val="633E3B"/>
              </a:solidFill>
              <a:effectLst/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278A26-E5DF-4EE5-8CAF-4F15A5291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99" y="1076298"/>
            <a:ext cx="5041402" cy="504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DCF3981-808B-4FC0-9699-F659E3F07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47804" y="1053604"/>
            <a:ext cx="5254173" cy="5254173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3D3EE400-AC58-4E00-AFCD-8F6185B78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844" y="2623264"/>
            <a:ext cx="279875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nhận xét</a:t>
            </a:r>
            <a:endParaRPr lang="zh-CN" altLang="en-US" b="1" dirty="0">
              <a:solidFill>
                <a:srgbClr val="633E3B"/>
              </a:solidFill>
              <a:effectLst/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3ED11-5B22-4631-AA66-ADFF74763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95" y="2066228"/>
            <a:ext cx="7124700" cy="4007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8184C253-FA2A-47C2-8C99-BA1222007A38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0382710-EE09-4ED9-BCFC-98D87577F06E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B5148A-FED3-4D55-AF4D-07931EDD9489}"/>
              </a:ext>
            </a:extLst>
          </p:cNvPr>
          <p:cNvSpPr/>
          <p:nvPr/>
        </p:nvSpPr>
        <p:spPr>
          <a:xfrm>
            <a:off x="2607208" y="1659991"/>
            <a:ext cx="675056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>
                <a:ln w="0"/>
                <a:solidFill>
                  <a:srgbClr val="E53E2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Zirkon" panose="02040603050506020204" pitchFamily="18" charset="0"/>
              </a:rPr>
              <a:t>Tạm biệt!</a:t>
            </a:r>
            <a:endParaRPr lang="en-US" sz="16600" b="0" cap="none" spc="0">
              <a:ln w="0"/>
              <a:solidFill>
                <a:srgbClr val="E53E2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Zirk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rId4" action="ppaction://hlinksldjump"/>
            <a:extLst>
              <a:ext uri="{FF2B5EF4-FFF2-40B4-BE49-F238E27FC236}">
                <a16:creationId xmlns:a16="http://schemas.microsoft.com/office/drawing/2014/main" xmlns="" id="{D82DFD43-CD2B-4875-B7BF-D3F851255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1617928" y="844348"/>
            <a:ext cx="1286908" cy="1657935"/>
          </a:xfrm>
          <a:prstGeom prst="rect">
            <a:avLst/>
          </a:prstGeom>
        </p:spPr>
      </p:pic>
      <p:pic>
        <p:nvPicPr>
          <p:cNvPr id="3" name="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AAA1B3D-A371-423D-B0CD-484C3910BF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>
            <a:off x="3831257" y="775627"/>
            <a:ext cx="1485797" cy="1810370"/>
          </a:xfrm>
          <a:prstGeom prst="rect">
            <a:avLst/>
          </a:prstGeom>
        </p:spPr>
      </p:pic>
      <p:pic>
        <p:nvPicPr>
          <p:cNvPr id="4" name="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6C7ADDE-6F87-450C-B35E-C0AEAF075D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>
            <a:off x="6096000" y="844348"/>
            <a:ext cx="2008373" cy="1756907"/>
          </a:xfrm>
          <a:prstGeom prst="rect">
            <a:avLst/>
          </a:prstGeom>
        </p:spPr>
      </p:pic>
      <p:pic>
        <p:nvPicPr>
          <p:cNvPr id="5" name="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EB338F8-86FC-49DE-B079-4386D957016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8292762" y="775627"/>
            <a:ext cx="1822772" cy="1810370"/>
          </a:xfrm>
          <a:prstGeom prst="rect">
            <a:avLst/>
          </a:prstGeom>
        </p:spPr>
      </p:pic>
      <p:pic>
        <p:nvPicPr>
          <p:cNvPr id="6" name="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ED2A6AC-4802-4879-8B9F-6285BC3678B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46390" l="81544" r="99418">
                        <a14:backgroundMark x1="96959" y1="7680" x2="96060" y2="12340"/>
                        <a14:backgroundMark x1="97700" y1="19560" x2="98149" y2="32053"/>
                        <a14:backgroundMark x1="91565" y1="37839" x2="97118" y2="32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26" b="62018"/>
          <a:stretch/>
        </p:blipFill>
        <p:spPr>
          <a:xfrm>
            <a:off x="1314147" y="3323893"/>
            <a:ext cx="1734151" cy="1851102"/>
          </a:xfrm>
          <a:prstGeom prst="rect">
            <a:avLst/>
          </a:prstGeom>
        </p:spPr>
      </p:pic>
      <p:pic>
        <p:nvPicPr>
          <p:cNvPr id="7" name="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31502D4-C8A9-4566-AE35-665F6050F6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194" b="100000" l="0" r="21708">
                        <a14:backgroundMark x1="11925" y1="67947" x2="10788" y2="72350"/>
                        <a14:backgroundMark x1="13458" y1="79314" x2="14595" y2="94675"/>
                        <a14:backgroundMark x1="7403" y1="97645" x2="7403" y2="97645"/>
                        <a14:backgroundMark x1="7403" y1="97645" x2="14595" y2="92883"/>
                        <a14:backgroundMark x1="5315" y1="96877" x2="8329" y2="9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763" r="85682" b="3177"/>
          <a:stretch/>
        </p:blipFill>
        <p:spPr>
          <a:xfrm>
            <a:off x="3729810" y="2956464"/>
            <a:ext cx="1434116" cy="2123659"/>
          </a:xfrm>
          <a:prstGeom prst="rect">
            <a:avLst/>
          </a:prstGeom>
        </p:spPr>
      </p:pic>
      <p:pic>
        <p:nvPicPr>
          <p:cNvPr id="8" name="7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1669116-CB61-4F2A-83C5-17F0BD69B8D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128" b="100000" l="19434" r="39952">
                        <a14:backgroundMark x1="34955" y1="69585" x2="27208" y2="99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52883" r="63407" b="1266"/>
          <a:stretch/>
        </p:blipFill>
        <p:spPr>
          <a:xfrm>
            <a:off x="5845438" y="3082713"/>
            <a:ext cx="1629440" cy="2238590"/>
          </a:xfrm>
          <a:prstGeom prst="rect">
            <a:avLst/>
          </a:prstGeom>
        </p:spPr>
      </p:pic>
      <p:pic>
        <p:nvPicPr>
          <p:cNvPr id="9" name="8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32882B1-3DC8-4AE0-929D-7B6AA3E4CBB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0026" b="100000" l="37441" r="62136">
                        <a14:backgroundMark x1="55738" y1="72965" x2="56346" y2="80082"/>
                        <a14:backgroundMark x1="56346" y1="83615" x2="55738" y2="95443"/>
                        <a14:backgroundMark x1="54526" y1="67313" x2="55135" y2="70851"/>
                        <a14:backgroundMark x1="48172" y1="97894" x2="53612" y2="97304"/>
                        <a14:backgroundMark x1="46649" y1="96462" x2="48303" y2="99410"/>
                        <a14:backgroundMark x1="45866" y1="94945" x2="47998" y2="97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77" t="55166" r="42243" b="238"/>
          <a:stretch/>
        </p:blipFill>
        <p:spPr>
          <a:xfrm>
            <a:off x="8156390" y="3177586"/>
            <a:ext cx="1668930" cy="2173846"/>
          </a:xfrm>
          <a:prstGeom prst="rect">
            <a:avLst/>
          </a:prstGeom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:a16="http://schemas.microsoft.com/office/drawing/2014/main" xmlns="" id="{5EF6F1FE-D3EC-4405-963D-C8F24D9305B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88" y="4281191"/>
            <a:ext cx="3323660" cy="33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5254525" y="1392894"/>
            <a:ext cx="5234126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bài thơ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 Ngựa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S/149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876300" y="4269536"/>
            <a:ext cx="9612351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bảo tuổi của bạn nhỏ tính nết thế nào?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8558" y="647700"/>
            <a:ext cx="4169544" cy="4169544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0BAD6993-BFBF-41E6-AF0E-28A716CE79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11650" y="1227823"/>
            <a:ext cx="1286908" cy="165793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37960E-47C8-409F-AC3A-237FF213A9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8" y="44274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40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3034906" y="702736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Đất Nung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S/134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1493798" y="3974221"/>
            <a:ext cx="9204405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món đồ chơi của cu Chắt khác nhau như thế nào?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02" y="271083"/>
            <a:ext cx="4663248" cy="4663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0" y="1144128"/>
            <a:ext cx="3479302" cy="3479302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A3E133C7-D497-4587-A48D-3CA61B435A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5DC36DDE-BB1D-402C-B229-7DB1747A67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>
            <a:off x="23510" y="1073409"/>
            <a:ext cx="1485797" cy="18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95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2418550" y="986467"/>
            <a:ext cx="735489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và 2 bài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 diều tuổi thơ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S/146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1493796" y="4350959"/>
            <a:ext cx="9204405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giả đã chọn những chi tiết nào để tả cánh diều?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6769" y="1549059"/>
            <a:ext cx="3689428" cy="368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74" y="1689349"/>
            <a:ext cx="3479302" cy="3479302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33C70A50-04A0-48DD-8AFB-E3AE0A679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>
            <a:off x="265802" y="986467"/>
            <a:ext cx="2008373" cy="175690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7A278E0A-556A-44CF-905F-D3BD74C2C1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862348" y="1079288"/>
            <a:ext cx="5971508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 co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S/155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1289823" y="4410324"/>
            <a:ext cx="9612351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hiểu cách chơi kéo co như thế nào?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86" y="-155955"/>
            <a:ext cx="6781714" cy="6781714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2B0845BC-540D-4CA5-93B7-976E3BC6A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-177361" y="2100054"/>
            <a:ext cx="1822772" cy="181037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0DAEF0FF-3ECC-46CE-ABD4-7AE35631A9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0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3034906" y="702736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Đất Nung (tt)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S/138, 139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1493796" y="4350959"/>
            <a:ext cx="9204405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kể lại tai nạn của hai người bột.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27" y="1099479"/>
            <a:ext cx="3689428" cy="368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0" y="1099479"/>
            <a:ext cx="3479302" cy="347930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FDF2B8E3-CC12-40B5-9406-6ED7DB121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390" l="81544" r="99418">
                        <a14:backgroundMark x1="96959" y1="7680" x2="96060" y2="12340"/>
                        <a14:backgroundMark x1="97700" y1="19560" x2="98149" y2="32053"/>
                        <a14:backgroundMark x1="91565" y1="37839" x2="97118" y2="32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26" b="62018"/>
          <a:stretch/>
        </p:blipFill>
        <p:spPr>
          <a:xfrm>
            <a:off x="0" y="1375935"/>
            <a:ext cx="1734151" cy="185110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88CD98D6-77D1-400A-8598-012733C54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764" y="4450117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4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xmlns="" id="{B3B93E41-DE84-4AED-81AC-865A6B843735}"/>
              </a:ext>
            </a:extLst>
          </p:cNvPr>
          <p:cNvSpPr txBox="1"/>
          <p:nvPr/>
        </p:nvSpPr>
        <p:spPr>
          <a:xfrm>
            <a:off x="1284823" y="1387463"/>
            <a:ext cx="6421951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 nhiều mặt trăng (tt)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S/168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xmlns="" id="{4014787B-49B0-4392-927B-E0B01E805A73}"/>
              </a:ext>
            </a:extLst>
          </p:cNvPr>
          <p:cNvSpPr txBox="1"/>
          <p:nvPr/>
        </p:nvSpPr>
        <p:spPr>
          <a:xfrm>
            <a:off x="2092931" y="4464600"/>
            <a:ext cx="669302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lo lắng về điều gì?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0" y="494125"/>
            <a:ext cx="4667488" cy="4667488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696C0F9D-9BA8-4868-8829-7CBF315EE8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94" b="100000" l="0" r="21708">
                        <a14:backgroundMark x1="11925" y1="67947" x2="10788" y2="72350"/>
                        <a14:backgroundMark x1="13458" y1="79314" x2="14595" y2="94675"/>
                        <a14:backgroundMark x1="7403" y1="97645" x2="7403" y2="97645"/>
                        <a14:backgroundMark x1="7403" y1="97645" x2="14595" y2="92883"/>
                        <a14:backgroundMark x1="5315" y1="96877" x2="8329" y2="9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763" r="85682" b="3177"/>
          <a:stretch/>
        </p:blipFill>
        <p:spPr>
          <a:xfrm>
            <a:off x="0" y="704210"/>
            <a:ext cx="1434116" cy="2123659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2E4EFDCA-1778-4B76-BF6A-B4FE820D94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2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807</TotalTime>
  <Words>680</Words>
  <Application>Microsoft Office PowerPoint</Application>
  <PresentationFormat>Custom</PresentationFormat>
  <Paragraphs>155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 Light</vt:lpstr>
      <vt:lpstr>字体视界-狮子座体</vt:lpstr>
      <vt:lpstr>Calibri</vt:lpstr>
      <vt:lpstr>等线</vt:lpstr>
      <vt:lpstr>Tahoma</vt:lpstr>
      <vt:lpstr>UTM Zirkon</vt:lpstr>
      <vt:lpstr>宋体</vt:lpstr>
      <vt:lpstr>Times New Roman</vt:lpstr>
      <vt:lpstr>www.99ppt.com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Windows User</cp:lastModifiedBy>
  <cp:revision>167</cp:revision>
  <dcterms:created xsi:type="dcterms:W3CDTF">2019-04-23T14:05:00Z</dcterms:created>
  <dcterms:modified xsi:type="dcterms:W3CDTF">2022-01-05T02:16:35Z</dcterms:modified>
  <cp:category>U</cp:category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