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39" r:id="rId2"/>
    <p:sldId id="596" r:id="rId3"/>
    <p:sldId id="597" r:id="rId4"/>
    <p:sldId id="615" r:id="rId5"/>
    <p:sldId id="616" r:id="rId6"/>
    <p:sldId id="621" r:id="rId7"/>
    <p:sldId id="598" r:id="rId8"/>
    <p:sldId id="614" r:id="rId9"/>
    <p:sldId id="618" r:id="rId10"/>
    <p:sldId id="619" r:id="rId11"/>
    <p:sldId id="617" r:id="rId12"/>
    <p:sldId id="620" r:id="rId13"/>
    <p:sldId id="599" r:id="rId14"/>
    <p:sldId id="600" r:id="rId15"/>
    <p:sldId id="622" r:id="rId16"/>
    <p:sldId id="624" r:id="rId17"/>
    <p:sldId id="623" r:id="rId18"/>
    <p:sldId id="625" r:id="rId19"/>
    <p:sldId id="595" r:id="rId20"/>
    <p:sldId id="602" r:id="rId21"/>
    <p:sldId id="626" r:id="rId22"/>
  </p:sldIdLst>
  <p:sldSz cx="12192000" cy="6858000"/>
  <p:notesSz cx="6858000" cy="9144000"/>
  <p:embeddedFontLst>
    <p:embeddedFont>
      <p:font typeface="三极准柔宋" panose="020B0604020202020204" charset="-122"/>
      <p:regular r:id="rId24"/>
    </p:embeddedFont>
    <p:embeddedFont>
      <p:font typeface="字魂105号-简雅黑" panose="020B0604020202020204" charset="-122"/>
      <p:regular r:id="rId25"/>
    </p:embeddedFont>
    <p:embeddedFont>
      <p:font typeface="UTM Bell" panose="02040603050506020204" pitchFamily="18" charset="0"/>
      <p:regular r:id="rId26"/>
    </p:embeddedFont>
    <p:embeddedFont>
      <p:font typeface="UTM Duepuntozero" panose="02040603050506020204" pitchFamily="18" charset="0"/>
      <p:regular r:id="rId27"/>
      <p:bold r:id="rId28"/>
    </p:embeddedFont>
    <p:embeddedFont>
      <p:font typeface="UTM Guanine" panose="02040603050506020204" pitchFamily="18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24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039"/>
    <a:srgbClr val="111D5E"/>
    <a:srgbClr val="FF9357"/>
    <a:srgbClr val="90C454"/>
    <a:srgbClr val="F37121"/>
    <a:srgbClr val="C0E218"/>
    <a:srgbClr val="ED8674"/>
    <a:srgbClr val="4C74B2"/>
    <a:srgbClr val="FFE672"/>
    <a:srgbClr val="39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24" autoAdjust="0"/>
    <p:restoredTop sz="94660"/>
  </p:normalViewPr>
  <p:slideViewPr>
    <p:cSldViewPr snapToGrid="0">
      <p:cViewPr>
        <p:scale>
          <a:sx n="50" d="100"/>
          <a:sy n="50" d="100"/>
        </p:scale>
        <p:origin x="124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62"/>
      </p:cViewPr>
      <p:guideLst>
        <p:guide orient="horz" pos="2824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t>2021/12/24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三极准柔宋" panose="00000500000000000000" pitchFamily="2" charset="-122"/>
                <a:ea typeface="三极准柔宋" panose="000005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三极准柔宋" panose="00000500000000000000" pitchFamily="2" charset="-122"/>
        <a:ea typeface="三极准柔宋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063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5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799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50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46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4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01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72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95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3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8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1574B-C867-4CC2-BC4F-27AA16EF5CA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22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med" advClick="0" advTm="2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2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C05C98-BF66-4184-896D-B3D7B948CA2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8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7EA53A-1F5A-429F-8EF3-1C55AC6E52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83693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8BC705-1A5D-4DE5-95F3-ADF705653B4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4D461D-D78F-4219-AEEE-80D2C61D4DF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3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10F74D-2379-4A02-A3CB-F18B3B7CD27E}"/>
              </a:ext>
            </a:extLst>
          </p:cNvPr>
          <p:cNvSpPr txBox="1"/>
          <p:nvPr userDrawn="1"/>
        </p:nvSpPr>
        <p:spPr>
          <a:xfrm>
            <a:off x="983190" y="8824722"/>
            <a:ext cx="9311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EB72F4-887B-49D9-931C-97EE66BEC1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 advClick="0" advTm="2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3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16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7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8.png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111D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1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32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3200" dirty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52614" y="3732987"/>
            <a:ext cx="6977571" cy="1573073"/>
            <a:chOff x="852614" y="3732987"/>
            <a:chExt cx="6977571" cy="1573073"/>
          </a:xfrm>
        </p:grpSpPr>
        <p:sp>
          <p:nvSpPr>
            <p:cNvPr id="77" name="Rectangle 76"/>
            <p:cNvSpPr/>
            <p:nvPr/>
          </p:nvSpPr>
          <p:spPr>
            <a:xfrm>
              <a:off x="2306956" y="4105731"/>
              <a:ext cx="55232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dáng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ngoài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chiếc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.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852614" y="3732987"/>
              <a:ext cx="1636146" cy="1363037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5823" r="53470" b="12760"/>
          <a:stretch/>
        </p:blipFill>
        <p:spPr>
          <a:xfrm>
            <a:off x="7512843" y="3346561"/>
            <a:ext cx="3725231" cy="37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6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Quai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3600" dirty="0">
                <a:solidFill>
                  <a:srgbClr val="00B050"/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741783" y="4021127"/>
            <a:ext cx="6900888" cy="1363037"/>
            <a:chOff x="1650803" y="3989967"/>
            <a:chExt cx="6900888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5523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quai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dây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đeo</a:t>
              </a:r>
              <a:endParaRPr lang="en-US" sz="3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650803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01" b="55712"/>
          <a:stretch/>
        </p:blipFill>
        <p:spPr>
          <a:xfrm>
            <a:off x="7224427" y="2702560"/>
            <a:ext cx="4303364" cy="42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97840" y="615315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0256" y="1406524"/>
            <a:ext cx="1101090" cy="110109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ea typeface="思源黑体 CN Light" panose="020B0300000000000000" charset="-122"/>
                <a:cs typeface="+mn-ea"/>
                <a:sym typeface="+mn-lt"/>
              </a:rPr>
              <a:t>3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081087" y="800249"/>
            <a:ext cx="10356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4996" y="1446580"/>
            <a:ext cx="94818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32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770256" y="4182889"/>
            <a:ext cx="8106037" cy="1363037"/>
            <a:chOff x="1505126" y="3989967"/>
            <a:chExt cx="8106037" cy="1363037"/>
          </a:xfrm>
        </p:grpSpPr>
        <p:sp>
          <p:nvSpPr>
            <p:cNvPr id="77" name="Rectangle 76"/>
            <p:cNvSpPr/>
            <p:nvPr/>
          </p:nvSpPr>
          <p:spPr>
            <a:xfrm>
              <a:off x="3028462" y="4388004"/>
              <a:ext cx="6582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" algn="ctr">
                <a:buClr>
                  <a:srgbClr val="FF0000"/>
                </a:buClr>
              </a:pP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Tả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cấu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bên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charset="0"/>
                </a:rPr>
                <a:t>cặp</a:t>
              </a:r>
              <a:r>
                <a:rPr lang="en-US" sz="3600" b="1" dirty="0">
                  <a:solidFill>
                    <a:srgbClr val="FF0000"/>
                  </a:solidFill>
                  <a:latin typeface="Arial" charset="0"/>
                </a:rPr>
                <a:t> 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24" b="74861"/>
            <a:stretch/>
          </p:blipFill>
          <p:spPr>
            <a:xfrm>
              <a:off x="1505126" y="3989967"/>
              <a:ext cx="1636146" cy="136303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0" b="54177"/>
          <a:stretch/>
        </p:blipFill>
        <p:spPr>
          <a:xfrm>
            <a:off x="8554596" y="3377858"/>
            <a:ext cx="3617596" cy="35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882015" y="1176554"/>
            <a:ext cx="102139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4400" b="1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1" b="10958"/>
          <a:stretch/>
        </p:blipFill>
        <p:spPr>
          <a:xfrm>
            <a:off x="0" y="4139248"/>
            <a:ext cx="12373752" cy="288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-824865" y="874395"/>
            <a:ext cx="12890500" cy="1200150"/>
            <a:chOff x="3386" y="2014"/>
            <a:chExt cx="20300" cy="1890"/>
          </a:xfrm>
        </p:grpSpPr>
        <p:sp>
          <p:nvSpPr>
            <p:cNvPr id="71" name="矩形 70"/>
            <p:cNvSpPr/>
            <p:nvPr/>
          </p:nvSpPr>
          <p:spPr>
            <a:xfrm>
              <a:off x="3386" y="2014"/>
              <a:ext cx="20300" cy="1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Gợi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ý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dung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các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đoạn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văn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miêu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tả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  <a:p>
              <a:pPr algn="ctr"/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bên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ngoài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chiếc</a:t>
              </a:r>
              <a:r>
                <a:rPr lang="en-US" sz="3600" b="1" dirty="0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b="1" dirty="0" err="1">
                  <a:solidFill>
                    <a:srgbClr val="C70039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cặp</a:t>
              </a:r>
              <a:endPara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6150" y="2299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64907" y="2207270"/>
            <a:ext cx="64884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09"/>
          <a:stretch/>
        </p:blipFill>
        <p:spPr>
          <a:xfrm>
            <a:off x="7752806" y="335101"/>
            <a:ext cx="3330393" cy="686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组合 41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20" name="组合 19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-144" y="-787"/>
                <a:ext cx="19369" cy="13524"/>
                <a:chOff x="-169" y="-787"/>
                <a:chExt cx="19369" cy="13524"/>
              </a:xfrm>
            </p:grpSpPr>
            <p:pic>
              <p:nvPicPr>
                <p:cNvPr id="4" name="图片 3" descr="橡皮"/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38" y="-209"/>
                  <a:ext cx="4862" cy="4862"/>
                </a:xfrm>
                <a:prstGeom prst="rect">
                  <a:avLst/>
                </a:prstGeom>
              </p:spPr>
            </p:pic>
            <p:pic>
              <p:nvPicPr>
                <p:cNvPr id="9" name="图片 8" descr="甜甜圈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69" y="7706"/>
                  <a:ext cx="5031" cy="5031"/>
                </a:xfrm>
                <a:prstGeom prst="rect">
                  <a:avLst/>
                </a:prstGeom>
              </p:spPr>
            </p:pic>
            <p:pic>
              <p:nvPicPr>
                <p:cNvPr id="13" name="图片 12" descr="笔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88" y="-787"/>
                  <a:ext cx="3909" cy="3909"/>
                </a:xfrm>
                <a:prstGeom prst="rect">
                  <a:avLst/>
                </a:prstGeom>
              </p:spPr>
            </p:pic>
          </p:grpSp>
          <p:pic>
            <p:nvPicPr>
              <p:cNvPr id="18" name="图片 17" descr="冰激凌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5662" y="8264"/>
                <a:ext cx="3698" cy="3698"/>
              </a:xfrm>
              <a:prstGeom prst="rect">
                <a:avLst/>
              </a:prstGeom>
            </p:spPr>
          </p:pic>
        </p:grpSp>
        <p:pic>
          <p:nvPicPr>
            <p:cNvPr id="76" name="图片 75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8" y="-705"/>
              <a:ext cx="3055" cy="3055"/>
            </a:xfrm>
            <a:prstGeom prst="rect">
              <a:avLst/>
            </a:prstGeom>
          </p:spPr>
        </p:pic>
        <p:pic>
          <p:nvPicPr>
            <p:cNvPr id="40" name="图片 39" descr="纸张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51" y="8264"/>
              <a:ext cx="3672" cy="3672"/>
            </a:xfrm>
            <a:prstGeom prst="rect">
              <a:avLst/>
            </a:prstGeom>
          </p:spPr>
        </p:pic>
        <p:pic>
          <p:nvPicPr>
            <p:cNvPr id="41" name="图片 40" descr="草莓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91" y="9236"/>
              <a:ext cx="2698" cy="2698"/>
            </a:xfrm>
            <a:prstGeom prst="rect">
              <a:avLst/>
            </a:prstGeom>
          </p:spPr>
        </p:pic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001122" y="2446595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quai xách hoặc dây đeo</a:t>
            </a:r>
            <a:r>
              <a:rPr lang="en-US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 xách (dây đeo) làm bằng gì?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khâu xung quanh mép ra sao?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75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199707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-91440" y="-499745"/>
            <a:ext cx="12385040" cy="8587740"/>
            <a:chOff x="-144" y="-787"/>
            <a:chExt cx="19504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44" y="-787"/>
              <a:ext cx="19504" cy="13524"/>
              <a:chOff x="-144" y="-787"/>
              <a:chExt cx="19504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44" y="-787"/>
                <a:ext cx="19504" cy="13524"/>
                <a:chOff x="-144" y="-787"/>
                <a:chExt cx="19504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662" y="8264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51" y="8264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965200" y="1221105"/>
            <a:ext cx="301625" cy="301625"/>
          </a:xfrm>
          <a:prstGeom prst="ellipse">
            <a:avLst/>
          </a:prstGeom>
          <a:solidFill>
            <a:srgbClr val="FFE6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725171" y="2457450"/>
            <a:ext cx="941378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chi tiết khoá cặp: 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 cặp làm bằng gì?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 như thế nào?</a:t>
            </a:r>
            <a:endParaRPr lang="en-US" altLang="en-US" sz="3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vi-VN" altLang="en-US" sz="3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 mở khoá như thế nào?</a:t>
            </a:r>
          </a:p>
        </p:txBody>
      </p:sp>
      <p:sp>
        <p:nvSpPr>
          <p:cNvPr id="64" name="矩形 70"/>
          <p:cNvSpPr/>
          <p:nvPr/>
        </p:nvSpPr>
        <p:spPr>
          <a:xfrm>
            <a:off x="-824865" y="1006475"/>
            <a:ext cx="12890500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Gợi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ý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đoạn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miêu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tả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ngoài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chiếc</a:t>
            </a:r>
            <a:r>
              <a:rPr lang="en-US" sz="3600" b="1" dirty="0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rgbClr val="C70039"/>
                </a:solidFill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rPr>
              <a:t>cặp</a:t>
            </a:r>
            <a:endParaRPr lang="en-US" sz="3600" b="1" dirty="0">
              <a:solidFill>
                <a:srgbClr val="C70039"/>
              </a:solidFill>
              <a:latin typeface="Arial" panose="020B0604020202020204" pitchFamily="34" charset="0"/>
              <a:ea typeface="思源宋体 CN Heavy" panose="020209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r="27120"/>
          <a:stretch/>
        </p:blipFill>
        <p:spPr>
          <a:xfrm flipH="1">
            <a:off x="8084185" y="-10796"/>
            <a:ext cx="3128099" cy="75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151892" y="638770"/>
            <a:ext cx="10213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5400" b="1" i="1" dirty="0" err="1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5400" b="1" i="1" dirty="0">
                <a:solidFill>
                  <a:srgbClr val="C70039"/>
                </a:solidFill>
                <a:latin typeface="UTM Bell" panose="02040603050506020204" pitchFamily="18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12187" y="1541185"/>
            <a:ext cx="729742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3600" dirty="0">
                <a:solidFill>
                  <a:srgbClr val="111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368" y="1312148"/>
            <a:ext cx="4591448" cy="47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508" y="1648"/>
              <a:ext cx="10926" cy="6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VẬN DỤNG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700000">
            <a:off x="6842681" y="2980832"/>
            <a:ext cx="5155026" cy="5155026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0000">
            <a:off x="-91746" y="-466035"/>
            <a:ext cx="2982866" cy="2982866"/>
          </a:xfrm>
          <a:prstGeom prst="rect">
            <a:avLst/>
          </a:prstGeom>
        </p:spPr>
      </p:pic>
      <p:sp>
        <p:nvSpPr>
          <p:cNvPr id="66" name="Text Box 2"/>
          <p:cNvSpPr txBox="1">
            <a:spLocks noChangeArrowheads="1"/>
          </p:cNvSpPr>
          <p:nvPr/>
        </p:nvSpPr>
        <p:spPr bwMode="auto">
          <a:xfrm>
            <a:off x="2070806" y="1448857"/>
            <a:ext cx="8737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sz="32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67" name="Text Box 3"/>
          <p:cNvSpPr txBox="1">
            <a:spLocks noChangeArrowheads="1"/>
          </p:cNvSpPr>
          <p:nvPr/>
        </p:nvSpPr>
        <p:spPr bwMode="auto">
          <a:xfrm>
            <a:off x="1695576" y="2595874"/>
            <a:ext cx="671337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eaLnBrk="1" hangingPunct="1"/>
            <a:r>
              <a:rPr lang="en-US" altLang="en-US" sz="3200" b="1" i="1" dirty="0" err="1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3200" b="1" i="1" dirty="0">
                <a:solidFill>
                  <a:srgbClr val="C700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: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eaLnBrk="1" hangingPunct="1">
              <a:buFont typeface="Wingdings" panose="05000000000000000000" pitchFamily="2" charset="2"/>
              <a:buChar char="ü"/>
            </a:pP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alt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/>
      <p:bldP spid="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5210"/>
            <a:ext cx="10512425" cy="4633595"/>
            <a:chOff x="448" y="1646"/>
            <a:chExt cx="16555" cy="7297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417" y="1646"/>
              <a:ext cx="10926" cy="6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KHỞI ĐỘNG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21" cy="5042"/>
              <a:chOff x="448" y="2160"/>
              <a:chExt cx="4921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830" y="2662"/>
                <a:ext cx="4157" cy="3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01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721485" y="-497205"/>
            <a:ext cx="14041120" cy="8550275"/>
            <a:chOff x="-2887" y="-787"/>
            <a:chExt cx="22112" cy="13465"/>
          </a:xfrm>
        </p:grpSpPr>
        <p:grpSp>
          <p:nvGrpSpPr>
            <p:cNvPr id="8" name="组合 7"/>
            <p:cNvGrpSpPr/>
            <p:nvPr/>
          </p:nvGrpSpPr>
          <p:grpSpPr>
            <a:xfrm>
              <a:off x="-608" y="-787"/>
              <a:ext cx="19833" cy="13465"/>
              <a:chOff x="-608" y="-787"/>
              <a:chExt cx="19833" cy="13465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608" y="-787"/>
                <a:ext cx="19833" cy="13465"/>
                <a:chOff x="-608" y="-787"/>
                <a:chExt cx="19833" cy="13465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608" y="-787"/>
                  <a:ext cx="19833" cy="13465"/>
                  <a:chOff x="-608" y="-787"/>
                  <a:chExt cx="19833" cy="13465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608" y="-787"/>
                    <a:ext cx="19833" cy="13465"/>
                    <a:chOff x="-633" y="-787"/>
                    <a:chExt cx="19833" cy="13465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633" y="7647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06" y="8047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53" y="8317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10" y="9071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-2887" y="1022"/>
              <a:ext cx="14623" cy="1460"/>
              <a:chOff x="1798" y="1659"/>
              <a:chExt cx="14623" cy="1460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1798" y="1659"/>
                <a:ext cx="14623" cy="1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Dặn</a:t>
                </a:r>
                <a:r>
                  <a:rPr lang="en-US" sz="5400" b="1" dirty="0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 </a:t>
                </a:r>
                <a:r>
                  <a:rPr lang="en-US" sz="5400" b="1" dirty="0" err="1">
                    <a:solidFill>
                      <a:srgbClr val="C70039"/>
                    </a:solidFill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dò</a:t>
                </a:r>
                <a:endParaRPr lang="en-US" sz="5400" b="1" dirty="0">
                  <a:solidFill>
                    <a:srgbClr val="C70039"/>
                  </a:solidFill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1044575" y="2130425"/>
            <a:ext cx="758825" cy="3004185"/>
            <a:chOff x="1904" y="3582"/>
            <a:chExt cx="1195" cy="4731"/>
          </a:xfrm>
        </p:grpSpPr>
        <p:sp>
          <p:nvSpPr>
            <p:cNvPr id="16" name="íş1íďè"/>
            <p:cNvSpPr/>
            <p:nvPr/>
          </p:nvSpPr>
          <p:spPr>
            <a:xfrm>
              <a:off x="1906" y="7120"/>
              <a:ext cx="1193" cy="1193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iṧliḑe"/>
            <p:cNvSpPr/>
            <p:nvPr/>
          </p:nvSpPr>
          <p:spPr>
            <a:xfrm>
              <a:off x="1904" y="3582"/>
              <a:ext cx="1193" cy="1193"/>
            </a:xfrm>
            <a:prstGeom prst="ellipse">
              <a:avLst/>
            </a:prstGeom>
            <a:solidFill>
              <a:srgbClr val="FF93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ïṧḷiḍé"/>
            <p:cNvSpPr/>
            <p:nvPr/>
          </p:nvSpPr>
          <p:spPr>
            <a:xfrm>
              <a:off x="1904" y="5264"/>
              <a:ext cx="1193" cy="1193"/>
            </a:xfrm>
            <a:prstGeom prst="ellipse">
              <a:avLst/>
            </a:prstGeom>
            <a:solidFill>
              <a:srgbClr val="4C74B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ṡlîḓê"/>
            <p:cNvSpPr/>
            <p:nvPr/>
          </p:nvSpPr>
          <p:spPr>
            <a:xfrm>
              <a:off x="2188" y="7362"/>
              <a:ext cx="631" cy="700"/>
            </a:xfrm>
            <a:custGeom>
              <a:avLst/>
              <a:gdLst>
                <a:gd name="connsiteX0" fmla="*/ 118385 w 296668"/>
                <a:gd name="connsiteY0" fmla="*/ 317979 h 329092"/>
                <a:gd name="connsiteX1" fmla="*/ 177916 w 296668"/>
                <a:gd name="connsiteY1" fmla="*/ 317979 h 329092"/>
                <a:gd name="connsiteX2" fmla="*/ 183208 w 296668"/>
                <a:gd name="connsiteY2" fmla="*/ 323536 h 329092"/>
                <a:gd name="connsiteX3" fmla="*/ 177916 w 296668"/>
                <a:gd name="connsiteY3" fmla="*/ 329092 h 329092"/>
                <a:gd name="connsiteX4" fmla="*/ 118385 w 296668"/>
                <a:gd name="connsiteY4" fmla="*/ 329092 h 329092"/>
                <a:gd name="connsiteX5" fmla="*/ 111770 w 296668"/>
                <a:gd name="connsiteY5" fmla="*/ 323536 h 329092"/>
                <a:gd name="connsiteX6" fmla="*/ 118385 w 296668"/>
                <a:gd name="connsiteY6" fmla="*/ 317979 h 329092"/>
                <a:gd name="connsiteX7" fmla="*/ 118385 w 296668"/>
                <a:gd name="connsiteY7" fmla="*/ 287816 h 329092"/>
                <a:gd name="connsiteX8" fmla="*/ 177916 w 296668"/>
                <a:gd name="connsiteY8" fmla="*/ 287816 h 329092"/>
                <a:gd name="connsiteX9" fmla="*/ 183208 w 296668"/>
                <a:gd name="connsiteY9" fmla="*/ 292579 h 329092"/>
                <a:gd name="connsiteX10" fmla="*/ 177916 w 296668"/>
                <a:gd name="connsiteY10" fmla="*/ 297341 h 329092"/>
                <a:gd name="connsiteX11" fmla="*/ 118385 w 296668"/>
                <a:gd name="connsiteY11" fmla="*/ 297341 h 329092"/>
                <a:gd name="connsiteX12" fmla="*/ 111770 w 296668"/>
                <a:gd name="connsiteY12" fmla="*/ 292579 h 329092"/>
                <a:gd name="connsiteX13" fmla="*/ 118385 w 296668"/>
                <a:gd name="connsiteY13" fmla="*/ 287816 h 329092"/>
                <a:gd name="connsiteX14" fmla="*/ 270643 w 296668"/>
                <a:gd name="connsiteY14" fmla="*/ 157302 h 329092"/>
                <a:gd name="connsiteX15" fmla="*/ 292135 w 296668"/>
                <a:gd name="connsiteY15" fmla="*/ 163538 h 329092"/>
                <a:gd name="connsiteX16" fmla="*/ 296165 w 296668"/>
                <a:gd name="connsiteY16" fmla="*/ 169775 h 329092"/>
                <a:gd name="connsiteX17" fmla="*/ 290792 w 296668"/>
                <a:gd name="connsiteY17" fmla="*/ 173517 h 329092"/>
                <a:gd name="connsiteX18" fmla="*/ 289449 w 296668"/>
                <a:gd name="connsiteY18" fmla="*/ 173517 h 329092"/>
                <a:gd name="connsiteX19" fmla="*/ 267956 w 296668"/>
                <a:gd name="connsiteY19" fmla="*/ 167280 h 329092"/>
                <a:gd name="connsiteX20" fmla="*/ 263926 w 296668"/>
                <a:gd name="connsiteY20" fmla="*/ 159796 h 329092"/>
                <a:gd name="connsiteX21" fmla="*/ 270643 w 296668"/>
                <a:gd name="connsiteY21" fmla="*/ 157302 h 329092"/>
                <a:gd name="connsiteX22" fmla="*/ 24702 w 296668"/>
                <a:gd name="connsiteY22" fmla="*/ 157302 h 329092"/>
                <a:gd name="connsiteX23" fmla="*/ 31114 w 296668"/>
                <a:gd name="connsiteY23" fmla="*/ 159796 h 329092"/>
                <a:gd name="connsiteX24" fmla="*/ 28549 w 296668"/>
                <a:gd name="connsiteY24" fmla="*/ 167280 h 329092"/>
                <a:gd name="connsiteX25" fmla="*/ 6751 w 296668"/>
                <a:gd name="connsiteY25" fmla="*/ 173517 h 329092"/>
                <a:gd name="connsiteX26" fmla="*/ 5469 w 296668"/>
                <a:gd name="connsiteY26" fmla="*/ 173517 h 329092"/>
                <a:gd name="connsiteX27" fmla="*/ 340 w 296668"/>
                <a:gd name="connsiteY27" fmla="*/ 169775 h 329092"/>
                <a:gd name="connsiteX28" fmla="*/ 4187 w 296668"/>
                <a:gd name="connsiteY28" fmla="*/ 163538 h 329092"/>
                <a:gd name="connsiteX29" fmla="*/ 24702 w 296668"/>
                <a:gd name="connsiteY29" fmla="*/ 157302 h 329092"/>
                <a:gd name="connsiteX30" fmla="*/ 174683 w 296668"/>
                <a:gd name="connsiteY30" fmla="*/ 85640 h 329092"/>
                <a:gd name="connsiteX31" fmla="*/ 182444 w 296668"/>
                <a:gd name="connsiteY31" fmla="*/ 85640 h 329092"/>
                <a:gd name="connsiteX32" fmla="*/ 205728 w 296668"/>
                <a:gd name="connsiteY32" fmla="*/ 109135 h 329092"/>
                <a:gd name="connsiteX33" fmla="*/ 207021 w 296668"/>
                <a:gd name="connsiteY33" fmla="*/ 113051 h 329092"/>
                <a:gd name="connsiteX34" fmla="*/ 207021 w 296668"/>
                <a:gd name="connsiteY34" fmla="*/ 136546 h 329092"/>
                <a:gd name="connsiteX35" fmla="*/ 201847 w 296668"/>
                <a:gd name="connsiteY35" fmla="*/ 141767 h 329092"/>
                <a:gd name="connsiteX36" fmla="*/ 196673 w 296668"/>
                <a:gd name="connsiteY36" fmla="*/ 136546 h 329092"/>
                <a:gd name="connsiteX37" fmla="*/ 196673 w 296668"/>
                <a:gd name="connsiteY37" fmla="*/ 115661 h 329092"/>
                <a:gd name="connsiteX38" fmla="*/ 174683 w 296668"/>
                <a:gd name="connsiteY38" fmla="*/ 93472 h 329092"/>
                <a:gd name="connsiteX39" fmla="*/ 174683 w 296668"/>
                <a:gd name="connsiteY39" fmla="*/ 85640 h 329092"/>
                <a:gd name="connsiteX40" fmla="*/ 289449 w 296668"/>
                <a:gd name="connsiteY40" fmla="*/ 71916 h 329092"/>
                <a:gd name="connsiteX41" fmla="*/ 296165 w 296668"/>
                <a:gd name="connsiteY41" fmla="*/ 75998 h 329092"/>
                <a:gd name="connsiteX42" fmla="*/ 292135 w 296668"/>
                <a:gd name="connsiteY42" fmla="*/ 82801 h 329092"/>
                <a:gd name="connsiteX43" fmla="*/ 270643 w 296668"/>
                <a:gd name="connsiteY43" fmla="*/ 90966 h 329092"/>
                <a:gd name="connsiteX44" fmla="*/ 269299 w 296668"/>
                <a:gd name="connsiteY44" fmla="*/ 90966 h 329092"/>
                <a:gd name="connsiteX45" fmla="*/ 263926 w 296668"/>
                <a:gd name="connsiteY45" fmla="*/ 86884 h 329092"/>
                <a:gd name="connsiteX46" fmla="*/ 267956 w 296668"/>
                <a:gd name="connsiteY46" fmla="*/ 80080 h 329092"/>
                <a:gd name="connsiteX47" fmla="*/ 289449 w 296668"/>
                <a:gd name="connsiteY47" fmla="*/ 71916 h 329092"/>
                <a:gd name="connsiteX48" fmla="*/ 6751 w 296668"/>
                <a:gd name="connsiteY48" fmla="*/ 71916 h 329092"/>
                <a:gd name="connsiteX49" fmla="*/ 28549 w 296668"/>
                <a:gd name="connsiteY49" fmla="*/ 80080 h 329092"/>
                <a:gd name="connsiteX50" fmla="*/ 31114 w 296668"/>
                <a:gd name="connsiteY50" fmla="*/ 86884 h 329092"/>
                <a:gd name="connsiteX51" fmla="*/ 25985 w 296668"/>
                <a:gd name="connsiteY51" fmla="*/ 90966 h 329092"/>
                <a:gd name="connsiteX52" fmla="*/ 24702 w 296668"/>
                <a:gd name="connsiteY52" fmla="*/ 90966 h 329092"/>
                <a:gd name="connsiteX53" fmla="*/ 4187 w 296668"/>
                <a:gd name="connsiteY53" fmla="*/ 82801 h 329092"/>
                <a:gd name="connsiteX54" fmla="*/ 340 w 296668"/>
                <a:gd name="connsiteY54" fmla="*/ 75998 h 329092"/>
                <a:gd name="connsiteX55" fmla="*/ 6751 w 296668"/>
                <a:gd name="connsiteY55" fmla="*/ 71916 h 329092"/>
                <a:gd name="connsiteX56" fmla="*/ 117171 w 296668"/>
                <a:gd name="connsiteY56" fmla="*/ 67154 h 329092"/>
                <a:gd name="connsiteX57" fmla="*/ 73671 w 296668"/>
                <a:gd name="connsiteY57" fmla="*/ 110571 h 329092"/>
                <a:gd name="connsiteX58" fmla="*/ 73671 w 296668"/>
                <a:gd name="connsiteY58" fmla="*/ 172408 h 329092"/>
                <a:gd name="connsiteX59" fmla="*/ 118490 w 296668"/>
                <a:gd name="connsiteY59" fmla="*/ 217141 h 329092"/>
                <a:gd name="connsiteX60" fmla="*/ 119808 w 296668"/>
                <a:gd name="connsiteY60" fmla="*/ 219772 h 329092"/>
                <a:gd name="connsiteX61" fmla="*/ 121126 w 296668"/>
                <a:gd name="connsiteY61" fmla="*/ 222403 h 329092"/>
                <a:gd name="connsiteX62" fmla="*/ 121126 w 296668"/>
                <a:gd name="connsiteY62" fmla="*/ 248717 h 329092"/>
                <a:gd name="connsiteX63" fmla="*/ 127717 w 296668"/>
                <a:gd name="connsiteY63" fmla="*/ 259242 h 329092"/>
                <a:gd name="connsiteX64" fmla="*/ 167263 w 296668"/>
                <a:gd name="connsiteY64" fmla="*/ 259242 h 329092"/>
                <a:gd name="connsiteX65" fmla="*/ 175172 w 296668"/>
                <a:gd name="connsiteY65" fmla="*/ 248717 h 329092"/>
                <a:gd name="connsiteX66" fmla="*/ 175172 w 296668"/>
                <a:gd name="connsiteY66" fmla="*/ 222403 h 329092"/>
                <a:gd name="connsiteX67" fmla="*/ 175172 w 296668"/>
                <a:gd name="connsiteY67" fmla="*/ 221088 h 329092"/>
                <a:gd name="connsiteX68" fmla="*/ 176490 w 296668"/>
                <a:gd name="connsiteY68" fmla="*/ 217141 h 329092"/>
                <a:gd name="connsiteX69" fmla="*/ 221309 w 296668"/>
                <a:gd name="connsiteY69" fmla="*/ 172408 h 329092"/>
                <a:gd name="connsiteX70" fmla="*/ 221309 w 296668"/>
                <a:gd name="connsiteY70" fmla="*/ 110571 h 329092"/>
                <a:gd name="connsiteX71" fmla="*/ 177809 w 296668"/>
                <a:gd name="connsiteY71" fmla="*/ 67154 h 329092"/>
                <a:gd name="connsiteX72" fmla="*/ 117171 w 296668"/>
                <a:gd name="connsiteY72" fmla="*/ 67154 h 329092"/>
                <a:gd name="connsiteX73" fmla="*/ 115312 w 296668"/>
                <a:gd name="connsiteY73" fmla="*/ 57629 h 329092"/>
                <a:gd name="connsiteX74" fmla="*/ 181254 w 296668"/>
                <a:gd name="connsiteY74" fmla="*/ 57629 h 329092"/>
                <a:gd name="connsiteX75" fmla="*/ 185211 w 296668"/>
                <a:gd name="connsiteY75" fmla="*/ 58942 h 329092"/>
                <a:gd name="connsiteX76" fmla="*/ 232689 w 296668"/>
                <a:gd name="connsiteY76" fmla="*/ 106215 h 329092"/>
                <a:gd name="connsiteX77" fmla="*/ 234008 w 296668"/>
                <a:gd name="connsiteY77" fmla="*/ 110154 h 329092"/>
                <a:gd name="connsiteX78" fmla="*/ 234008 w 296668"/>
                <a:gd name="connsiteY78" fmla="*/ 175810 h 329092"/>
                <a:gd name="connsiteX79" fmla="*/ 232689 w 296668"/>
                <a:gd name="connsiteY79" fmla="*/ 179749 h 329092"/>
                <a:gd name="connsiteX80" fmla="*/ 186530 w 296668"/>
                <a:gd name="connsiteY80" fmla="*/ 224395 h 329092"/>
                <a:gd name="connsiteX81" fmla="*/ 186530 w 296668"/>
                <a:gd name="connsiteY81" fmla="*/ 250657 h 329092"/>
                <a:gd name="connsiteX82" fmla="*/ 185211 w 296668"/>
                <a:gd name="connsiteY82" fmla="*/ 254597 h 329092"/>
                <a:gd name="connsiteX83" fmla="*/ 175979 w 296668"/>
                <a:gd name="connsiteY83" fmla="*/ 267728 h 329092"/>
                <a:gd name="connsiteX84" fmla="*/ 172022 w 296668"/>
                <a:gd name="connsiteY84" fmla="*/ 270354 h 329092"/>
                <a:gd name="connsiteX85" fmla="*/ 125862 w 296668"/>
                <a:gd name="connsiteY85" fmla="*/ 270354 h 329092"/>
                <a:gd name="connsiteX86" fmla="*/ 121906 w 296668"/>
                <a:gd name="connsiteY86" fmla="*/ 267728 h 329092"/>
                <a:gd name="connsiteX87" fmla="*/ 112674 w 296668"/>
                <a:gd name="connsiteY87" fmla="*/ 255910 h 329092"/>
                <a:gd name="connsiteX88" fmla="*/ 111355 w 296668"/>
                <a:gd name="connsiteY88" fmla="*/ 254597 h 329092"/>
                <a:gd name="connsiteX89" fmla="*/ 110036 w 296668"/>
                <a:gd name="connsiteY89" fmla="*/ 224395 h 329092"/>
                <a:gd name="connsiteX90" fmla="*/ 65196 w 296668"/>
                <a:gd name="connsiteY90" fmla="*/ 179749 h 329092"/>
                <a:gd name="connsiteX91" fmla="*/ 62558 w 296668"/>
                <a:gd name="connsiteY91" fmla="*/ 175810 h 329092"/>
                <a:gd name="connsiteX92" fmla="*/ 62558 w 296668"/>
                <a:gd name="connsiteY92" fmla="*/ 110154 h 329092"/>
                <a:gd name="connsiteX93" fmla="*/ 65196 w 296668"/>
                <a:gd name="connsiteY93" fmla="*/ 106215 h 329092"/>
                <a:gd name="connsiteX94" fmla="*/ 111355 w 296668"/>
                <a:gd name="connsiteY94" fmla="*/ 58942 h 329092"/>
                <a:gd name="connsiteX95" fmla="*/ 115312 w 296668"/>
                <a:gd name="connsiteY95" fmla="*/ 57629 h 329092"/>
                <a:gd name="connsiteX96" fmla="*/ 233373 w 296668"/>
                <a:gd name="connsiteY96" fmla="*/ 1514 h 329092"/>
                <a:gd name="connsiteX97" fmla="*/ 239723 w 296668"/>
                <a:gd name="connsiteY97" fmla="*/ 1514 h 329092"/>
                <a:gd name="connsiteX98" fmla="*/ 240993 w 296668"/>
                <a:gd name="connsiteY98" fmla="*/ 8071 h 329092"/>
                <a:gd name="connsiteX99" fmla="*/ 228293 w 296668"/>
                <a:gd name="connsiteY99" fmla="*/ 26431 h 329092"/>
                <a:gd name="connsiteX100" fmla="*/ 224483 w 296668"/>
                <a:gd name="connsiteY100" fmla="*/ 29054 h 329092"/>
                <a:gd name="connsiteX101" fmla="*/ 220673 w 296668"/>
                <a:gd name="connsiteY101" fmla="*/ 27742 h 329092"/>
                <a:gd name="connsiteX102" fmla="*/ 219403 w 296668"/>
                <a:gd name="connsiteY102" fmla="*/ 19874 h 329092"/>
                <a:gd name="connsiteX103" fmla="*/ 233373 w 296668"/>
                <a:gd name="connsiteY103" fmla="*/ 1514 h 329092"/>
                <a:gd name="connsiteX104" fmla="*/ 55707 w 296668"/>
                <a:gd name="connsiteY104" fmla="*/ 1514 h 329092"/>
                <a:gd name="connsiteX105" fmla="*/ 63728 w 296668"/>
                <a:gd name="connsiteY105" fmla="*/ 1514 h 329092"/>
                <a:gd name="connsiteX106" fmla="*/ 77096 w 296668"/>
                <a:gd name="connsiteY106" fmla="*/ 19874 h 329092"/>
                <a:gd name="connsiteX107" fmla="*/ 75759 w 296668"/>
                <a:gd name="connsiteY107" fmla="*/ 27742 h 329092"/>
                <a:gd name="connsiteX108" fmla="*/ 71749 w 296668"/>
                <a:gd name="connsiteY108" fmla="*/ 29054 h 329092"/>
                <a:gd name="connsiteX109" fmla="*/ 67738 w 296668"/>
                <a:gd name="connsiteY109" fmla="*/ 26431 h 329092"/>
                <a:gd name="connsiteX110" fmla="*/ 54370 w 296668"/>
                <a:gd name="connsiteY110" fmla="*/ 8071 h 329092"/>
                <a:gd name="connsiteX111" fmla="*/ 55707 w 296668"/>
                <a:gd name="connsiteY111" fmla="*/ 1514 h 32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96668" h="329092">
                  <a:moveTo>
                    <a:pt x="118385" y="317979"/>
                  </a:moveTo>
                  <a:cubicBezTo>
                    <a:pt x="118385" y="317979"/>
                    <a:pt x="118385" y="317979"/>
                    <a:pt x="177916" y="317979"/>
                  </a:cubicBezTo>
                  <a:cubicBezTo>
                    <a:pt x="180562" y="317979"/>
                    <a:pt x="183208" y="320757"/>
                    <a:pt x="183208" y="323536"/>
                  </a:cubicBezTo>
                  <a:cubicBezTo>
                    <a:pt x="183208" y="326314"/>
                    <a:pt x="180562" y="329092"/>
                    <a:pt x="177916" y="329092"/>
                  </a:cubicBezTo>
                  <a:cubicBezTo>
                    <a:pt x="177916" y="329092"/>
                    <a:pt x="177916" y="329092"/>
                    <a:pt x="118385" y="329092"/>
                  </a:cubicBezTo>
                  <a:cubicBezTo>
                    <a:pt x="114416" y="329092"/>
                    <a:pt x="111770" y="326314"/>
                    <a:pt x="111770" y="323536"/>
                  </a:cubicBezTo>
                  <a:cubicBezTo>
                    <a:pt x="111770" y="320757"/>
                    <a:pt x="114416" y="317979"/>
                    <a:pt x="118385" y="317979"/>
                  </a:cubicBezTo>
                  <a:close/>
                  <a:moveTo>
                    <a:pt x="118385" y="287816"/>
                  </a:moveTo>
                  <a:cubicBezTo>
                    <a:pt x="118385" y="287816"/>
                    <a:pt x="118385" y="287816"/>
                    <a:pt x="177916" y="287816"/>
                  </a:cubicBezTo>
                  <a:cubicBezTo>
                    <a:pt x="180562" y="287816"/>
                    <a:pt x="183208" y="290197"/>
                    <a:pt x="183208" y="292579"/>
                  </a:cubicBezTo>
                  <a:cubicBezTo>
                    <a:pt x="183208" y="294960"/>
                    <a:pt x="180562" y="297341"/>
                    <a:pt x="177916" y="297341"/>
                  </a:cubicBezTo>
                  <a:cubicBezTo>
                    <a:pt x="177916" y="297341"/>
                    <a:pt x="177916" y="297341"/>
                    <a:pt x="118385" y="297341"/>
                  </a:cubicBezTo>
                  <a:cubicBezTo>
                    <a:pt x="114416" y="297341"/>
                    <a:pt x="111770" y="294960"/>
                    <a:pt x="111770" y="292579"/>
                  </a:cubicBezTo>
                  <a:cubicBezTo>
                    <a:pt x="111770" y="290197"/>
                    <a:pt x="114416" y="287816"/>
                    <a:pt x="118385" y="287816"/>
                  </a:cubicBezTo>
                  <a:close/>
                  <a:moveTo>
                    <a:pt x="270643" y="157302"/>
                  </a:moveTo>
                  <a:cubicBezTo>
                    <a:pt x="270643" y="157302"/>
                    <a:pt x="270643" y="157302"/>
                    <a:pt x="292135" y="163538"/>
                  </a:cubicBezTo>
                  <a:cubicBezTo>
                    <a:pt x="296165" y="164786"/>
                    <a:pt x="297508" y="167280"/>
                    <a:pt x="296165" y="169775"/>
                  </a:cubicBezTo>
                  <a:cubicBezTo>
                    <a:pt x="296165" y="172270"/>
                    <a:pt x="293478" y="173517"/>
                    <a:pt x="290792" y="173517"/>
                  </a:cubicBezTo>
                  <a:cubicBezTo>
                    <a:pt x="290792" y="173517"/>
                    <a:pt x="289449" y="173517"/>
                    <a:pt x="289449" y="173517"/>
                  </a:cubicBezTo>
                  <a:cubicBezTo>
                    <a:pt x="289449" y="173517"/>
                    <a:pt x="289449" y="173517"/>
                    <a:pt x="267956" y="167280"/>
                  </a:cubicBezTo>
                  <a:cubicBezTo>
                    <a:pt x="263926" y="166033"/>
                    <a:pt x="262583" y="162291"/>
                    <a:pt x="263926" y="159796"/>
                  </a:cubicBezTo>
                  <a:cubicBezTo>
                    <a:pt x="265270" y="157302"/>
                    <a:pt x="267956" y="156054"/>
                    <a:pt x="270643" y="157302"/>
                  </a:cubicBezTo>
                  <a:close/>
                  <a:moveTo>
                    <a:pt x="24702" y="157302"/>
                  </a:moveTo>
                  <a:cubicBezTo>
                    <a:pt x="27267" y="156054"/>
                    <a:pt x="31114" y="157302"/>
                    <a:pt x="31114" y="159796"/>
                  </a:cubicBezTo>
                  <a:cubicBezTo>
                    <a:pt x="32396" y="162291"/>
                    <a:pt x="31114" y="166033"/>
                    <a:pt x="28549" y="167280"/>
                  </a:cubicBezTo>
                  <a:cubicBezTo>
                    <a:pt x="28549" y="167280"/>
                    <a:pt x="28549" y="167280"/>
                    <a:pt x="6751" y="173517"/>
                  </a:cubicBezTo>
                  <a:cubicBezTo>
                    <a:pt x="6751" y="173517"/>
                    <a:pt x="5469" y="173517"/>
                    <a:pt x="5469" y="173517"/>
                  </a:cubicBezTo>
                  <a:cubicBezTo>
                    <a:pt x="2905" y="173517"/>
                    <a:pt x="1622" y="172270"/>
                    <a:pt x="340" y="169775"/>
                  </a:cubicBezTo>
                  <a:cubicBezTo>
                    <a:pt x="-942" y="167280"/>
                    <a:pt x="1622" y="164786"/>
                    <a:pt x="4187" y="163538"/>
                  </a:cubicBezTo>
                  <a:cubicBezTo>
                    <a:pt x="4187" y="163538"/>
                    <a:pt x="4187" y="163538"/>
                    <a:pt x="24702" y="157302"/>
                  </a:cubicBezTo>
                  <a:close/>
                  <a:moveTo>
                    <a:pt x="174683" y="85640"/>
                  </a:moveTo>
                  <a:cubicBezTo>
                    <a:pt x="175977" y="83029"/>
                    <a:pt x="179857" y="83029"/>
                    <a:pt x="182444" y="85640"/>
                  </a:cubicBezTo>
                  <a:cubicBezTo>
                    <a:pt x="182444" y="85640"/>
                    <a:pt x="182444" y="85640"/>
                    <a:pt x="205728" y="109135"/>
                  </a:cubicBezTo>
                  <a:cubicBezTo>
                    <a:pt x="205728" y="110440"/>
                    <a:pt x="207021" y="111746"/>
                    <a:pt x="207021" y="113051"/>
                  </a:cubicBezTo>
                  <a:cubicBezTo>
                    <a:pt x="207021" y="113051"/>
                    <a:pt x="207021" y="113051"/>
                    <a:pt x="207021" y="136546"/>
                  </a:cubicBezTo>
                  <a:cubicBezTo>
                    <a:pt x="207021" y="139157"/>
                    <a:pt x="204434" y="141767"/>
                    <a:pt x="201847" y="141767"/>
                  </a:cubicBezTo>
                  <a:cubicBezTo>
                    <a:pt x="197966" y="141767"/>
                    <a:pt x="196673" y="139157"/>
                    <a:pt x="196673" y="136546"/>
                  </a:cubicBezTo>
                  <a:cubicBezTo>
                    <a:pt x="196673" y="136546"/>
                    <a:pt x="196673" y="136546"/>
                    <a:pt x="196673" y="115661"/>
                  </a:cubicBezTo>
                  <a:lnTo>
                    <a:pt x="174683" y="93472"/>
                  </a:lnTo>
                  <a:cubicBezTo>
                    <a:pt x="172096" y="90861"/>
                    <a:pt x="172096" y="88250"/>
                    <a:pt x="174683" y="85640"/>
                  </a:cubicBezTo>
                  <a:close/>
                  <a:moveTo>
                    <a:pt x="289449" y="71916"/>
                  </a:moveTo>
                  <a:cubicBezTo>
                    <a:pt x="292135" y="71916"/>
                    <a:pt x="294822" y="73276"/>
                    <a:pt x="296165" y="75998"/>
                  </a:cubicBezTo>
                  <a:cubicBezTo>
                    <a:pt x="297508" y="78719"/>
                    <a:pt x="296165" y="82801"/>
                    <a:pt x="292135" y="82801"/>
                  </a:cubicBezTo>
                  <a:cubicBezTo>
                    <a:pt x="292135" y="82801"/>
                    <a:pt x="292135" y="82801"/>
                    <a:pt x="270643" y="90966"/>
                  </a:cubicBezTo>
                  <a:cubicBezTo>
                    <a:pt x="270643" y="90966"/>
                    <a:pt x="269299" y="90966"/>
                    <a:pt x="269299" y="90966"/>
                  </a:cubicBezTo>
                  <a:cubicBezTo>
                    <a:pt x="266613" y="90966"/>
                    <a:pt x="263926" y="89606"/>
                    <a:pt x="263926" y="86884"/>
                  </a:cubicBezTo>
                  <a:cubicBezTo>
                    <a:pt x="262583" y="84163"/>
                    <a:pt x="263926" y="80080"/>
                    <a:pt x="267956" y="80080"/>
                  </a:cubicBezTo>
                  <a:cubicBezTo>
                    <a:pt x="267956" y="80080"/>
                    <a:pt x="267956" y="80080"/>
                    <a:pt x="289449" y="71916"/>
                  </a:cubicBezTo>
                  <a:close/>
                  <a:moveTo>
                    <a:pt x="6751" y="71916"/>
                  </a:moveTo>
                  <a:cubicBezTo>
                    <a:pt x="6751" y="71916"/>
                    <a:pt x="6751" y="71916"/>
                    <a:pt x="28549" y="80080"/>
                  </a:cubicBezTo>
                  <a:cubicBezTo>
                    <a:pt x="31114" y="80080"/>
                    <a:pt x="32396" y="84163"/>
                    <a:pt x="31114" y="86884"/>
                  </a:cubicBezTo>
                  <a:cubicBezTo>
                    <a:pt x="31114" y="89606"/>
                    <a:pt x="28549" y="90966"/>
                    <a:pt x="25985" y="90966"/>
                  </a:cubicBezTo>
                  <a:cubicBezTo>
                    <a:pt x="25985" y="90966"/>
                    <a:pt x="24702" y="90966"/>
                    <a:pt x="24702" y="90966"/>
                  </a:cubicBezTo>
                  <a:cubicBezTo>
                    <a:pt x="24702" y="90966"/>
                    <a:pt x="24702" y="90966"/>
                    <a:pt x="4187" y="82801"/>
                  </a:cubicBezTo>
                  <a:cubicBezTo>
                    <a:pt x="1622" y="82801"/>
                    <a:pt x="-942" y="78719"/>
                    <a:pt x="340" y="75998"/>
                  </a:cubicBezTo>
                  <a:cubicBezTo>
                    <a:pt x="1622" y="73276"/>
                    <a:pt x="4187" y="71916"/>
                    <a:pt x="6751" y="71916"/>
                  </a:cubicBezTo>
                  <a:close/>
                  <a:moveTo>
                    <a:pt x="117171" y="67154"/>
                  </a:moveTo>
                  <a:cubicBezTo>
                    <a:pt x="117171" y="67154"/>
                    <a:pt x="117171" y="67154"/>
                    <a:pt x="73671" y="110571"/>
                  </a:cubicBezTo>
                  <a:lnTo>
                    <a:pt x="73671" y="172408"/>
                  </a:lnTo>
                  <a:cubicBezTo>
                    <a:pt x="73671" y="172408"/>
                    <a:pt x="73671" y="172408"/>
                    <a:pt x="118490" y="217141"/>
                  </a:cubicBezTo>
                  <a:cubicBezTo>
                    <a:pt x="118490" y="218456"/>
                    <a:pt x="119808" y="218456"/>
                    <a:pt x="119808" y="219772"/>
                  </a:cubicBezTo>
                  <a:cubicBezTo>
                    <a:pt x="119808" y="221088"/>
                    <a:pt x="121126" y="221088"/>
                    <a:pt x="121126" y="222403"/>
                  </a:cubicBezTo>
                  <a:cubicBezTo>
                    <a:pt x="121126" y="222403"/>
                    <a:pt x="121126" y="243454"/>
                    <a:pt x="121126" y="248717"/>
                  </a:cubicBezTo>
                  <a:cubicBezTo>
                    <a:pt x="121126" y="248717"/>
                    <a:pt x="121126" y="248717"/>
                    <a:pt x="127717" y="259242"/>
                  </a:cubicBezTo>
                  <a:cubicBezTo>
                    <a:pt x="127717" y="259242"/>
                    <a:pt x="127717" y="259242"/>
                    <a:pt x="167263" y="259242"/>
                  </a:cubicBezTo>
                  <a:cubicBezTo>
                    <a:pt x="167263" y="259242"/>
                    <a:pt x="167263" y="259242"/>
                    <a:pt x="175172" y="248717"/>
                  </a:cubicBezTo>
                  <a:cubicBezTo>
                    <a:pt x="175172" y="248717"/>
                    <a:pt x="175172" y="248717"/>
                    <a:pt x="175172" y="222403"/>
                  </a:cubicBezTo>
                  <a:cubicBezTo>
                    <a:pt x="175172" y="222403"/>
                    <a:pt x="175172" y="222403"/>
                    <a:pt x="175172" y="221088"/>
                  </a:cubicBezTo>
                  <a:cubicBezTo>
                    <a:pt x="175172" y="219772"/>
                    <a:pt x="175172" y="218456"/>
                    <a:pt x="176490" y="217141"/>
                  </a:cubicBezTo>
                  <a:cubicBezTo>
                    <a:pt x="176490" y="217141"/>
                    <a:pt x="176490" y="217141"/>
                    <a:pt x="221309" y="172408"/>
                  </a:cubicBezTo>
                  <a:cubicBezTo>
                    <a:pt x="221309" y="172408"/>
                    <a:pt x="221309" y="172408"/>
                    <a:pt x="221309" y="110571"/>
                  </a:cubicBezTo>
                  <a:cubicBezTo>
                    <a:pt x="221309" y="110571"/>
                    <a:pt x="221309" y="110571"/>
                    <a:pt x="177809" y="67154"/>
                  </a:cubicBezTo>
                  <a:cubicBezTo>
                    <a:pt x="177809" y="67154"/>
                    <a:pt x="177809" y="67154"/>
                    <a:pt x="117171" y="67154"/>
                  </a:cubicBezTo>
                  <a:close/>
                  <a:moveTo>
                    <a:pt x="115312" y="57629"/>
                  </a:moveTo>
                  <a:cubicBezTo>
                    <a:pt x="115312" y="57629"/>
                    <a:pt x="115312" y="57629"/>
                    <a:pt x="181254" y="57629"/>
                  </a:cubicBezTo>
                  <a:cubicBezTo>
                    <a:pt x="182573" y="57629"/>
                    <a:pt x="183892" y="57629"/>
                    <a:pt x="185211" y="58942"/>
                  </a:cubicBezTo>
                  <a:cubicBezTo>
                    <a:pt x="185211" y="58942"/>
                    <a:pt x="185211" y="58942"/>
                    <a:pt x="232689" y="106215"/>
                  </a:cubicBezTo>
                  <a:cubicBezTo>
                    <a:pt x="232689" y="106215"/>
                    <a:pt x="234008" y="107528"/>
                    <a:pt x="234008" y="110154"/>
                  </a:cubicBezTo>
                  <a:cubicBezTo>
                    <a:pt x="234008" y="110154"/>
                    <a:pt x="234008" y="110154"/>
                    <a:pt x="234008" y="175810"/>
                  </a:cubicBezTo>
                  <a:cubicBezTo>
                    <a:pt x="234008" y="177123"/>
                    <a:pt x="232689" y="178436"/>
                    <a:pt x="232689" y="179749"/>
                  </a:cubicBezTo>
                  <a:cubicBezTo>
                    <a:pt x="232689" y="179749"/>
                    <a:pt x="232689" y="179749"/>
                    <a:pt x="186530" y="224395"/>
                  </a:cubicBezTo>
                  <a:cubicBezTo>
                    <a:pt x="186530" y="224395"/>
                    <a:pt x="186530" y="224395"/>
                    <a:pt x="186530" y="250657"/>
                  </a:cubicBezTo>
                  <a:cubicBezTo>
                    <a:pt x="186530" y="251971"/>
                    <a:pt x="186530" y="253284"/>
                    <a:pt x="185211" y="254597"/>
                  </a:cubicBezTo>
                  <a:cubicBezTo>
                    <a:pt x="185211" y="254597"/>
                    <a:pt x="185211" y="254597"/>
                    <a:pt x="175979" y="267728"/>
                  </a:cubicBezTo>
                  <a:cubicBezTo>
                    <a:pt x="174660" y="269041"/>
                    <a:pt x="173341" y="270354"/>
                    <a:pt x="172022" y="270354"/>
                  </a:cubicBezTo>
                  <a:cubicBezTo>
                    <a:pt x="172022" y="270354"/>
                    <a:pt x="172022" y="270354"/>
                    <a:pt x="125862" y="270354"/>
                  </a:cubicBezTo>
                  <a:cubicBezTo>
                    <a:pt x="124544" y="270354"/>
                    <a:pt x="123225" y="269041"/>
                    <a:pt x="121906" y="267728"/>
                  </a:cubicBezTo>
                  <a:cubicBezTo>
                    <a:pt x="121906" y="267728"/>
                    <a:pt x="121906" y="267728"/>
                    <a:pt x="112674" y="255910"/>
                  </a:cubicBezTo>
                  <a:cubicBezTo>
                    <a:pt x="112674" y="255910"/>
                    <a:pt x="111355" y="254597"/>
                    <a:pt x="111355" y="254597"/>
                  </a:cubicBezTo>
                  <a:cubicBezTo>
                    <a:pt x="110036" y="251971"/>
                    <a:pt x="110036" y="245405"/>
                    <a:pt x="110036" y="224395"/>
                  </a:cubicBezTo>
                  <a:cubicBezTo>
                    <a:pt x="110036" y="224395"/>
                    <a:pt x="110036" y="224395"/>
                    <a:pt x="65196" y="179749"/>
                  </a:cubicBezTo>
                  <a:cubicBezTo>
                    <a:pt x="63877" y="178436"/>
                    <a:pt x="62558" y="177123"/>
                    <a:pt x="62558" y="175810"/>
                  </a:cubicBezTo>
                  <a:cubicBezTo>
                    <a:pt x="62558" y="175810"/>
                    <a:pt x="62558" y="175810"/>
                    <a:pt x="62558" y="110154"/>
                  </a:cubicBezTo>
                  <a:cubicBezTo>
                    <a:pt x="62558" y="107528"/>
                    <a:pt x="63877" y="106215"/>
                    <a:pt x="65196" y="106215"/>
                  </a:cubicBezTo>
                  <a:cubicBezTo>
                    <a:pt x="65196" y="106215"/>
                    <a:pt x="65196" y="106215"/>
                    <a:pt x="111355" y="58942"/>
                  </a:cubicBezTo>
                  <a:cubicBezTo>
                    <a:pt x="112674" y="57629"/>
                    <a:pt x="113993" y="57629"/>
                    <a:pt x="115312" y="57629"/>
                  </a:cubicBezTo>
                  <a:close/>
                  <a:moveTo>
                    <a:pt x="233373" y="1514"/>
                  </a:moveTo>
                  <a:cubicBezTo>
                    <a:pt x="234643" y="202"/>
                    <a:pt x="237183" y="-1109"/>
                    <a:pt x="239723" y="1514"/>
                  </a:cubicBezTo>
                  <a:cubicBezTo>
                    <a:pt x="242263" y="2825"/>
                    <a:pt x="243533" y="5448"/>
                    <a:pt x="240993" y="8071"/>
                  </a:cubicBezTo>
                  <a:cubicBezTo>
                    <a:pt x="240993" y="8071"/>
                    <a:pt x="240993" y="8071"/>
                    <a:pt x="228293" y="26431"/>
                  </a:cubicBezTo>
                  <a:cubicBezTo>
                    <a:pt x="227023" y="27742"/>
                    <a:pt x="225753" y="29054"/>
                    <a:pt x="224483" y="29054"/>
                  </a:cubicBezTo>
                  <a:cubicBezTo>
                    <a:pt x="223213" y="29054"/>
                    <a:pt x="221943" y="29054"/>
                    <a:pt x="220673" y="27742"/>
                  </a:cubicBezTo>
                  <a:cubicBezTo>
                    <a:pt x="218133" y="26431"/>
                    <a:pt x="218133" y="22497"/>
                    <a:pt x="219403" y="19874"/>
                  </a:cubicBezTo>
                  <a:cubicBezTo>
                    <a:pt x="219403" y="19874"/>
                    <a:pt x="219403" y="19874"/>
                    <a:pt x="233373" y="1514"/>
                  </a:cubicBezTo>
                  <a:close/>
                  <a:moveTo>
                    <a:pt x="55707" y="1514"/>
                  </a:moveTo>
                  <a:cubicBezTo>
                    <a:pt x="58380" y="-1109"/>
                    <a:pt x="61054" y="202"/>
                    <a:pt x="63728" y="1514"/>
                  </a:cubicBezTo>
                  <a:cubicBezTo>
                    <a:pt x="63728" y="1514"/>
                    <a:pt x="63728" y="1514"/>
                    <a:pt x="77096" y="19874"/>
                  </a:cubicBezTo>
                  <a:cubicBezTo>
                    <a:pt x="78433" y="22497"/>
                    <a:pt x="78433" y="26431"/>
                    <a:pt x="75759" y="27742"/>
                  </a:cubicBezTo>
                  <a:cubicBezTo>
                    <a:pt x="74422" y="29054"/>
                    <a:pt x="73086" y="29054"/>
                    <a:pt x="71749" y="29054"/>
                  </a:cubicBezTo>
                  <a:cubicBezTo>
                    <a:pt x="70412" y="29054"/>
                    <a:pt x="69075" y="27742"/>
                    <a:pt x="67738" y="26431"/>
                  </a:cubicBezTo>
                  <a:lnTo>
                    <a:pt x="54370" y="8071"/>
                  </a:lnTo>
                  <a:cubicBezTo>
                    <a:pt x="53033" y="5448"/>
                    <a:pt x="53033" y="2825"/>
                    <a:pt x="55707" y="15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$ľîḍê"/>
            <p:cNvSpPr/>
            <p:nvPr/>
          </p:nvSpPr>
          <p:spPr>
            <a:xfrm>
              <a:off x="2150" y="3834"/>
              <a:ext cx="700" cy="681"/>
            </a:xfrm>
            <a:custGeom>
              <a:avLst/>
              <a:gdLst>
                <a:gd name="connsiteX0" fmla="*/ 80786 w 338138"/>
                <a:gd name="connsiteY0" fmla="*/ 271462 h 328612"/>
                <a:gd name="connsiteX1" fmla="*/ 85725 w 338138"/>
                <a:gd name="connsiteY1" fmla="*/ 277956 h 328612"/>
                <a:gd name="connsiteX2" fmla="*/ 85725 w 338138"/>
                <a:gd name="connsiteY2" fmla="*/ 322118 h 328612"/>
                <a:gd name="connsiteX3" fmla="*/ 80786 w 338138"/>
                <a:gd name="connsiteY3" fmla="*/ 328612 h 328612"/>
                <a:gd name="connsiteX4" fmla="*/ 74612 w 338138"/>
                <a:gd name="connsiteY4" fmla="*/ 322118 h 328612"/>
                <a:gd name="connsiteX5" fmla="*/ 74612 w 338138"/>
                <a:gd name="connsiteY5" fmla="*/ 277956 h 328612"/>
                <a:gd name="connsiteX6" fmla="*/ 80786 w 338138"/>
                <a:gd name="connsiteY6" fmla="*/ 271462 h 328612"/>
                <a:gd name="connsiteX7" fmla="*/ 59490 w 338138"/>
                <a:gd name="connsiteY7" fmla="*/ 261436 h 328612"/>
                <a:gd name="connsiteX8" fmla="*/ 67260 w 338138"/>
                <a:gd name="connsiteY8" fmla="*/ 261436 h 328612"/>
                <a:gd name="connsiteX9" fmla="*/ 67260 w 338138"/>
                <a:gd name="connsiteY9" fmla="*/ 269457 h 328612"/>
                <a:gd name="connsiteX10" fmla="*/ 30998 w 338138"/>
                <a:gd name="connsiteY10" fmla="*/ 306888 h 328612"/>
                <a:gd name="connsiteX11" fmla="*/ 27113 w 338138"/>
                <a:gd name="connsiteY11" fmla="*/ 309562 h 328612"/>
                <a:gd name="connsiteX12" fmla="*/ 21932 w 338138"/>
                <a:gd name="connsiteY12" fmla="*/ 306888 h 328612"/>
                <a:gd name="connsiteX13" fmla="*/ 21932 w 338138"/>
                <a:gd name="connsiteY13" fmla="*/ 298867 h 328612"/>
                <a:gd name="connsiteX14" fmla="*/ 59490 w 338138"/>
                <a:gd name="connsiteY14" fmla="*/ 261436 h 328612"/>
                <a:gd name="connsiteX15" fmla="*/ 5317 w 338138"/>
                <a:gd name="connsiteY15" fmla="*/ 236537 h 328612"/>
                <a:gd name="connsiteX16" fmla="*/ 51834 w 338138"/>
                <a:gd name="connsiteY16" fmla="*/ 236537 h 328612"/>
                <a:gd name="connsiteX17" fmla="*/ 57150 w 338138"/>
                <a:gd name="connsiteY17" fmla="*/ 243593 h 328612"/>
                <a:gd name="connsiteX18" fmla="*/ 51834 w 338138"/>
                <a:gd name="connsiteY18" fmla="*/ 249237 h 328612"/>
                <a:gd name="connsiteX19" fmla="*/ 5317 w 338138"/>
                <a:gd name="connsiteY19" fmla="*/ 249237 h 328612"/>
                <a:gd name="connsiteX20" fmla="*/ 0 w 338138"/>
                <a:gd name="connsiteY20" fmla="*/ 243593 h 328612"/>
                <a:gd name="connsiteX21" fmla="*/ 5317 w 338138"/>
                <a:gd name="connsiteY21" fmla="*/ 236537 h 328612"/>
                <a:gd name="connsiteX22" fmla="*/ 81448 w 338138"/>
                <a:gd name="connsiteY22" fmla="*/ 192087 h 328612"/>
                <a:gd name="connsiteX23" fmla="*/ 85403 w 338138"/>
                <a:gd name="connsiteY23" fmla="*/ 252735 h 328612"/>
                <a:gd name="connsiteX24" fmla="*/ 146051 w 338138"/>
                <a:gd name="connsiteY24" fmla="*/ 256691 h 328612"/>
                <a:gd name="connsiteX25" fmla="*/ 81448 w 338138"/>
                <a:gd name="connsiteY25" fmla="*/ 192087 h 328612"/>
                <a:gd name="connsiteX26" fmla="*/ 97142 w 338138"/>
                <a:gd name="connsiteY26" fmla="*/ 160337 h 328612"/>
                <a:gd name="connsiteX27" fmla="*/ 82550 w 338138"/>
                <a:gd name="connsiteY27" fmla="*/ 174929 h 328612"/>
                <a:gd name="connsiteX28" fmla="*/ 82550 w 338138"/>
                <a:gd name="connsiteY28" fmla="*/ 176255 h 328612"/>
                <a:gd name="connsiteX29" fmla="*/ 160817 w 338138"/>
                <a:gd name="connsiteY29" fmla="*/ 255849 h 328612"/>
                <a:gd name="connsiteX30" fmla="*/ 162143 w 338138"/>
                <a:gd name="connsiteY30" fmla="*/ 255849 h 328612"/>
                <a:gd name="connsiteX31" fmla="*/ 163470 w 338138"/>
                <a:gd name="connsiteY31" fmla="*/ 255849 h 328612"/>
                <a:gd name="connsiteX32" fmla="*/ 178062 w 338138"/>
                <a:gd name="connsiteY32" fmla="*/ 241257 h 328612"/>
                <a:gd name="connsiteX33" fmla="*/ 178062 w 338138"/>
                <a:gd name="connsiteY33" fmla="*/ 239930 h 328612"/>
                <a:gd name="connsiteX34" fmla="*/ 105102 w 338138"/>
                <a:gd name="connsiteY34" fmla="*/ 166970 h 328612"/>
                <a:gd name="connsiteX35" fmla="*/ 102448 w 338138"/>
                <a:gd name="connsiteY35" fmla="*/ 162990 h 328612"/>
                <a:gd name="connsiteX36" fmla="*/ 98469 w 338138"/>
                <a:gd name="connsiteY36" fmla="*/ 160337 h 328612"/>
                <a:gd name="connsiteX37" fmla="*/ 97142 w 338138"/>
                <a:gd name="connsiteY37" fmla="*/ 160337 h 328612"/>
                <a:gd name="connsiteX38" fmla="*/ 127977 w 338138"/>
                <a:gd name="connsiteY38" fmla="*/ 152125 h 328612"/>
                <a:gd name="connsiteX39" fmla="*/ 117475 w 338138"/>
                <a:gd name="connsiteY39" fmla="*/ 162627 h 328612"/>
                <a:gd name="connsiteX40" fmla="*/ 173923 w 338138"/>
                <a:gd name="connsiteY40" fmla="*/ 219075 h 328612"/>
                <a:gd name="connsiteX41" fmla="*/ 184425 w 338138"/>
                <a:gd name="connsiteY41" fmla="*/ 208573 h 328612"/>
                <a:gd name="connsiteX42" fmla="*/ 184425 w 338138"/>
                <a:gd name="connsiteY42" fmla="*/ 207260 h 328612"/>
                <a:gd name="connsiteX43" fmla="*/ 181800 w 338138"/>
                <a:gd name="connsiteY43" fmla="*/ 203322 h 328612"/>
                <a:gd name="connsiteX44" fmla="*/ 133228 w 338138"/>
                <a:gd name="connsiteY44" fmla="*/ 154750 h 328612"/>
                <a:gd name="connsiteX45" fmla="*/ 130603 w 338138"/>
                <a:gd name="connsiteY45" fmla="*/ 152125 h 328612"/>
                <a:gd name="connsiteX46" fmla="*/ 127977 w 338138"/>
                <a:gd name="connsiteY46" fmla="*/ 152125 h 328612"/>
                <a:gd name="connsiteX47" fmla="*/ 185738 w 338138"/>
                <a:gd name="connsiteY47" fmla="*/ 142875 h 328612"/>
                <a:gd name="connsiteX48" fmla="*/ 193675 w 338138"/>
                <a:gd name="connsiteY48" fmla="*/ 150813 h 328612"/>
                <a:gd name="connsiteX49" fmla="*/ 179388 w 338138"/>
                <a:gd name="connsiteY49" fmla="*/ 166688 h 328612"/>
                <a:gd name="connsiteX50" fmla="*/ 171450 w 338138"/>
                <a:gd name="connsiteY50" fmla="*/ 158750 h 328612"/>
                <a:gd name="connsiteX51" fmla="*/ 199232 w 338138"/>
                <a:gd name="connsiteY51" fmla="*/ 134937 h 328612"/>
                <a:gd name="connsiteX52" fmla="*/ 204788 w 338138"/>
                <a:gd name="connsiteY52" fmla="*/ 139700 h 328612"/>
                <a:gd name="connsiteX53" fmla="*/ 199232 w 338138"/>
                <a:gd name="connsiteY53" fmla="*/ 144464 h 328612"/>
                <a:gd name="connsiteX54" fmla="*/ 193675 w 338138"/>
                <a:gd name="connsiteY54" fmla="*/ 139700 h 328612"/>
                <a:gd name="connsiteX55" fmla="*/ 199232 w 338138"/>
                <a:gd name="connsiteY55" fmla="*/ 134937 h 328612"/>
                <a:gd name="connsiteX56" fmla="*/ 219075 w 338138"/>
                <a:gd name="connsiteY56" fmla="*/ 111125 h 328612"/>
                <a:gd name="connsiteX57" fmla="*/ 227012 w 338138"/>
                <a:gd name="connsiteY57" fmla="*/ 119063 h 328612"/>
                <a:gd name="connsiteX58" fmla="*/ 209550 w 338138"/>
                <a:gd name="connsiteY58" fmla="*/ 134938 h 328612"/>
                <a:gd name="connsiteX59" fmla="*/ 201612 w 338138"/>
                <a:gd name="connsiteY59" fmla="*/ 127000 h 328612"/>
                <a:gd name="connsiteX60" fmla="*/ 214313 w 338138"/>
                <a:gd name="connsiteY60" fmla="*/ 90487 h 328612"/>
                <a:gd name="connsiteX61" fmla="*/ 149225 w 338138"/>
                <a:gd name="connsiteY61" fmla="*/ 155575 h 328612"/>
                <a:gd name="connsiteX62" fmla="*/ 182563 w 338138"/>
                <a:gd name="connsiteY62" fmla="*/ 187325 h 328612"/>
                <a:gd name="connsiteX63" fmla="*/ 247650 w 338138"/>
                <a:gd name="connsiteY63" fmla="*/ 123825 h 328612"/>
                <a:gd name="connsiteX64" fmla="*/ 234950 w 338138"/>
                <a:gd name="connsiteY64" fmla="*/ 71437 h 328612"/>
                <a:gd name="connsiteX65" fmla="*/ 227012 w 338138"/>
                <a:gd name="connsiteY65" fmla="*/ 79374 h 328612"/>
                <a:gd name="connsiteX66" fmla="*/ 223837 w 338138"/>
                <a:gd name="connsiteY66" fmla="*/ 82549 h 328612"/>
                <a:gd name="connsiteX67" fmla="*/ 255588 w 338138"/>
                <a:gd name="connsiteY67" fmla="*/ 115887 h 328612"/>
                <a:gd name="connsiteX68" fmla="*/ 266700 w 338138"/>
                <a:gd name="connsiteY68" fmla="*/ 103187 h 328612"/>
                <a:gd name="connsiteX69" fmla="*/ 266700 w 338138"/>
                <a:gd name="connsiteY69" fmla="*/ 38100 h 328612"/>
                <a:gd name="connsiteX70" fmla="*/ 242887 w 338138"/>
                <a:gd name="connsiteY70" fmla="*/ 63500 h 328612"/>
                <a:gd name="connsiteX71" fmla="*/ 274637 w 338138"/>
                <a:gd name="connsiteY71" fmla="*/ 95250 h 328612"/>
                <a:gd name="connsiteX72" fmla="*/ 300037 w 338138"/>
                <a:gd name="connsiteY72" fmla="*/ 71437 h 328612"/>
                <a:gd name="connsiteX73" fmla="*/ 274902 w 338138"/>
                <a:gd name="connsiteY73" fmla="*/ 14287 h 328612"/>
                <a:gd name="connsiteX74" fmla="*/ 274902 w 338138"/>
                <a:gd name="connsiteY74" fmla="*/ 15616 h 328612"/>
                <a:gd name="connsiteX75" fmla="*/ 268287 w 338138"/>
                <a:gd name="connsiteY75" fmla="*/ 20932 h 328612"/>
                <a:gd name="connsiteX76" fmla="*/ 268287 w 338138"/>
                <a:gd name="connsiteY76" fmla="*/ 23590 h 328612"/>
                <a:gd name="connsiteX77" fmla="*/ 314590 w 338138"/>
                <a:gd name="connsiteY77" fmla="*/ 70108 h 328612"/>
                <a:gd name="connsiteX78" fmla="*/ 317236 w 338138"/>
                <a:gd name="connsiteY78" fmla="*/ 70108 h 328612"/>
                <a:gd name="connsiteX79" fmla="*/ 323850 w 338138"/>
                <a:gd name="connsiteY79" fmla="*/ 63462 h 328612"/>
                <a:gd name="connsiteX80" fmla="*/ 323850 w 338138"/>
                <a:gd name="connsiteY80" fmla="*/ 62133 h 328612"/>
                <a:gd name="connsiteX81" fmla="*/ 276225 w 338138"/>
                <a:gd name="connsiteY81" fmla="*/ 15616 h 328612"/>
                <a:gd name="connsiteX82" fmla="*/ 274902 w 338138"/>
                <a:gd name="connsiteY82" fmla="*/ 14287 h 328612"/>
                <a:gd name="connsiteX83" fmla="*/ 307212 w 338138"/>
                <a:gd name="connsiteY83" fmla="*/ 12567 h 328612"/>
                <a:gd name="connsiteX84" fmla="*/ 292100 w 338138"/>
                <a:gd name="connsiteY84" fmla="*/ 14992 h 328612"/>
                <a:gd name="connsiteX85" fmla="*/ 324339 w 338138"/>
                <a:gd name="connsiteY85" fmla="*/ 46037 h 328612"/>
                <a:gd name="connsiteX86" fmla="*/ 327025 w 338138"/>
                <a:gd name="connsiteY86" fmla="*/ 34395 h 328612"/>
                <a:gd name="connsiteX87" fmla="*/ 320309 w 338138"/>
                <a:gd name="connsiteY87" fmla="*/ 18873 h 328612"/>
                <a:gd name="connsiteX88" fmla="*/ 307212 w 338138"/>
                <a:gd name="connsiteY88" fmla="*/ 12567 h 328612"/>
                <a:gd name="connsiteX89" fmla="*/ 303774 w 338138"/>
                <a:gd name="connsiteY89" fmla="*/ 0 h 328612"/>
                <a:gd name="connsiteX90" fmla="*/ 327565 w 338138"/>
                <a:gd name="connsiteY90" fmla="*/ 10533 h 328612"/>
                <a:gd name="connsiteX91" fmla="*/ 338138 w 338138"/>
                <a:gd name="connsiteY91" fmla="*/ 34233 h 328612"/>
                <a:gd name="connsiteX92" fmla="*/ 331530 w 338138"/>
                <a:gd name="connsiteY92" fmla="*/ 53982 h 328612"/>
                <a:gd name="connsiteX93" fmla="*/ 331530 w 338138"/>
                <a:gd name="connsiteY93" fmla="*/ 72416 h 328612"/>
                <a:gd name="connsiteX94" fmla="*/ 324921 w 338138"/>
                <a:gd name="connsiteY94" fmla="*/ 77682 h 328612"/>
                <a:gd name="connsiteX95" fmla="*/ 315670 w 338138"/>
                <a:gd name="connsiteY95" fmla="*/ 81632 h 328612"/>
                <a:gd name="connsiteX96" fmla="*/ 307739 w 338138"/>
                <a:gd name="connsiteY96" fmla="*/ 78999 h 328612"/>
                <a:gd name="connsiteX97" fmla="*/ 190109 w 338138"/>
                <a:gd name="connsiteY97" fmla="*/ 196181 h 328612"/>
                <a:gd name="connsiteX98" fmla="*/ 194074 w 338138"/>
                <a:gd name="connsiteY98" fmla="*/ 198814 h 328612"/>
                <a:gd name="connsiteX99" fmla="*/ 194074 w 338138"/>
                <a:gd name="connsiteY99" fmla="*/ 217247 h 328612"/>
                <a:gd name="connsiteX100" fmla="*/ 182179 w 338138"/>
                <a:gd name="connsiteY100" fmla="*/ 229097 h 328612"/>
                <a:gd name="connsiteX101" fmla="*/ 184822 w 338138"/>
                <a:gd name="connsiteY101" fmla="*/ 231730 h 328612"/>
                <a:gd name="connsiteX102" fmla="*/ 184822 w 338138"/>
                <a:gd name="connsiteY102" fmla="*/ 248847 h 328612"/>
                <a:gd name="connsiteX103" fmla="*/ 170284 w 338138"/>
                <a:gd name="connsiteY103" fmla="*/ 264647 h 328612"/>
                <a:gd name="connsiteX104" fmla="*/ 162354 w 338138"/>
                <a:gd name="connsiteY104" fmla="*/ 267280 h 328612"/>
                <a:gd name="connsiteX105" fmla="*/ 153102 w 338138"/>
                <a:gd name="connsiteY105" fmla="*/ 264647 h 328612"/>
                <a:gd name="connsiteX106" fmla="*/ 117416 w 338138"/>
                <a:gd name="connsiteY106" fmla="*/ 277813 h 328612"/>
                <a:gd name="connsiteX107" fmla="*/ 76444 w 338138"/>
                <a:gd name="connsiteY107" fmla="*/ 260697 h 328612"/>
                <a:gd name="connsiteX108" fmla="*/ 72479 w 338138"/>
                <a:gd name="connsiteY108" fmla="*/ 184331 h 328612"/>
                <a:gd name="connsiteX109" fmla="*/ 69836 w 338138"/>
                <a:gd name="connsiteY109" fmla="*/ 176431 h 328612"/>
                <a:gd name="connsiteX110" fmla="*/ 73801 w 338138"/>
                <a:gd name="connsiteY110" fmla="*/ 167214 h 328612"/>
                <a:gd name="connsiteX111" fmla="*/ 88339 w 338138"/>
                <a:gd name="connsiteY111" fmla="*/ 152731 h 328612"/>
                <a:gd name="connsiteX112" fmla="*/ 105521 w 338138"/>
                <a:gd name="connsiteY112" fmla="*/ 152731 h 328612"/>
                <a:gd name="connsiteX113" fmla="*/ 109486 w 338138"/>
                <a:gd name="connsiteY113" fmla="*/ 155364 h 328612"/>
                <a:gd name="connsiteX114" fmla="*/ 120060 w 338138"/>
                <a:gd name="connsiteY114" fmla="*/ 144831 h 328612"/>
                <a:gd name="connsiteX115" fmla="*/ 138563 w 338138"/>
                <a:gd name="connsiteY115" fmla="*/ 144831 h 328612"/>
                <a:gd name="connsiteX116" fmla="*/ 141207 w 338138"/>
                <a:gd name="connsiteY116" fmla="*/ 147465 h 328612"/>
                <a:gd name="connsiteX117" fmla="*/ 205969 w 338138"/>
                <a:gd name="connsiteY117" fmla="*/ 82949 h 328612"/>
                <a:gd name="connsiteX118" fmla="*/ 216543 w 338138"/>
                <a:gd name="connsiteY118" fmla="*/ 72416 h 328612"/>
                <a:gd name="connsiteX119" fmla="*/ 258837 w 338138"/>
                <a:gd name="connsiteY119" fmla="*/ 30283 h 328612"/>
                <a:gd name="connsiteX120" fmla="*/ 260159 w 338138"/>
                <a:gd name="connsiteY120" fmla="*/ 13166 h 328612"/>
                <a:gd name="connsiteX121" fmla="*/ 266767 w 338138"/>
                <a:gd name="connsiteY121" fmla="*/ 7900 h 328612"/>
                <a:gd name="connsiteX122" fmla="*/ 283949 w 338138"/>
                <a:gd name="connsiteY122" fmla="*/ 6583 h 328612"/>
                <a:gd name="connsiteX123" fmla="*/ 303774 w 338138"/>
                <a:gd name="connsiteY123" fmla="*/ 0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38138" h="328612">
                  <a:moveTo>
                    <a:pt x="80786" y="271462"/>
                  </a:moveTo>
                  <a:cubicBezTo>
                    <a:pt x="83256" y="271462"/>
                    <a:pt x="85725" y="274060"/>
                    <a:pt x="85725" y="277956"/>
                  </a:cubicBezTo>
                  <a:cubicBezTo>
                    <a:pt x="85725" y="277956"/>
                    <a:pt x="85725" y="277956"/>
                    <a:pt x="85725" y="322118"/>
                  </a:cubicBezTo>
                  <a:cubicBezTo>
                    <a:pt x="85725" y="326014"/>
                    <a:pt x="83256" y="328612"/>
                    <a:pt x="80786" y="328612"/>
                  </a:cubicBezTo>
                  <a:cubicBezTo>
                    <a:pt x="77082" y="328612"/>
                    <a:pt x="74612" y="326014"/>
                    <a:pt x="74612" y="322118"/>
                  </a:cubicBezTo>
                  <a:cubicBezTo>
                    <a:pt x="74612" y="322118"/>
                    <a:pt x="74612" y="322118"/>
                    <a:pt x="74612" y="277956"/>
                  </a:cubicBezTo>
                  <a:cubicBezTo>
                    <a:pt x="74612" y="274060"/>
                    <a:pt x="77082" y="271462"/>
                    <a:pt x="80786" y="271462"/>
                  </a:cubicBezTo>
                  <a:close/>
                  <a:moveTo>
                    <a:pt x="59490" y="261436"/>
                  </a:moveTo>
                  <a:cubicBezTo>
                    <a:pt x="60785" y="258762"/>
                    <a:pt x="64670" y="258762"/>
                    <a:pt x="67260" y="261436"/>
                  </a:cubicBezTo>
                  <a:cubicBezTo>
                    <a:pt x="69850" y="264109"/>
                    <a:pt x="69850" y="266783"/>
                    <a:pt x="67260" y="269457"/>
                  </a:cubicBezTo>
                  <a:cubicBezTo>
                    <a:pt x="67260" y="269457"/>
                    <a:pt x="67260" y="269457"/>
                    <a:pt x="30998" y="306888"/>
                  </a:cubicBezTo>
                  <a:cubicBezTo>
                    <a:pt x="29703" y="308225"/>
                    <a:pt x="28408" y="309562"/>
                    <a:pt x="27113" y="309562"/>
                  </a:cubicBezTo>
                  <a:cubicBezTo>
                    <a:pt x="24522" y="309562"/>
                    <a:pt x="23227" y="308225"/>
                    <a:pt x="21932" y="306888"/>
                  </a:cubicBezTo>
                  <a:cubicBezTo>
                    <a:pt x="20637" y="305552"/>
                    <a:pt x="20637" y="301541"/>
                    <a:pt x="21932" y="298867"/>
                  </a:cubicBezTo>
                  <a:cubicBezTo>
                    <a:pt x="21932" y="298867"/>
                    <a:pt x="21932" y="298867"/>
                    <a:pt x="59490" y="261436"/>
                  </a:cubicBezTo>
                  <a:close/>
                  <a:moveTo>
                    <a:pt x="5317" y="236537"/>
                  </a:moveTo>
                  <a:cubicBezTo>
                    <a:pt x="5317" y="236537"/>
                    <a:pt x="5317" y="236537"/>
                    <a:pt x="51834" y="236537"/>
                  </a:cubicBezTo>
                  <a:cubicBezTo>
                    <a:pt x="54492" y="236537"/>
                    <a:pt x="57150" y="239359"/>
                    <a:pt x="57150" y="243593"/>
                  </a:cubicBezTo>
                  <a:cubicBezTo>
                    <a:pt x="57150" y="246415"/>
                    <a:pt x="54492" y="249237"/>
                    <a:pt x="51834" y="249237"/>
                  </a:cubicBezTo>
                  <a:cubicBezTo>
                    <a:pt x="51834" y="249237"/>
                    <a:pt x="51834" y="249237"/>
                    <a:pt x="5317" y="249237"/>
                  </a:cubicBezTo>
                  <a:cubicBezTo>
                    <a:pt x="2658" y="249237"/>
                    <a:pt x="0" y="246415"/>
                    <a:pt x="0" y="243593"/>
                  </a:cubicBezTo>
                  <a:cubicBezTo>
                    <a:pt x="0" y="239359"/>
                    <a:pt x="2658" y="236537"/>
                    <a:pt x="5317" y="236537"/>
                  </a:cubicBezTo>
                  <a:close/>
                  <a:moveTo>
                    <a:pt x="81448" y="192087"/>
                  </a:moveTo>
                  <a:cubicBezTo>
                    <a:pt x="68263" y="210545"/>
                    <a:pt x="69582" y="235595"/>
                    <a:pt x="85403" y="252735"/>
                  </a:cubicBezTo>
                  <a:cubicBezTo>
                    <a:pt x="102543" y="268557"/>
                    <a:pt x="128912" y="269875"/>
                    <a:pt x="146051" y="256691"/>
                  </a:cubicBezTo>
                  <a:cubicBezTo>
                    <a:pt x="146051" y="256691"/>
                    <a:pt x="146051" y="256691"/>
                    <a:pt x="81448" y="192087"/>
                  </a:cubicBezTo>
                  <a:close/>
                  <a:moveTo>
                    <a:pt x="97142" y="160337"/>
                  </a:moveTo>
                  <a:cubicBezTo>
                    <a:pt x="97142" y="160337"/>
                    <a:pt x="97142" y="160337"/>
                    <a:pt x="82550" y="174929"/>
                  </a:cubicBezTo>
                  <a:cubicBezTo>
                    <a:pt x="82550" y="174929"/>
                    <a:pt x="82550" y="174929"/>
                    <a:pt x="82550" y="176255"/>
                  </a:cubicBezTo>
                  <a:cubicBezTo>
                    <a:pt x="82550" y="176255"/>
                    <a:pt x="82550" y="176255"/>
                    <a:pt x="160817" y="255849"/>
                  </a:cubicBezTo>
                  <a:cubicBezTo>
                    <a:pt x="160817" y="255849"/>
                    <a:pt x="160817" y="255849"/>
                    <a:pt x="162143" y="255849"/>
                  </a:cubicBezTo>
                  <a:cubicBezTo>
                    <a:pt x="162143" y="257175"/>
                    <a:pt x="163470" y="257175"/>
                    <a:pt x="163470" y="255849"/>
                  </a:cubicBezTo>
                  <a:cubicBezTo>
                    <a:pt x="163470" y="255849"/>
                    <a:pt x="163470" y="255849"/>
                    <a:pt x="178062" y="241257"/>
                  </a:cubicBezTo>
                  <a:cubicBezTo>
                    <a:pt x="179388" y="241257"/>
                    <a:pt x="179388" y="239930"/>
                    <a:pt x="178062" y="239930"/>
                  </a:cubicBezTo>
                  <a:cubicBezTo>
                    <a:pt x="178062" y="239930"/>
                    <a:pt x="178062" y="239930"/>
                    <a:pt x="105102" y="166970"/>
                  </a:cubicBezTo>
                  <a:cubicBezTo>
                    <a:pt x="105102" y="166970"/>
                    <a:pt x="105102" y="166970"/>
                    <a:pt x="102448" y="162990"/>
                  </a:cubicBezTo>
                  <a:cubicBezTo>
                    <a:pt x="102448" y="162990"/>
                    <a:pt x="102448" y="162990"/>
                    <a:pt x="98469" y="160337"/>
                  </a:cubicBezTo>
                  <a:cubicBezTo>
                    <a:pt x="98469" y="160337"/>
                    <a:pt x="97142" y="160337"/>
                    <a:pt x="97142" y="160337"/>
                  </a:cubicBezTo>
                  <a:close/>
                  <a:moveTo>
                    <a:pt x="127977" y="152125"/>
                  </a:moveTo>
                  <a:cubicBezTo>
                    <a:pt x="127977" y="152125"/>
                    <a:pt x="127977" y="152125"/>
                    <a:pt x="117475" y="162627"/>
                  </a:cubicBezTo>
                  <a:cubicBezTo>
                    <a:pt x="117475" y="162627"/>
                    <a:pt x="117475" y="162627"/>
                    <a:pt x="173923" y="219075"/>
                  </a:cubicBezTo>
                  <a:cubicBezTo>
                    <a:pt x="173923" y="219075"/>
                    <a:pt x="173923" y="219075"/>
                    <a:pt x="184425" y="208573"/>
                  </a:cubicBezTo>
                  <a:cubicBezTo>
                    <a:pt x="185738" y="207260"/>
                    <a:pt x="185738" y="207260"/>
                    <a:pt x="184425" y="207260"/>
                  </a:cubicBezTo>
                  <a:lnTo>
                    <a:pt x="181800" y="203322"/>
                  </a:lnTo>
                  <a:cubicBezTo>
                    <a:pt x="181800" y="203322"/>
                    <a:pt x="181800" y="203322"/>
                    <a:pt x="133228" y="154750"/>
                  </a:cubicBezTo>
                  <a:cubicBezTo>
                    <a:pt x="133228" y="154750"/>
                    <a:pt x="133228" y="154750"/>
                    <a:pt x="130603" y="152125"/>
                  </a:cubicBezTo>
                  <a:cubicBezTo>
                    <a:pt x="129290" y="150812"/>
                    <a:pt x="129290" y="150812"/>
                    <a:pt x="127977" y="152125"/>
                  </a:cubicBezTo>
                  <a:close/>
                  <a:moveTo>
                    <a:pt x="185738" y="142875"/>
                  </a:moveTo>
                  <a:lnTo>
                    <a:pt x="193675" y="150813"/>
                  </a:lnTo>
                  <a:lnTo>
                    <a:pt x="179388" y="166688"/>
                  </a:lnTo>
                  <a:lnTo>
                    <a:pt x="171450" y="158750"/>
                  </a:lnTo>
                  <a:close/>
                  <a:moveTo>
                    <a:pt x="199232" y="134937"/>
                  </a:moveTo>
                  <a:cubicBezTo>
                    <a:pt x="202300" y="134937"/>
                    <a:pt x="204788" y="137070"/>
                    <a:pt x="204788" y="139700"/>
                  </a:cubicBezTo>
                  <a:cubicBezTo>
                    <a:pt x="204788" y="142331"/>
                    <a:pt x="202300" y="144464"/>
                    <a:pt x="199232" y="144464"/>
                  </a:cubicBezTo>
                  <a:cubicBezTo>
                    <a:pt x="196163" y="144464"/>
                    <a:pt x="193675" y="142331"/>
                    <a:pt x="193675" y="139700"/>
                  </a:cubicBezTo>
                  <a:cubicBezTo>
                    <a:pt x="193675" y="137070"/>
                    <a:pt x="196163" y="134937"/>
                    <a:pt x="199232" y="134937"/>
                  </a:cubicBezTo>
                  <a:close/>
                  <a:moveTo>
                    <a:pt x="219075" y="111125"/>
                  </a:moveTo>
                  <a:lnTo>
                    <a:pt x="227012" y="119063"/>
                  </a:lnTo>
                  <a:lnTo>
                    <a:pt x="209550" y="134938"/>
                  </a:lnTo>
                  <a:lnTo>
                    <a:pt x="201612" y="127000"/>
                  </a:lnTo>
                  <a:close/>
                  <a:moveTo>
                    <a:pt x="214313" y="90487"/>
                  </a:moveTo>
                  <a:lnTo>
                    <a:pt x="149225" y="155575"/>
                  </a:lnTo>
                  <a:lnTo>
                    <a:pt x="182563" y="187325"/>
                  </a:lnTo>
                  <a:lnTo>
                    <a:pt x="247650" y="123825"/>
                  </a:lnTo>
                  <a:close/>
                  <a:moveTo>
                    <a:pt x="234950" y="71437"/>
                  </a:moveTo>
                  <a:lnTo>
                    <a:pt x="227012" y="79374"/>
                  </a:lnTo>
                  <a:lnTo>
                    <a:pt x="223837" y="82549"/>
                  </a:lnTo>
                  <a:lnTo>
                    <a:pt x="255588" y="115887"/>
                  </a:lnTo>
                  <a:lnTo>
                    <a:pt x="266700" y="103187"/>
                  </a:lnTo>
                  <a:close/>
                  <a:moveTo>
                    <a:pt x="266700" y="38100"/>
                  </a:moveTo>
                  <a:lnTo>
                    <a:pt x="242887" y="63500"/>
                  </a:lnTo>
                  <a:lnTo>
                    <a:pt x="274637" y="95250"/>
                  </a:lnTo>
                  <a:lnTo>
                    <a:pt x="300037" y="71437"/>
                  </a:lnTo>
                  <a:close/>
                  <a:moveTo>
                    <a:pt x="274902" y="14287"/>
                  </a:moveTo>
                  <a:cubicBezTo>
                    <a:pt x="274902" y="14287"/>
                    <a:pt x="274902" y="14287"/>
                    <a:pt x="274902" y="15616"/>
                  </a:cubicBezTo>
                  <a:cubicBezTo>
                    <a:pt x="274902" y="15616"/>
                    <a:pt x="274902" y="15616"/>
                    <a:pt x="268287" y="20932"/>
                  </a:cubicBezTo>
                  <a:cubicBezTo>
                    <a:pt x="268287" y="22261"/>
                    <a:pt x="268287" y="22261"/>
                    <a:pt x="268287" y="23590"/>
                  </a:cubicBezTo>
                  <a:cubicBezTo>
                    <a:pt x="268287" y="23590"/>
                    <a:pt x="268287" y="23590"/>
                    <a:pt x="314590" y="70108"/>
                  </a:cubicBezTo>
                  <a:cubicBezTo>
                    <a:pt x="315913" y="71437"/>
                    <a:pt x="317236" y="71437"/>
                    <a:pt x="317236" y="70108"/>
                  </a:cubicBezTo>
                  <a:cubicBezTo>
                    <a:pt x="317236" y="70108"/>
                    <a:pt x="317236" y="70108"/>
                    <a:pt x="323850" y="63462"/>
                  </a:cubicBezTo>
                  <a:cubicBezTo>
                    <a:pt x="323850" y="63462"/>
                    <a:pt x="323850" y="62133"/>
                    <a:pt x="323850" y="62133"/>
                  </a:cubicBezTo>
                  <a:cubicBezTo>
                    <a:pt x="323850" y="62133"/>
                    <a:pt x="323850" y="62133"/>
                    <a:pt x="276225" y="15616"/>
                  </a:cubicBezTo>
                  <a:cubicBezTo>
                    <a:pt x="276225" y="14287"/>
                    <a:pt x="276225" y="14287"/>
                    <a:pt x="274902" y="14287"/>
                  </a:cubicBezTo>
                  <a:close/>
                  <a:moveTo>
                    <a:pt x="307212" y="12567"/>
                  </a:moveTo>
                  <a:cubicBezTo>
                    <a:pt x="302175" y="12082"/>
                    <a:pt x="296802" y="13052"/>
                    <a:pt x="292100" y="14992"/>
                  </a:cubicBezTo>
                  <a:cubicBezTo>
                    <a:pt x="292100" y="14992"/>
                    <a:pt x="292100" y="14992"/>
                    <a:pt x="324339" y="46037"/>
                  </a:cubicBezTo>
                  <a:cubicBezTo>
                    <a:pt x="325682" y="42156"/>
                    <a:pt x="327025" y="38276"/>
                    <a:pt x="327025" y="34395"/>
                  </a:cubicBezTo>
                  <a:cubicBezTo>
                    <a:pt x="327025" y="29221"/>
                    <a:pt x="325682" y="22754"/>
                    <a:pt x="320309" y="18873"/>
                  </a:cubicBezTo>
                  <a:cubicBezTo>
                    <a:pt x="316951" y="14992"/>
                    <a:pt x="312249" y="13052"/>
                    <a:pt x="307212" y="12567"/>
                  </a:cubicBezTo>
                  <a:close/>
                  <a:moveTo>
                    <a:pt x="303774" y="0"/>
                  </a:moveTo>
                  <a:cubicBezTo>
                    <a:pt x="313026" y="0"/>
                    <a:pt x="320956" y="3950"/>
                    <a:pt x="327565" y="10533"/>
                  </a:cubicBezTo>
                  <a:cubicBezTo>
                    <a:pt x="334173" y="17116"/>
                    <a:pt x="338138" y="25016"/>
                    <a:pt x="338138" y="34233"/>
                  </a:cubicBezTo>
                  <a:cubicBezTo>
                    <a:pt x="338138" y="42133"/>
                    <a:pt x="335495" y="48716"/>
                    <a:pt x="331530" y="53982"/>
                  </a:cubicBezTo>
                  <a:cubicBezTo>
                    <a:pt x="335495" y="59249"/>
                    <a:pt x="335495" y="67149"/>
                    <a:pt x="331530" y="72416"/>
                  </a:cubicBezTo>
                  <a:cubicBezTo>
                    <a:pt x="331530" y="72416"/>
                    <a:pt x="331530" y="72416"/>
                    <a:pt x="324921" y="77682"/>
                  </a:cubicBezTo>
                  <a:cubicBezTo>
                    <a:pt x="322278" y="80315"/>
                    <a:pt x="319635" y="81632"/>
                    <a:pt x="315670" y="81632"/>
                  </a:cubicBezTo>
                  <a:cubicBezTo>
                    <a:pt x="313026" y="81632"/>
                    <a:pt x="310383" y="80315"/>
                    <a:pt x="307739" y="78999"/>
                  </a:cubicBezTo>
                  <a:cubicBezTo>
                    <a:pt x="307739" y="78999"/>
                    <a:pt x="307739" y="78999"/>
                    <a:pt x="190109" y="196181"/>
                  </a:cubicBezTo>
                  <a:cubicBezTo>
                    <a:pt x="190109" y="196181"/>
                    <a:pt x="190109" y="196181"/>
                    <a:pt x="194074" y="198814"/>
                  </a:cubicBezTo>
                  <a:cubicBezTo>
                    <a:pt x="198039" y="204081"/>
                    <a:pt x="198039" y="211980"/>
                    <a:pt x="194074" y="217247"/>
                  </a:cubicBezTo>
                  <a:cubicBezTo>
                    <a:pt x="194074" y="217247"/>
                    <a:pt x="194074" y="217247"/>
                    <a:pt x="182179" y="229097"/>
                  </a:cubicBezTo>
                  <a:cubicBezTo>
                    <a:pt x="182179" y="229097"/>
                    <a:pt x="182179" y="229097"/>
                    <a:pt x="184822" y="231730"/>
                  </a:cubicBezTo>
                  <a:cubicBezTo>
                    <a:pt x="190109" y="236997"/>
                    <a:pt x="190109" y="244897"/>
                    <a:pt x="184822" y="248847"/>
                  </a:cubicBezTo>
                  <a:cubicBezTo>
                    <a:pt x="184822" y="248847"/>
                    <a:pt x="184822" y="248847"/>
                    <a:pt x="170284" y="264647"/>
                  </a:cubicBezTo>
                  <a:cubicBezTo>
                    <a:pt x="167640" y="265963"/>
                    <a:pt x="164997" y="267280"/>
                    <a:pt x="162354" y="267280"/>
                  </a:cubicBezTo>
                  <a:cubicBezTo>
                    <a:pt x="158389" y="267280"/>
                    <a:pt x="155745" y="267280"/>
                    <a:pt x="153102" y="264647"/>
                  </a:cubicBezTo>
                  <a:cubicBezTo>
                    <a:pt x="142528" y="272547"/>
                    <a:pt x="130633" y="277813"/>
                    <a:pt x="117416" y="277813"/>
                  </a:cubicBezTo>
                  <a:cubicBezTo>
                    <a:pt x="102878" y="277813"/>
                    <a:pt x="88339" y="272547"/>
                    <a:pt x="76444" y="260697"/>
                  </a:cubicBezTo>
                  <a:cubicBezTo>
                    <a:pt x="55297" y="239630"/>
                    <a:pt x="53975" y="206714"/>
                    <a:pt x="72479" y="184331"/>
                  </a:cubicBezTo>
                  <a:cubicBezTo>
                    <a:pt x="71157" y="181697"/>
                    <a:pt x="69836" y="179064"/>
                    <a:pt x="69836" y="176431"/>
                  </a:cubicBezTo>
                  <a:cubicBezTo>
                    <a:pt x="69836" y="172481"/>
                    <a:pt x="71157" y="169848"/>
                    <a:pt x="73801" y="167214"/>
                  </a:cubicBezTo>
                  <a:cubicBezTo>
                    <a:pt x="73801" y="167214"/>
                    <a:pt x="73801" y="167214"/>
                    <a:pt x="88339" y="152731"/>
                  </a:cubicBezTo>
                  <a:cubicBezTo>
                    <a:pt x="92304" y="147465"/>
                    <a:pt x="101556" y="147465"/>
                    <a:pt x="105521" y="152731"/>
                  </a:cubicBezTo>
                  <a:cubicBezTo>
                    <a:pt x="105521" y="152731"/>
                    <a:pt x="105521" y="152731"/>
                    <a:pt x="109486" y="155364"/>
                  </a:cubicBezTo>
                  <a:cubicBezTo>
                    <a:pt x="109486" y="155364"/>
                    <a:pt x="109486" y="155364"/>
                    <a:pt x="120060" y="144831"/>
                  </a:cubicBezTo>
                  <a:cubicBezTo>
                    <a:pt x="125346" y="139565"/>
                    <a:pt x="133277" y="139565"/>
                    <a:pt x="138563" y="144831"/>
                  </a:cubicBezTo>
                  <a:cubicBezTo>
                    <a:pt x="138563" y="144831"/>
                    <a:pt x="138563" y="144831"/>
                    <a:pt x="141207" y="147465"/>
                  </a:cubicBezTo>
                  <a:cubicBezTo>
                    <a:pt x="141207" y="147465"/>
                    <a:pt x="141207" y="147465"/>
                    <a:pt x="205969" y="82949"/>
                  </a:cubicBezTo>
                  <a:cubicBezTo>
                    <a:pt x="205969" y="82949"/>
                    <a:pt x="205969" y="82949"/>
                    <a:pt x="216543" y="72416"/>
                  </a:cubicBezTo>
                  <a:cubicBezTo>
                    <a:pt x="216543" y="72416"/>
                    <a:pt x="216543" y="72416"/>
                    <a:pt x="258837" y="30283"/>
                  </a:cubicBezTo>
                  <a:cubicBezTo>
                    <a:pt x="254872" y="25016"/>
                    <a:pt x="254872" y="18433"/>
                    <a:pt x="260159" y="13166"/>
                  </a:cubicBezTo>
                  <a:cubicBezTo>
                    <a:pt x="260159" y="13166"/>
                    <a:pt x="260159" y="13166"/>
                    <a:pt x="266767" y="7900"/>
                  </a:cubicBezTo>
                  <a:cubicBezTo>
                    <a:pt x="270732" y="2633"/>
                    <a:pt x="278662" y="2633"/>
                    <a:pt x="283949" y="6583"/>
                  </a:cubicBezTo>
                  <a:cubicBezTo>
                    <a:pt x="289236" y="2633"/>
                    <a:pt x="295844" y="0"/>
                    <a:pt x="3037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îḑé"/>
            <p:cNvSpPr/>
            <p:nvPr/>
          </p:nvSpPr>
          <p:spPr>
            <a:xfrm>
              <a:off x="2315" y="5506"/>
              <a:ext cx="372" cy="700"/>
            </a:xfrm>
            <a:custGeom>
              <a:avLst/>
              <a:gdLst>
                <a:gd name="connsiteX0" fmla="*/ 128587 w 179388"/>
                <a:gd name="connsiteY0" fmla="*/ 160338 h 338138"/>
                <a:gd name="connsiteX1" fmla="*/ 128587 w 179388"/>
                <a:gd name="connsiteY1" fmla="*/ 231776 h 338138"/>
                <a:gd name="connsiteX2" fmla="*/ 133350 w 179388"/>
                <a:gd name="connsiteY2" fmla="*/ 231776 h 338138"/>
                <a:gd name="connsiteX3" fmla="*/ 134937 w 179388"/>
                <a:gd name="connsiteY3" fmla="*/ 296863 h 338138"/>
                <a:gd name="connsiteX4" fmla="*/ 136525 w 179388"/>
                <a:gd name="connsiteY4" fmla="*/ 231776 h 338138"/>
                <a:gd name="connsiteX5" fmla="*/ 142875 w 179388"/>
                <a:gd name="connsiteY5" fmla="*/ 231776 h 338138"/>
                <a:gd name="connsiteX6" fmla="*/ 142875 w 179388"/>
                <a:gd name="connsiteY6" fmla="*/ 160338 h 338138"/>
                <a:gd name="connsiteX7" fmla="*/ 39687 w 179388"/>
                <a:gd name="connsiteY7" fmla="*/ 160338 h 338138"/>
                <a:gd name="connsiteX8" fmla="*/ 39687 w 179388"/>
                <a:gd name="connsiteY8" fmla="*/ 231776 h 338138"/>
                <a:gd name="connsiteX9" fmla="*/ 44450 w 179388"/>
                <a:gd name="connsiteY9" fmla="*/ 231776 h 338138"/>
                <a:gd name="connsiteX10" fmla="*/ 46037 w 179388"/>
                <a:gd name="connsiteY10" fmla="*/ 296863 h 338138"/>
                <a:gd name="connsiteX11" fmla="*/ 47625 w 179388"/>
                <a:gd name="connsiteY11" fmla="*/ 231776 h 338138"/>
                <a:gd name="connsiteX12" fmla="*/ 52387 w 179388"/>
                <a:gd name="connsiteY12" fmla="*/ 231776 h 338138"/>
                <a:gd name="connsiteX13" fmla="*/ 52387 w 179388"/>
                <a:gd name="connsiteY13" fmla="*/ 160338 h 338138"/>
                <a:gd name="connsiteX14" fmla="*/ 89694 w 179388"/>
                <a:gd name="connsiteY14" fmla="*/ 7938 h 338138"/>
                <a:gd name="connsiteX15" fmla="*/ 34310 w 179388"/>
                <a:gd name="connsiteY15" fmla="*/ 63097 h 338138"/>
                <a:gd name="connsiteX16" fmla="*/ 34310 w 179388"/>
                <a:gd name="connsiteY16" fmla="*/ 132702 h 338138"/>
                <a:gd name="connsiteX17" fmla="*/ 7937 w 179388"/>
                <a:gd name="connsiteY17" fmla="*/ 132702 h 338138"/>
                <a:gd name="connsiteX18" fmla="*/ 7937 w 179388"/>
                <a:gd name="connsiteY18" fmla="*/ 152401 h 338138"/>
                <a:gd name="connsiteX19" fmla="*/ 171450 w 179388"/>
                <a:gd name="connsiteY19" fmla="*/ 152401 h 338138"/>
                <a:gd name="connsiteX20" fmla="*/ 171450 w 179388"/>
                <a:gd name="connsiteY20" fmla="*/ 132702 h 338138"/>
                <a:gd name="connsiteX21" fmla="*/ 145077 w 179388"/>
                <a:gd name="connsiteY21" fmla="*/ 132702 h 338138"/>
                <a:gd name="connsiteX22" fmla="*/ 145077 w 179388"/>
                <a:gd name="connsiteY22" fmla="*/ 63097 h 338138"/>
                <a:gd name="connsiteX23" fmla="*/ 89694 w 179388"/>
                <a:gd name="connsiteY23" fmla="*/ 7938 h 338138"/>
                <a:gd name="connsiteX24" fmla="*/ 89694 w 179388"/>
                <a:gd name="connsiteY24" fmla="*/ 0 h 338138"/>
                <a:gd name="connsiteX25" fmla="*/ 153008 w 179388"/>
                <a:gd name="connsiteY25" fmla="*/ 63401 h 338138"/>
                <a:gd name="connsiteX26" fmla="*/ 153008 w 179388"/>
                <a:gd name="connsiteY26" fmla="*/ 126802 h 338138"/>
                <a:gd name="connsiteX27" fmla="*/ 179388 w 179388"/>
                <a:gd name="connsiteY27" fmla="*/ 126802 h 338138"/>
                <a:gd name="connsiteX28" fmla="*/ 179388 w 179388"/>
                <a:gd name="connsiteY28" fmla="*/ 161144 h 338138"/>
                <a:gd name="connsiteX29" fmla="*/ 150370 w 179388"/>
                <a:gd name="connsiteY29" fmla="*/ 161144 h 338138"/>
                <a:gd name="connsiteX30" fmla="*/ 150370 w 179388"/>
                <a:gd name="connsiteY30" fmla="*/ 240395 h 338138"/>
                <a:gd name="connsiteX31" fmla="*/ 143774 w 179388"/>
                <a:gd name="connsiteY31" fmla="*/ 240395 h 338138"/>
                <a:gd name="connsiteX32" fmla="*/ 142455 w 179388"/>
                <a:gd name="connsiteY32" fmla="*/ 338138 h 338138"/>
                <a:gd name="connsiteX33" fmla="*/ 127946 w 179388"/>
                <a:gd name="connsiteY33" fmla="*/ 338138 h 338138"/>
                <a:gd name="connsiteX34" fmla="*/ 125308 w 179388"/>
                <a:gd name="connsiteY34" fmla="*/ 240395 h 338138"/>
                <a:gd name="connsiteX35" fmla="*/ 120032 w 179388"/>
                <a:gd name="connsiteY35" fmla="*/ 240395 h 338138"/>
                <a:gd name="connsiteX36" fmla="*/ 120032 w 179388"/>
                <a:gd name="connsiteY36" fmla="*/ 161144 h 338138"/>
                <a:gd name="connsiteX37" fmla="*/ 60676 w 179388"/>
                <a:gd name="connsiteY37" fmla="*/ 161144 h 338138"/>
                <a:gd name="connsiteX38" fmla="*/ 60676 w 179388"/>
                <a:gd name="connsiteY38" fmla="*/ 240395 h 338138"/>
                <a:gd name="connsiteX39" fmla="*/ 55399 w 179388"/>
                <a:gd name="connsiteY39" fmla="*/ 240395 h 338138"/>
                <a:gd name="connsiteX40" fmla="*/ 52761 w 179388"/>
                <a:gd name="connsiteY40" fmla="*/ 338138 h 338138"/>
                <a:gd name="connsiteX41" fmla="*/ 39571 w 179388"/>
                <a:gd name="connsiteY41" fmla="*/ 338138 h 338138"/>
                <a:gd name="connsiteX42" fmla="*/ 36933 w 179388"/>
                <a:gd name="connsiteY42" fmla="*/ 240395 h 338138"/>
                <a:gd name="connsiteX43" fmla="*/ 31657 w 179388"/>
                <a:gd name="connsiteY43" fmla="*/ 240395 h 338138"/>
                <a:gd name="connsiteX44" fmla="*/ 31657 w 179388"/>
                <a:gd name="connsiteY44" fmla="*/ 161144 h 338138"/>
                <a:gd name="connsiteX45" fmla="*/ 0 w 179388"/>
                <a:gd name="connsiteY45" fmla="*/ 161144 h 338138"/>
                <a:gd name="connsiteX46" fmla="*/ 0 w 179388"/>
                <a:gd name="connsiteY46" fmla="*/ 126802 h 338138"/>
                <a:gd name="connsiteX47" fmla="*/ 26381 w 179388"/>
                <a:gd name="connsiteY47" fmla="*/ 126802 h 338138"/>
                <a:gd name="connsiteX48" fmla="*/ 26381 w 179388"/>
                <a:gd name="connsiteY48" fmla="*/ 63401 h 338138"/>
                <a:gd name="connsiteX49" fmla="*/ 89694 w 179388"/>
                <a:gd name="connsiteY49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88" h="338138">
                  <a:moveTo>
                    <a:pt x="128587" y="160338"/>
                  </a:moveTo>
                  <a:lnTo>
                    <a:pt x="128587" y="231776"/>
                  </a:lnTo>
                  <a:lnTo>
                    <a:pt x="133350" y="231776"/>
                  </a:lnTo>
                  <a:lnTo>
                    <a:pt x="134937" y="296863"/>
                  </a:lnTo>
                  <a:lnTo>
                    <a:pt x="136525" y="231776"/>
                  </a:lnTo>
                  <a:lnTo>
                    <a:pt x="142875" y="231776"/>
                  </a:lnTo>
                  <a:lnTo>
                    <a:pt x="142875" y="160338"/>
                  </a:lnTo>
                  <a:close/>
                  <a:moveTo>
                    <a:pt x="39687" y="160338"/>
                  </a:moveTo>
                  <a:lnTo>
                    <a:pt x="39687" y="231776"/>
                  </a:lnTo>
                  <a:lnTo>
                    <a:pt x="44450" y="231776"/>
                  </a:lnTo>
                  <a:lnTo>
                    <a:pt x="46037" y="296863"/>
                  </a:lnTo>
                  <a:lnTo>
                    <a:pt x="47625" y="231776"/>
                  </a:lnTo>
                  <a:lnTo>
                    <a:pt x="52387" y="231776"/>
                  </a:lnTo>
                  <a:lnTo>
                    <a:pt x="52387" y="160338"/>
                  </a:lnTo>
                  <a:close/>
                  <a:moveTo>
                    <a:pt x="89694" y="7938"/>
                  </a:moveTo>
                  <a:cubicBezTo>
                    <a:pt x="59365" y="7938"/>
                    <a:pt x="34310" y="32891"/>
                    <a:pt x="34310" y="63097"/>
                  </a:cubicBezTo>
                  <a:cubicBezTo>
                    <a:pt x="34310" y="63097"/>
                    <a:pt x="34310" y="63097"/>
                    <a:pt x="34310" y="132702"/>
                  </a:cubicBezTo>
                  <a:cubicBezTo>
                    <a:pt x="34310" y="132702"/>
                    <a:pt x="34310" y="132702"/>
                    <a:pt x="7937" y="132702"/>
                  </a:cubicBezTo>
                  <a:cubicBezTo>
                    <a:pt x="7937" y="132702"/>
                    <a:pt x="7937" y="132702"/>
                    <a:pt x="7937" y="152401"/>
                  </a:cubicBezTo>
                  <a:cubicBezTo>
                    <a:pt x="7937" y="152401"/>
                    <a:pt x="7937" y="152401"/>
                    <a:pt x="171450" y="152401"/>
                  </a:cubicBezTo>
                  <a:cubicBezTo>
                    <a:pt x="171450" y="152401"/>
                    <a:pt x="171450" y="152401"/>
                    <a:pt x="171450" y="132702"/>
                  </a:cubicBezTo>
                  <a:cubicBezTo>
                    <a:pt x="171450" y="132702"/>
                    <a:pt x="171450" y="132702"/>
                    <a:pt x="145077" y="132702"/>
                  </a:cubicBezTo>
                  <a:cubicBezTo>
                    <a:pt x="145077" y="132702"/>
                    <a:pt x="145077" y="132702"/>
                    <a:pt x="145077" y="63097"/>
                  </a:cubicBezTo>
                  <a:cubicBezTo>
                    <a:pt x="145077" y="32891"/>
                    <a:pt x="120023" y="7938"/>
                    <a:pt x="89694" y="7938"/>
                  </a:cubicBezTo>
                  <a:close/>
                  <a:moveTo>
                    <a:pt x="89694" y="0"/>
                  </a:moveTo>
                  <a:cubicBezTo>
                    <a:pt x="125308" y="0"/>
                    <a:pt x="153008" y="29059"/>
                    <a:pt x="153008" y="63401"/>
                  </a:cubicBezTo>
                  <a:cubicBezTo>
                    <a:pt x="153008" y="63401"/>
                    <a:pt x="153008" y="63401"/>
                    <a:pt x="153008" y="126802"/>
                  </a:cubicBezTo>
                  <a:lnTo>
                    <a:pt x="179388" y="126802"/>
                  </a:lnTo>
                  <a:cubicBezTo>
                    <a:pt x="179388" y="126802"/>
                    <a:pt x="179388" y="126802"/>
                    <a:pt x="179388" y="161144"/>
                  </a:cubicBezTo>
                  <a:cubicBezTo>
                    <a:pt x="179388" y="161144"/>
                    <a:pt x="179388" y="161144"/>
                    <a:pt x="150370" y="161144"/>
                  </a:cubicBezTo>
                  <a:cubicBezTo>
                    <a:pt x="150370" y="161144"/>
                    <a:pt x="150370" y="161144"/>
                    <a:pt x="150370" y="240395"/>
                  </a:cubicBezTo>
                  <a:cubicBezTo>
                    <a:pt x="150370" y="240395"/>
                    <a:pt x="150370" y="240395"/>
                    <a:pt x="143774" y="240395"/>
                  </a:cubicBezTo>
                  <a:cubicBezTo>
                    <a:pt x="143774" y="240395"/>
                    <a:pt x="143774" y="240395"/>
                    <a:pt x="142455" y="338138"/>
                  </a:cubicBezTo>
                  <a:cubicBezTo>
                    <a:pt x="142455" y="338138"/>
                    <a:pt x="142455" y="338138"/>
                    <a:pt x="127946" y="338138"/>
                  </a:cubicBezTo>
                  <a:cubicBezTo>
                    <a:pt x="127946" y="338138"/>
                    <a:pt x="127946" y="338138"/>
                    <a:pt x="125308" y="240395"/>
                  </a:cubicBezTo>
                  <a:cubicBezTo>
                    <a:pt x="125308" y="240395"/>
                    <a:pt x="125308" y="240395"/>
                    <a:pt x="120032" y="240395"/>
                  </a:cubicBezTo>
                  <a:cubicBezTo>
                    <a:pt x="120032" y="240395"/>
                    <a:pt x="120032" y="240395"/>
                    <a:pt x="120032" y="161144"/>
                  </a:cubicBezTo>
                  <a:cubicBezTo>
                    <a:pt x="120032" y="161144"/>
                    <a:pt x="120032" y="161144"/>
                    <a:pt x="60676" y="161144"/>
                  </a:cubicBezTo>
                  <a:cubicBezTo>
                    <a:pt x="60676" y="161144"/>
                    <a:pt x="60676" y="161144"/>
                    <a:pt x="60676" y="240395"/>
                  </a:cubicBezTo>
                  <a:cubicBezTo>
                    <a:pt x="60676" y="240395"/>
                    <a:pt x="60676" y="240395"/>
                    <a:pt x="55399" y="240395"/>
                  </a:cubicBezTo>
                  <a:cubicBezTo>
                    <a:pt x="55399" y="240395"/>
                    <a:pt x="55399" y="240395"/>
                    <a:pt x="52761" y="338138"/>
                  </a:cubicBezTo>
                  <a:cubicBezTo>
                    <a:pt x="52761" y="338138"/>
                    <a:pt x="52761" y="338138"/>
                    <a:pt x="39571" y="338138"/>
                  </a:cubicBezTo>
                  <a:cubicBezTo>
                    <a:pt x="39571" y="338138"/>
                    <a:pt x="39571" y="338138"/>
                    <a:pt x="36933" y="240395"/>
                  </a:cubicBezTo>
                  <a:cubicBezTo>
                    <a:pt x="36933" y="240395"/>
                    <a:pt x="36933" y="240395"/>
                    <a:pt x="31657" y="240395"/>
                  </a:cubicBezTo>
                  <a:cubicBezTo>
                    <a:pt x="31657" y="240395"/>
                    <a:pt x="31657" y="240395"/>
                    <a:pt x="31657" y="161144"/>
                  </a:cubicBezTo>
                  <a:cubicBezTo>
                    <a:pt x="31657" y="161144"/>
                    <a:pt x="31657" y="161144"/>
                    <a:pt x="0" y="161144"/>
                  </a:cubicBezTo>
                  <a:cubicBezTo>
                    <a:pt x="0" y="161144"/>
                    <a:pt x="0" y="161144"/>
                    <a:pt x="0" y="126802"/>
                  </a:cubicBezTo>
                  <a:cubicBezTo>
                    <a:pt x="0" y="126802"/>
                    <a:pt x="0" y="126802"/>
                    <a:pt x="26381" y="126802"/>
                  </a:cubicBezTo>
                  <a:cubicBezTo>
                    <a:pt x="26381" y="126802"/>
                    <a:pt x="26381" y="126802"/>
                    <a:pt x="26381" y="63401"/>
                  </a:cubicBezTo>
                  <a:cubicBezTo>
                    <a:pt x="26381" y="29059"/>
                    <a:pt x="54080" y="0"/>
                    <a:pt x="896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9695" y="3244214"/>
            <a:ext cx="5109254" cy="2729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-11430" y="-2214573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0" y="1251578"/>
            <a:ext cx="6283534" cy="40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0"/>
          <p:cNvSpPr/>
          <p:nvPr/>
        </p:nvSpPr>
        <p:spPr>
          <a:xfrm>
            <a:off x="824799" y="684530"/>
            <a:ext cx="68286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6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5" y="1089024"/>
            <a:ext cx="4595655" cy="5594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457835" y="684530"/>
            <a:ext cx="11062335" cy="53378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47"/>
          <a:stretch/>
        </p:blipFill>
        <p:spPr>
          <a:xfrm>
            <a:off x="2588126" y="-59116"/>
            <a:ext cx="5733315" cy="4870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1575" y="4697093"/>
            <a:ext cx="8457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Đi học lóc cóc theo cùng, 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Khi về lại bắt khom lưng cõng về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vi-VN" sz="4000" b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11" y="3283997"/>
            <a:ext cx="4617043" cy="3743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2399115" y="-163442"/>
            <a:ext cx="6009736" cy="52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橡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953" y="1441260"/>
            <a:ext cx="3087370" cy="3087370"/>
          </a:xfrm>
          <a:prstGeom prst="rect">
            <a:avLst/>
          </a:prstGeom>
        </p:spPr>
      </p:pic>
      <p:pic>
        <p:nvPicPr>
          <p:cNvPr id="6" name="图片 5" descr="纸张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33" y="2553881"/>
            <a:ext cx="2331720" cy="2331720"/>
          </a:xfrm>
          <a:prstGeom prst="rect">
            <a:avLst/>
          </a:prstGeom>
        </p:spPr>
      </p:pic>
      <p:pic>
        <p:nvPicPr>
          <p:cNvPr id="8" name="图片 7" descr="书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98" y="3651136"/>
            <a:ext cx="2417381" cy="2417381"/>
          </a:xfrm>
          <a:prstGeom prst="rect">
            <a:avLst/>
          </a:prstGeom>
        </p:spPr>
      </p:pic>
      <p:pic>
        <p:nvPicPr>
          <p:cNvPr id="9" name="图片 8" descr="甜甜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2" y="3849369"/>
            <a:ext cx="3194685" cy="3194685"/>
          </a:xfrm>
          <a:prstGeom prst="rect">
            <a:avLst/>
          </a:prstGeom>
        </p:spPr>
      </p:pic>
      <p:pic>
        <p:nvPicPr>
          <p:cNvPr id="11" name="图片 10" descr="冰激凌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361" y="1527898"/>
            <a:ext cx="2348230" cy="2348230"/>
          </a:xfrm>
          <a:prstGeom prst="rect">
            <a:avLst/>
          </a:prstGeom>
        </p:spPr>
      </p:pic>
      <p:pic>
        <p:nvPicPr>
          <p:cNvPr id="13" name="图片 12" descr="笔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2709">
            <a:off x="9752521" y="-138988"/>
            <a:ext cx="2482215" cy="2482215"/>
          </a:xfrm>
          <a:prstGeom prst="rect">
            <a:avLst/>
          </a:prstGeom>
        </p:spPr>
      </p:pic>
      <p:pic>
        <p:nvPicPr>
          <p:cNvPr id="14" name="图片 13" descr="草莓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227" y="5279574"/>
            <a:ext cx="1713230" cy="171323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951687" y="1016217"/>
            <a:ext cx="41021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Tập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làm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r>
              <a:rPr lang="en-US" altLang="en-GB" sz="4400" b="1" dirty="0" err="1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văn</a:t>
            </a:r>
            <a:r>
              <a:rPr lang="en-US" altLang="en-GB" sz="4400" b="1" dirty="0">
                <a:solidFill>
                  <a:srgbClr val="111D5E"/>
                </a:solidFill>
                <a:latin typeface="UTM Duepuntozero" panose="02040603050506020204" pitchFamily="18" charset="0"/>
                <a:ea typeface="思源黑体 CN Light" panose="020B0300000000000000" charset="-122"/>
                <a:cs typeface="Algerian" panose="04020705040A02060702" charset="0"/>
                <a:sym typeface="+mn-ea"/>
              </a:rPr>
              <a:t> </a:t>
            </a:r>
            <a:endParaRPr lang="en-US" altLang="en-GB" sz="4400" b="1" spc="600" dirty="0">
              <a:solidFill>
                <a:srgbClr val="111D5E"/>
              </a:solidFill>
              <a:effectLst/>
              <a:latin typeface="UTM Duepuntozero" panose="02040603050506020204" pitchFamily="18" charset="0"/>
              <a:ea typeface="思源黑体 CN Light" panose="020B0300000000000000" charset="-122"/>
              <a:cs typeface="Algerian" panose="04020705040A02060702" charset="0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02665" y="1642325"/>
            <a:ext cx="9285605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Luyện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tập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xây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dựng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đoạn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văn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miêu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tả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đồ</a:t>
            </a:r>
            <a:r>
              <a:rPr lang="en-US" sz="6600" dirty="0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 </a:t>
            </a:r>
            <a:r>
              <a:rPr lang="en-US" sz="6600" dirty="0" err="1">
                <a:solidFill>
                  <a:srgbClr val="C70039"/>
                </a:solidFill>
                <a:latin typeface="UTM Guanine" panose="02040603050506020204" pitchFamily="18" charset="0"/>
                <a:ea typeface="思源宋体 CN Heavy" panose="02020900000000000000" charset="-122"/>
                <a:cs typeface="Bauhaus 93" panose="04030905020B02020C02" charset="0"/>
                <a:sym typeface="+mn-lt"/>
              </a:rPr>
              <a:t>vật</a:t>
            </a:r>
            <a:endParaRPr lang="en-US" sz="6600" dirty="0">
              <a:solidFill>
                <a:srgbClr val="C70039"/>
              </a:solidFill>
              <a:latin typeface="UTM Guanine" panose="02040603050506020204" pitchFamily="18" charset="0"/>
              <a:ea typeface="思源宋体 CN Heavy" panose="02020900000000000000" charset="-122"/>
              <a:cs typeface="Bauhaus 93" panose="04030905020B02020C02" charset="0"/>
              <a:sym typeface="+mn-lt"/>
            </a:endParaRPr>
          </a:p>
        </p:txBody>
      </p:sp>
      <p:pic>
        <p:nvPicPr>
          <p:cNvPr id="64" name="图片 6" descr="D:\资料\双麻花辫女孩.png双麻花辫女孩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00000">
            <a:off x="7633827" y="3942519"/>
            <a:ext cx="4046544" cy="4046544"/>
          </a:xfrm>
          <a:prstGeom prst="rect">
            <a:avLst/>
          </a:prstGeom>
        </p:spPr>
      </p:pic>
      <p:pic>
        <p:nvPicPr>
          <p:cNvPr id="65" name="图片 14" descr="惊喜女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20000">
            <a:off x="-40383" y="-396147"/>
            <a:ext cx="2781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 flipH="1"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组合 18"/>
          <p:cNvGrpSpPr/>
          <p:nvPr/>
        </p:nvGrpSpPr>
        <p:grpSpPr>
          <a:xfrm>
            <a:off x="284480" y="1046480"/>
            <a:ext cx="10512425" cy="4632325"/>
            <a:chOff x="448" y="1648"/>
            <a:chExt cx="16555" cy="7295"/>
          </a:xfrm>
        </p:grpSpPr>
        <p:sp>
          <p:nvSpPr>
            <p:cNvPr id="16" name="圆角矩形 15"/>
            <p:cNvSpPr/>
            <p:nvPr/>
          </p:nvSpPr>
          <p:spPr>
            <a:xfrm rot="240000">
              <a:off x="2044" y="1648"/>
              <a:ext cx="14959" cy="72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751" y="2070"/>
              <a:ext cx="10926" cy="5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FF935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ell" panose="02040603050506020204" pitchFamily="18" charset="0"/>
                  <a:ea typeface="思源宋体 CN Heavy" panose="02020900000000000000" charset="-122"/>
                  <a:cs typeface="Bauhaus 93" panose="04030905020B02020C02" charset="0"/>
                  <a:sym typeface="+mn-lt"/>
                </a:rPr>
                <a:t>LUYỆN TẬP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48" y="2160"/>
              <a:ext cx="4987" cy="5042"/>
              <a:chOff x="448" y="2160"/>
              <a:chExt cx="4987" cy="5042"/>
            </a:xfrm>
          </p:grpSpPr>
          <p:sp>
            <p:nvSpPr>
              <p:cNvPr id="2" name="圆角矩形 1"/>
              <p:cNvSpPr/>
              <p:nvPr/>
            </p:nvSpPr>
            <p:spPr>
              <a:xfrm rot="240000">
                <a:off x="448" y="2160"/>
                <a:ext cx="4921" cy="5042"/>
              </a:xfrm>
              <a:prstGeom prst="roundRect">
                <a:avLst>
                  <a:gd name="adj" fmla="val 50000"/>
                </a:avLst>
              </a:prstGeom>
              <a:solidFill>
                <a:srgbClr val="FF9357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38" y="2631"/>
                <a:ext cx="4797" cy="3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13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Bell" panose="02040603050506020204" pitchFamily="18" charset="0"/>
                    <a:ea typeface="思源宋体 CN Heavy" panose="02020900000000000000" charset="-122"/>
                    <a:cs typeface="Bauhaus 93" panose="04030905020B02020C02" charset="0"/>
                    <a:sym typeface="+mn-lt"/>
                  </a:rPr>
                  <a:t>02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7" t="21926" b="25334"/>
          <a:stretch/>
        </p:blipFill>
        <p:spPr>
          <a:xfrm flipH="1">
            <a:off x="8890000" y="2000521"/>
            <a:ext cx="3160649" cy="50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83836" y="325357"/>
            <a:ext cx="10634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70039"/>
                </a:solidFill>
                <a:latin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C70039"/>
                </a:solidFill>
                <a:latin typeface="arial" panose="020B0604020202020204" pitchFamily="34" charset="0"/>
              </a:rPr>
              <a:t> 1: </a:t>
            </a:r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Đọc đoạn văn sau và trả lời câu hỏi: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9680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Quai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91440" y="-499745"/>
            <a:ext cx="12338685" cy="8587740"/>
            <a:chOff x="-144" y="-787"/>
            <a:chExt cx="19431" cy="13524"/>
          </a:xfrm>
        </p:grpSpPr>
        <p:grpSp>
          <p:nvGrpSpPr>
            <p:cNvPr id="8" name="组合 7"/>
            <p:cNvGrpSpPr/>
            <p:nvPr/>
          </p:nvGrpSpPr>
          <p:grpSpPr>
            <a:xfrm>
              <a:off x="-144" y="-787"/>
              <a:ext cx="19431" cy="13524"/>
              <a:chOff x="-144" y="-787"/>
              <a:chExt cx="19431" cy="1352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44" y="-787"/>
                <a:ext cx="19431" cy="13524"/>
                <a:chOff x="-144" y="-787"/>
                <a:chExt cx="19431" cy="1352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44" y="-787"/>
                  <a:ext cx="19431" cy="13524"/>
                  <a:chOff x="-144" y="-787"/>
                  <a:chExt cx="19431" cy="1352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369" cy="13524"/>
                    <a:chOff x="-169" y="-787"/>
                    <a:chExt cx="19369" cy="1352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589" y="8626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20" y="8262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465" y="1662"/>
              <a:ext cx="475" cy="475"/>
            </a:xfrm>
            <a:prstGeom prst="ellipse">
              <a:avLst/>
            </a:prstGeom>
            <a:solidFill>
              <a:srgbClr val="FFE67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81087" y="977880"/>
            <a:ext cx="99263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Các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đoạn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trên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thuộc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phần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nào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trong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văn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miêu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C70039"/>
                </a:solidFill>
                <a:latin typeface="Arial" charset="0"/>
              </a:rPr>
              <a:t>tả</a:t>
            </a:r>
            <a:r>
              <a:rPr lang="en-US" sz="4400" b="1" dirty="0">
                <a:solidFill>
                  <a:srgbClr val="C70039"/>
                </a:solidFill>
                <a:latin typeface="Arial" charset="0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34827" y="2656205"/>
            <a:ext cx="65271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>
              <a:buClr>
                <a:srgbClr val="FF0000"/>
              </a:buClr>
            </a:pP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đoạn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đều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thuộc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phần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thân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miêu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tả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charset="0"/>
              </a:rPr>
              <a:t>sách</a:t>
            </a:r>
            <a:r>
              <a:rPr lang="en-US" sz="4400" dirty="0">
                <a:solidFill>
                  <a:srgbClr val="002060"/>
                </a:solidFill>
                <a:latin typeface="Arial" charset="0"/>
              </a:rPr>
              <a:t>. 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40" y="2058669"/>
            <a:ext cx="5181430" cy="42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圆角矩形 5"/>
          <p:cNvSpPr/>
          <p:nvPr/>
        </p:nvSpPr>
        <p:spPr>
          <a:xfrm flipH="1">
            <a:off x="243838" y="284480"/>
            <a:ext cx="11653519" cy="62585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algn="just">
              <a:buClr>
                <a:srgbClr val="FF0000"/>
              </a:buClr>
            </a:pPr>
            <a:endParaRPr lang="en-US" sz="20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09652" y="344724"/>
            <a:ext cx="10356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C70039"/>
                </a:solidFill>
                <a:latin typeface="arial" panose="020B0604020202020204" pitchFamily="34" charset="0"/>
              </a:rPr>
              <a:t>Xác định nội dung miêu tả từng đoạn văn.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3998" y="986640"/>
            <a:ext cx="115074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nhỉnh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Ở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to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ngộ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nghĩnh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khoá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mạ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kền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giống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long </a:t>
            </a:r>
            <a:r>
              <a:rPr lang="en-US" sz="2800" dirty="0" err="1">
                <a:solidFill>
                  <a:srgbClr val="002060"/>
                </a:solidFill>
                <a:latin typeface="Arial" charset="0"/>
              </a:rPr>
              <a:t>lanh</a:t>
            </a:r>
            <a:r>
              <a:rPr lang="en-US" sz="2800" dirty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rgbClr val="00B050"/>
                </a:solidFill>
                <a:latin typeface="Arial" charset="0"/>
              </a:rPr>
              <a:t>	Quai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gỉ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rất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chắn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xanh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da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khiến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lưng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trông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đeo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chiếc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charset="0"/>
              </a:rPr>
              <a:t>lô</a:t>
            </a:r>
            <a:r>
              <a:rPr lang="en-US" sz="2800" dirty="0">
                <a:solidFill>
                  <a:srgbClr val="00B050"/>
                </a:solidFill>
                <a:latin typeface="Arial" charset="0"/>
              </a:rPr>
              <a:t>.</a:t>
            </a:r>
          </a:p>
          <a:p>
            <a:pPr marL="57150" algn="just">
              <a:buClr>
                <a:srgbClr val="FF0000"/>
              </a:buClr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	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cặp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lông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–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rộng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giáo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xếp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cạnh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Còn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ngăn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hẹp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đồ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dùng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tập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hộp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đựng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bút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thước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kẻ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marL="57150" algn="r"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solidFill>
                  <a:srgbClr val="002060"/>
                </a:solidFill>
                <a:latin typeface="Arial" charset="0"/>
              </a:rPr>
              <a:t>                            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Theo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NGÔ XUÂN HƯƠNG</a:t>
            </a:r>
          </a:p>
        </p:txBody>
      </p:sp>
    </p:spTree>
    <p:extLst>
      <p:ext uri="{BB962C8B-B14F-4D97-AF65-F5344CB8AC3E}">
        <p14:creationId xmlns:p14="http://schemas.microsoft.com/office/powerpoint/2010/main" val="25014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956</Words>
  <Application>Microsoft Office PowerPoint</Application>
  <PresentationFormat>Widescreen</PresentationFormat>
  <Paragraphs>94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阿里巴巴普惠体</vt:lpstr>
      <vt:lpstr>UTM Duepuntozero</vt:lpstr>
      <vt:lpstr>Times New Roman</vt:lpstr>
      <vt:lpstr>Arial</vt:lpstr>
      <vt:lpstr>UTM Bell</vt:lpstr>
      <vt:lpstr>三极准柔宋</vt:lpstr>
      <vt:lpstr>Arial</vt:lpstr>
      <vt:lpstr>字魂105号-简雅黑</vt:lpstr>
      <vt:lpstr>UTM Guanine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VIETBAO</dc:creator>
  <cp:lastModifiedBy>PHAN HOÀNG PHƯỚC HẠNH</cp:lastModifiedBy>
  <cp:revision>20</cp:revision>
  <dcterms:created xsi:type="dcterms:W3CDTF">2019-03-29T12:25:00Z</dcterms:created>
  <dcterms:modified xsi:type="dcterms:W3CDTF">2021-12-24T11:46:09Z</dcterms:modified>
  <cp:version>T030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DAB2F86905B0426B9B65B4AB8F60A5A6</vt:lpwstr>
  </property>
</Properties>
</file>