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2" r:id="rId4"/>
    <p:sldMasterId id="2147483804" r:id="rId5"/>
    <p:sldMasterId id="2147483829" r:id="rId6"/>
    <p:sldMasterId id="2147483841" r:id="rId7"/>
  </p:sldMasterIdLst>
  <p:notesMasterIdLst>
    <p:notesMasterId r:id="rId21"/>
  </p:notesMasterIdLst>
  <p:sldIdLst>
    <p:sldId id="287" r:id="rId8"/>
    <p:sldId id="286" r:id="rId9"/>
    <p:sldId id="291" r:id="rId10"/>
    <p:sldId id="292" r:id="rId11"/>
    <p:sldId id="288" r:id="rId12"/>
    <p:sldId id="290" r:id="rId13"/>
    <p:sldId id="284" r:id="rId14"/>
    <p:sldId id="258" r:id="rId15"/>
    <p:sldId id="261" r:id="rId16"/>
    <p:sldId id="259" r:id="rId17"/>
    <p:sldId id="260" r:id="rId18"/>
    <p:sldId id="275" r:id="rId19"/>
    <p:sldId id="298" r:id="rId20"/>
  </p:sldIdLst>
  <p:sldSz cx="12192000" cy="6858000"/>
  <p:notesSz cx="6858000" cy="9144000"/>
  <p:embeddedFontLst>
    <p:embeddedFont>
      <p:font typeface="UTM Rockwell" pitchFamily="18" charset="0"/>
      <p:bold r:id="rId22"/>
    </p:embeddedFont>
    <p:embeddedFont>
      <p:font typeface="Calibri Light" pitchFamily="34" charset="0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lack Han Sans" charset="0"/>
      <p:regular r:id="rId29"/>
    </p:embeddedFont>
    <p:embeddedFont>
      <p:font typeface="Comfortaa" charset="0"/>
      <p:regular r:id="rId30"/>
      <p:bold r:id="rId31"/>
    </p:embeddedFont>
    <p:embeddedFont>
      <p:font typeface="Tahoma" pitchFamily="34" charset="0"/>
      <p:regular r:id="rId32"/>
      <p:bold r:id="rId33"/>
    </p:embeddedFont>
    <p:embeddedFont>
      <p:font typeface="Holtwood One SC" charset="0"/>
      <p:regular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Hà Nguyễn" initials="HHN" lastIdx="1" clrIdx="0">
    <p:extLst>
      <p:ext uri="{19B8F6BF-5375-455C-9EA6-DF929625EA0E}">
        <p15:presenceInfo xmlns:p15="http://schemas.microsoft.com/office/powerpoint/2012/main" xmlns="" userId="45ed45f045b7c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CEADA"/>
    <a:srgbClr val="FFFFFF"/>
    <a:srgbClr val="500635"/>
    <a:srgbClr val="A37788"/>
    <a:srgbClr val="8D8A00"/>
    <a:srgbClr val="293315"/>
    <a:srgbClr val="67C6EF"/>
    <a:srgbClr val="85B4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766" autoAdjust="0"/>
  </p:normalViewPr>
  <p:slideViewPr>
    <p:cSldViewPr>
      <p:cViewPr varScale="1">
        <p:scale>
          <a:sx n="59" d="100"/>
          <a:sy n="59" d="100"/>
        </p:scale>
        <p:origin x="-900" y="4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5A31-B1E1-4702-B4EC-87361820ED7E}" type="datetimeFigureOut">
              <a:rPr lang="en-GB" smtClean="0"/>
              <a:t>27/12/2021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A135-969D-43BF-BFE9-D1C67130A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vào cuộn giấy</a:t>
            </a:r>
          </a:p>
          <a:p>
            <a:r>
              <a:rPr lang="en-GB"/>
              <a:t>Nhấn vào cửa</a:t>
            </a:r>
          </a:p>
          <a:p>
            <a:r>
              <a:rPr lang="en-GB"/>
              <a:t>Nhấn vào vùng màu đen để chuyển trang.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khung bên phải bức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ngăn tủ 157  nhấn vào trong  nhấn chìa khóa  nhấn vùng màu đen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quyển sách phát sáng  nhấn chìa khóa  nhấn vùng màu đen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đèn </a:t>
            </a:r>
            <a:r>
              <a:rPr lang="en-GB">
                <a:sym typeface="Wingdings" panose="05000000000000000000" pitchFamily="2" charset="2"/>
              </a:rPr>
              <a:t> nhấn cuộn giấy  giải toán  khoảng nâu đậm giữa mũi tên và ngôi sao  nhấn đèn pin  nhấn đèn pin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vào bất kì điểm nào trên màn đen </a:t>
            </a:r>
            <a:r>
              <a:rPr lang="en-GB">
                <a:sym typeface="Wingdings" panose="05000000000000000000" pitchFamily="2" charset="2"/>
              </a:rPr>
              <a:t> để đèn pin chạy hết, dừng hẳn  nhấn công tắc  nhấn cửa lò nướng  nhấn cuộn giấy  nhấn cuộn giấy  (nhấn vào trang giấy để phân tích đề) giải toán  nhấn bảng khóa điện tử trên cửa  mật khẩu mở cửa là 75: nhấn vào số 7  nhấn số 5  nhấn chuông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C4C1F-BFC7-436D-AEFF-C621D62568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Chờ hiện khóa tròn </a:t>
            </a:r>
            <a:r>
              <a:rPr lang="en-US">
                <a:sym typeface="Wingdings" panose="05000000000000000000" pitchFamily="2" charset="2"/>
              </a:rPr>
              <a:t> nhấn khóa  chờ hiện câu hỏi  làm theo chỉ dẫn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716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 userDrawn="1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724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userDrawn="1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796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6527801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5"/>
          <p:cNvSpPr/>
          <p:nvPr/>
        </p:nvSpPr>
        <p:spPr>
          <a:xfrm>
            <a:off x="6829466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5"/>
          <p:cNvSpPr/>
          <p:nvPr/>
        </p:nvSpPr>
        <p:spPr>
          <a:xfrm>
            <a:off x="11442882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5"/>
          <p:cNvSpPr/>
          <p:nvPr/>
        </p:nvSpPr>
        <p:spPr>
          <a:xfrm>
            <a:off x="8312389" y="3795076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6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9824509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7232303" y="6671725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7594706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 userDrawn="1"/>
        </p:nvSpPr>
        <p:spPr>
          <a:xfrm>
            <a:off x="8092748" y="2494476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/>
          <p:nvPr/>
        </p:nvSpPr>
        <p:spPr>
          <a:xfrm>
            <a:off x="8420101" y="3795068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AB36B2-5EB8-4B85-BFC8-0D50B636C96A}"/>
              </a:ext>
            </a:extLst>
          </p:cNvPr>
          <p:cNvSpPr txBox="1"/>
          <p:nvPr userDrawn="1"/>
        </p:nvSpPr>
        <p:spPr>
          <a:xfrm>
            <a:off x="8229600" y="2514600"/>
            <a:ext cx="282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>
                <a:solidFill>
                  <a:srgbClr val="FFFFFF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776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6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754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9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3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4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3" y="1716475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1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3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5055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3557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314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3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4" y="4755959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789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9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1" y="3428988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44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86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1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7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9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4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21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9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4874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936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8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1823093" y="4197352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0571975" y="4197352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3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1803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1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4"/>
          <p:cNvSpPr/>
          <p:nvPr/>
        </p:nvSpPr>
        <p:spPr>
          <a:xfrm>
            <a:off x="1690407" y="387673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2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312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681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713859" y="3112965"/>
            <a:ext cx="3703565" cy="3744989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6"/>
          <p:cNvSpPr/>
          <p:nvPr/>
        </p:nvSpPr>
        <p:spPr>
          <a:xfrm>
            <a:off x="9248502" y="3469419"/>
            <a:ext cx="1332881" cy="97643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6"/>
          <p:cNvSpPr/>
          <p:nvPr/>
        </p:nvSpPr>
        <p:spPr>
          <a:xfrm>
            <a:off x="8649860" y="2047443"/>
            <a:ext cx="1949077" cy="1519869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6"/>
          <p:cNvSpPr/>
          <p:nvPr/>
        </p:nvSpPr>
        <p:spPr>
          <a:xfrm>
            <a:off x="10479721" y="2047443"/>
            <a:ext cx="2014316" cy="1519869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6"/>
          <p:cNvSpPr/>
          <p:nvPr/>
        </p:nvSpPr>
        <p:spPr>
          <a:xfrm>
            <a:off x="9274877" y="5464941"/>
            <a:ext cx="200833" cy="1383033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6"/>
          <p:cNvSpPr/>
          <p:nvPr/>
        </p:nvSpPr>
        <p:spPr>
          <a:xfrm>
            <a:off x="11630573" y="5464939"/>
            <a:ext cx="210879" cy="1381792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0470917" y="4837403"/>
            <a:ext cx="89167" cy="202059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6"/>
          <p:cNvSpPr/>
          <p:nvPr/>
        </p:nvSpPr>
        <p:spPr>
          <a:xfrm>
            <a:off x="9459347" y="4989255"/>
            <a:ext cx="719171" cy="102975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6"/>
          <p:cNvSpPr/>
          <p:nvPr/>
        </p:nvSpPr>
        <p:spPr>
          <a:xfrm>
            <a:off x="9838377" y="3469419"/>
            <a:ext cx="1424495" cy="1006537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6"/>
          <p:cNvSpPr/>
          <p:nvPr/>
        </p:nvSpPr>
        <p:spPr>
          <a:xfrm>
            <a:off x="10134593" y="2638558"/>
            <a:ext cx="874780" cy="1152140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6"/>
          <p:cNvSpPr/>
          <p:nvPr/>
        </p:nvSpPr>
        <p:spPr>
          <a:xfrm>
            <a:off x="10104453" y="3043962"/>
            <a:ext cx="873539" cy="326345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16"/>
          <p:cNvSpPr/>
          <p:nvPr/>
        </p:nvSpPr>
        <p:spPr>
          <a:xfrm>
            <a:off x="9209596" y="1713563"/>
            <a:ext cx="651411" cy="605096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6"/>
          <p:cNvSpPr/>
          <p:nvPr/>
        </p:nvSpPr>
        <p:spPr>
          <a:xfrm>
            <a:off x="11270394" y="1714467"/>
            <a:ext cx="651373" cy="604495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6"/>
          <p:cNvSpPr/>
          <p:nvPr/>
        </p:nvSpPr>
        <p:spPr>
          <a:xfrm>
            <a:off x="9298730" y="1555466"/>
            <a:ext cx="237215" cy="463143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6"/>
          <p:cNvSpPr/>
          <p:nvPr/>
        </p:nvSpPr>
        <p:spPr>
          <a:xfrm>
            <a:off x="11596710" y="1555466"/>
            <a:ext cx="235973" cy="463143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/>
          <p:nvPr/>
        </p:nvSpPr>
        <p:spPr>
          <a:xfrm>
            <a:off x="9535914" y="533588"/>
            <a:ext cx="2060780" cy="2698571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6"/>
          <p:cNvSpPr/>
          <p:nvPr/>
        </p:nvSpPr>
        <p:spPr>
          <a:xfrm>
            <a:off x="10383064" y="2563274"/>
            <a:ext cx="369009" cy="102937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6"/>
          <p:cNvSpPr/>
          <p:nvPr/>
        </p:nvSpPr>
        <p:spPr>
          <a:xfrm>
            <a:off x="9936275" y="2216751"/>
            <a:ext cx="1228703" cy="410132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6"/>
          <p:cNvSpPr/>
          <p:nvPr/>
        </p:nvSpPr>
        <p:spPr>
          <a:xfrm>
            <a:off x="10355447" y="2165433"/>
            <a:ext cx="144399" cy="14436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6"/>
          <p:cNvSpPr/>
          <p:nvPr/>
        </p:nvSpPr>
        <p:spPr>
          <a:xfrm>
            <a:off x="10581382" y="2165433"/>
            <a:ext cx="144361" cy="14436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6"/>
          <p:cNvSpPr/>
          <p:nvPr/>
        </p:nvSpPr>
        <p:spPr>
          <a:xfrm>
            <a:off x="10421968" y="1967114"/>
            <a:ext cx="244777" cy="411675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6"/>
          <p:cNvSpPr/>
          <p:nvPr/>
        </p:nvSpPr>
        <p:spPr>
          <a:xfrm>
            <a:off x="9696568" y="1717363"/>
            <a:ext cx="768117" cy="598700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6"/>
          <p:cNvSpPr/>
          <p:nvPr/>
        </p:nvSpPr>
        <p:spPr>
          <a:xfrm>
            <a:off x="10624045" y="1717363"/>
            <a:ext cx="768080" cy="598700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6"/>
          <p:cNvSpPr/>
          <p:nvPr/>
        </p:nvSpPr>
        <p:spPr>
          <a:xfrm>
            <a:off x="10443301" y="1880540"/>
            <a:ext cx="194588" cy="14059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6"/>
          <p:cNvSpPr/>
          <p:nvPr/>
        </p:nvSpPr>
        <p:spPr>
          <a:xfrm>
            <a:off x="9640095" y="1717363"/>
            <a:ext cx="336391" cy="151885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6"/>
          <p:cNvSpPr/>
          <p:nvPr/>
        </p:nvSpPr>
        <p:spPr>
          <a:xfrm>
            <a:off x="11105975" y="1717363"/>
            <a:ext cx="337632" cy="151885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6"/>
          <p:cNvSpPr/>
          <p:nvPr/>
        </p:nvSpPr>
        <p:spPr>
          <a:xfrm>
            <a:off x="8590864" y="1168913"/>
            <a:ext cx="3906883" cy="779405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>
            <a:off x="9366489" y="254000"/>
            <a:ext cx="2399616" cy="1132048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>
            <a:off x="9046457" y="3112965"/>
            <a:ext cx="1679243" cy="1488492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>
            <a:off x="9897371" y="254000"/>
            <a:ext cx="1110716" cy="155648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6"/>
          <p:cNvSpPr/>
          <p:nvPr/>
        </p:nvSpPr>
        <p:spPr>
          <a:xfrm>
            <a:off x="10527390" y="3524650"/>
            <a:ext cx="1420732" cy="1428220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6"/>
          <p:cNvSpPr/>
          <p:nvPr/>
        </p:nvSpPr>
        <p:spPr>
          <a:xfrm>
            <a:off x="9764332" y="902834"/>
            <a:ext cx="1970409" cy="50659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6"/>
          <p:cNvSpPr/>
          <p:nvPr/>
        </p:nvSpPr>
        <p:spPr>
          <a:xfrm>
            <a:off x="9396627" y="316758"/>
            <a:ext cx="367731" cy="927491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6"/>
          <p:cNvSpPr/>
          <p:nvPr/>
        </p:nvSpPr>
        <p:spPr>
          <a:xfrm>
            <a:off x="9396627" y="901592"/>
            <a:ext cx="411675" cy="445573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6"/>
          <p:cNvSpPr/>
          <p:nvPr/>
        </p:nvSpPr>
        <p:spPr>
          <a:xfrm>
            <a:off x="8462867" y="1244237"/>
            <a:ext cx="1345411" cy="648852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>
            <a:off x="9523385" y="4698118"/>
            <a:ext cx="500767" cy="291167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>
            <a:off x="9818320" y="4806024"/>
            <a:ext cx="296208" cy="183263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10470917" y="2563272"/>
            <a:ext cx="1590151" cy="2505037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54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6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1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77571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273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6705600" y="5257700"/>
            <a:ext cx="4521200" cy="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21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965167" y="1524000"/>
            <a:ext cx="10261600" cy="4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7294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14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965200" y="1536700"/>
            <a:ext cx="10266800" cy="4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5092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813433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4695800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8578167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01628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965167" y="2804800"/>
            <a:ext cx="4031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60886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965200" y="723900"/>
            <a:ext cx="41432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965200" y="3016900"/>
            <a:ext cx="4648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527802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25"/>
          <p:cNvSpPr/>
          <p:nvPr/>
        </p:nvSpPr>
        <p:spPr>
          <a:xfrm>
            <a:off x="6829467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5"/>
          <p:cNvSpPr/>
          <p:nvPr/>
        </p:nvSpPr>
        <p:spPr>
          <a:xfrm>
            <a:off x="11442883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25"/>
          <p:cNvSpPr/>
          <p:nvPr/>
        </p:nvSpPr>
        <p:spPr>
          <a:xfrm>
            <a:off x="8312390" y="3795077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7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5"/>
          <p:cNvSpPr/>
          <p:nvPr/>
        </p:nvSpPr>
        <p:spPr>
          <a:xfrm>
            <a:off x="9824510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5"/>
          <p:cNvSpPr/>
          <p:nvPr/>
        </p:nvSpPr>
        <p:spPr>
          <a:xfrm>
            <a:off x="7232305" y="6671726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5"/>
          <p:cNvSpPr/>
          <p:nvPr/>
        </p:nvSpPr>
        <p:spPr>
          <a:xfrm>
            <a:off x="7594707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5"/>
          <p:cNvSpPr/>
          <p:nvPr/>
        </p:nvSpPr>
        <p:spPr>
          <a:xfrm>
            <a:off x="8092748" y="2494477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5"/>
          <p:cNvSpPr/>
          <p:nvPr/>
        </p:nvSpPr>
        <p:spPr>
          <a:xfrm>
            <a:off x="8248671" y="2729618"/>
            <a:ext cx="304044" cy="451987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5"/>
          <p:cNvSpPr/>
          <p:nvPr/>
        </p:nvSpPr>
        <p:spPr>
          <a:xfrm>
            <a:off x="8666106" y="2729618"/>
            <a:ext cx="347949" cy="451987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5"/>
          <p:cNvSpPr/>
          <p:nvPr/>
        </p:nvSpPr>
        <p:spPr>
          <a:xfrm>
            <a:off x="9153023" y="2736997"/>
            <a:ext cx="329619" cy="433595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5"/>
          <p:cNvSpPr/>
          <p:nvPr/>
        </p:nvSpPr>
        <p:spPr>
          <a:xfrm>
            <a:off x="9618096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5"/>
          <p:cNvSpPr/>
          <p:nvPr/>
        </p:nvSpPr>
        <p:spPr>
          <a:xfrm>
            <a:off x="10134320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5"/>
          <p:cNvSpPr/>
          <p:nvPr/>
        </p:nvSpPr>
        <p:spPr>
          <a:xfrm>
            <a:off x="10672607" y="2736997"/>
            <a:ext cx="271005" cy="433595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5"/>
          <p:cNvSpPr/>
          <p:nvPr/>
        </p:nvSpPr>
        <p:spPr>
          <a:xfrm>
            <a:off x="8420102" y="3795069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3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0918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028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5689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874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482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75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091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728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27/12/2021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9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91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985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2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8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2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3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1" y="1716474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0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2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176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823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442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21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2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3" y="4755958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01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7333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229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0" y="3428987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408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867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866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0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6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8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3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19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7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5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4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8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7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3"/>
          <p:cNvSpPr/>
          <p:nvPr/>
        </p:nvSpPr>
        <p:spPr>
          <a:xfrm>
            <a:off x="11823092" y="4197351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10571974" y="4197351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1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24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8712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0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>
            <a:off x="1690406" y="387672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1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33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6492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BE4EEF-0994-46BB-BC6B-F62592A77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50" y="255460"/>
            <a:ext cx="392006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5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0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4823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340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4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010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076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teamKTUTS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hyperlink" Target="https://www.facebook.com/teamKTUTS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s://www.facebook.com/teamKTUTS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6798CFE-7D7C-4FA7-9F93-24CF29B9AA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135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9DE64B5-0104-4C0B-A66D-7ABB8CFB7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505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BB3F5BE-65B0-4F39-B5FA-52E8274CCD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70D9195-6193-4C49-A9E1-6346A801C8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D92B1C-8B6D-4A7D-B1A4-A9AA0FC4DAEC}"/>
              </a:ext>
            </a:extLst>
          </p:cNvPr>
          <p:cNvSpPr txBox="1"/>
          <p:nvPr userDrawn="1"/>
        </p:nvSpPr>
        <p:spPr>
          <a:xfrm>
            <a:off x="28807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27187B-7311-4EF5-B547-3D6CC5A0C6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CD6409-D2C0-4F9F-A6DC-699943A3C33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313AA67-79A9-4CCE-B4E2-FED6C7CB6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937931E-182E-402D-A888-351F9124B9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754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C0CC167-E14A-4F78-9932-8FAA885279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124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DDFB395-C31E-4995-B605-C82C342C9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DB0D4BD-17ED-495C-A32F-1FEA4217E4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2AE841-F384-492B-BF04-C69A94E83B7E}"/>
              </a:ext>
            </a:extLst>
          </p:cNvPr>
          <p:cNvSpPr txBox="1"/>
          <p:nvPr userDrawn="1"/>
        </p:nvSpPr>
        <p:spPr>
          <a:xfrm>
            <a:off x="2575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04035B-43B0-46CA-A35D-B6F55D83A548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D44696-9700-4988-8477-FD17F42AAE3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1A38942-F252-4FAD-8EA5-9C72A98B9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" y="10287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9E53E6A-9590-49FE-8CE3-BE8B8F5C9F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8214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5EF6C80-5318-4F52-9CB7-E740EC6654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1916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8E7D8EF-1342-45C0-9AC4-278FF852A9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AD0571A-88EF-4944-B939-6D203D1374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D07E90-2EDF-45DC-9020-C1BFE0880C6C}"/>
              </a:ext>
            </a:extLst>
          </p:cNvPr>
          <p:cNvSpPr txBox="1"/>
          <p:nvPr userDrawn="1"/>
        </p:nvSpPr>
        <p:spPr>
          <a:xfrm>
            <a:off x="3083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D0AA86-E190-4BBC-B90C-1BD1E1AF36BA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C55854-E2A8-46DD-A226-333D89B0605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0F0632C-C5E5-491E-B10E-27D56C105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080EF3E-C37F-486D-B667-A9BF132886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0" y="18460573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0F80466-6AF2-4F07-8EBD-71F941023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4400" y="178308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8246587-A736-4704-AA60-012D34B3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781BD86-5949-4E9A-88F7-8BCE97902F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A1A387-9BA8-4BDC-B536-3FA19FB57851}"/>
              </a:ext>
            </a:extLst>
          </p:cNvPr>
          <p:cNvSpPr txBox="1"/>
          <p:nvPr userDrawn="1"/>
        </p:nvSpPr>
        <p:spPr>
          <a:xfrm>
            <a:off x="28553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24EDAD-AB76-4BE4-AFAE-0726B1C3248B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7821BD-BF80-4A23-A357-364CEA5412E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96EF210-CD34-41E4-92C6-6EBBCE9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91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8F0DBE9-985C-4FF2-B587-DD789D9B9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CB8493C-9BCE-42E8-8911-B7AEE31F975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40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AB92766-2C91-4660-A67D-396868E56F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2104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4B9BA6F-8B1C-4CE5-A4DB-AB2B126384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83CFF1D-E232-4016-848F-070F2CB3C4E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C7B7DD-2201-414C-9FFE-B84EB459D61B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2A1C4-A9BC-4853-8FE1-B146C93808F9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D8BE4FF-0456-468C-8A88-6E9C354F39F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3632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608" userDrawn="1">
          <p15:clr>
            <a:srgbClr val="EA4335"/>
          </p15:clr>
        </p15:guide>
        <p15:guide id="2" orient="horz" pos="342" userDrawn="1">
          <p15:clr>
            <a:srgbClr val="EA4335"/>
          </p15:clr>
        </p15:guide>
        <p15:guide id="3" orient="horz" pos="2898" userDrawn="1">
          <p15:clr>
            <a:srgbClr val="EA4335"/>
          </p15:clr>
        </p15:guide>
        <p15:guide id="4" pos="7072" userDrawn="1">
          <p15:clr>
            <a:srgbClr val="EA4335"/>
          </p15:clr>
        </p15:guide>
        <p15:guide id="5" pos="3840" userDrawn="1">
          <p15:clr>
            <a:srgbClr val="EA4335"/>
          </p15:clr>
        </p15:guide>
        <p15:guide id="6" pos="2224" userDrawn="1">
          <p15:clr>
            <a:srgbClr val="EA4335"/>
          </p15:clr>
        </p15:guide>
        <p15:guide id="7" pos="5456" userDrawn="1">
          <p15:clr>
            <a:srgbClr val="EA4335"/>
          </p15:clr>
        </p15:guide>
        <p15:guide id="8" orient="horz" pos="1620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8CDEB70-76A9-42FE-8D04-B9D97F4F76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6690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D35B76B-D02E-48B1-A809-82128AA3B7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0392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F3374C3-BEE5-45C9-8E1C-91BCA0BE6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AD0A4C4-5B13-403D-B76A-94A72BDCE3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A4B82-87C2-4E1A-9A79-402781AF0058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3890FA-BCDA-43C6-9A72-BCCF4D0E172D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6F9BD9-8027-410F-9862-DA195403DDA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3DD2B80-1AA3-4CA8-AF32-8580B0C92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1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3092375-8925-44E5-B107-9FE617BA6B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9926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24A83EB-0FCE-4FA7-BE1F-A51704B107D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3628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BF7168D-5F4C-45F9-9174-2C7A0B458F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D44BFCD-9197-443D-A255-ADCC73C35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DA90D9-36F9-4CB6-AF17-FE2AD48D59F7}"/>
              </a:ext>
            </a:extLst>
          </p:cNvPr>
          <p:cNvSpPr txBox="1"/>
          <p:nvPr userDrawn="1"/>
        </p:nvSpPr>
        <p:spPr>
          <a:xfrm>
            <a:off x="365760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228992-A2B7-4AA3-986B-AAF02935922C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E8B1D-6364-418E-8864-B2D04AD736B8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8B038DE-163F-49DB-87E2-880F3B2E28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bin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26" Type="http://schemas.microsoft.com/office/2007/relationships/hdphoto" Target="../media/hdphoto11.wdp"/><Relationship Id="rId3" Type="http://schemas.openxmlformats.org/officeDocument/2006/relationships/audio" Target="../media/audio2.bin"/><Relationship Id="rId21" Type="http://schemas.openxmlformats.org/officeDocument/2006/relationships/image" Target="../media/image1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2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6.jpeg"/><Relationship Id="rId29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27.jpeg"/><Relationship Id="rId24" Type="http://schemas.openxmlformats.org/officeDocument/2006/relationships/image" Target="../media/image28.png"/><Relationship Id="rId5" Type="http://schemas.openxmlformats.org/officeDocument/2006/relationships/image" Target="../media/image36.jpeg"/><Relationship Id="rId15" Type="http://schemas.openxmlformats.org/officeDocument/2006/relationships/image" Target="../media/image21.jpe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40.png"/><Relationship Id="rId19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49.png"/><Relationship Id="rId30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8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03.xml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bin"/><Relationship Id="rId21" Type="http://schemas.openxmlformats.org/officeDocument/2006/relationships/image" Target="../media/image26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24" Type="http://schemas.openxmlformats.org/officeDocument/2006/relationships/audio" Target="../media/audio2.bin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audio" Target="../media/audio1.bin"/><Relationship Id="rId9" Type="http://schemas.openxmlformats.org/officeDocument/2006/relationships/image" Target="../media/image16.pn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audio" Target="../media/audio2.bin"/><Relationship Id="rId7" Type="http://schemas.microsoft.com/office/2007/relationships/hdphoto" Target="../media/hdphoto6.wdp"/><Relationship Id="rId12" Type="http://schemas.openxmlformats.org/officeDocument/2006/relationships/image" Target="../media/image32.jpe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>
            <a:extLst>
              <a:ext uri="{FF2B5EF4-FFF2-40B4-BE49-F238E27FC236}">
                <a16:creationId xmlns:a16="http://schemas.microsoft.com/office/drawing/2014/main" xmlns="" id="{57F06D52-F670-49C4-9AB3-0E65C45E2819}"/>
              </a:ext>
            </a:extLst>
          </p:cNvPr>
          <p:cNvSpPr/>
          <p:nvPr/>
        </p:nvSpPr>
        <p:spPr>
          <a:xfrm>
            <a:off x="268904" y="3229875"/>
            <a:ext cx="12233164" cy="3664324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FDF3CF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xmlns="" id="{EB0F827C-A732-4CA9-BB16-E83E6F0A364A}"/>
              </a:ext>
            </a:extLst>
          </p:cNvPr>
          <p:cNvSpPr/>
          <p:nvPr/>
        </p:nvSpPr>
        <p:spPr>
          <a:xfrm>
            <a:off x="292884" y="3507633"/>
            <a:ext cx="12233164" cy="3689850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DCBA76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68E39EB-244B-42E4-95FA-44A1117350D9}"/>
              </a:ext>
            </a:extLst>
          </p:cNvPr>
          <p:cNvSpPr/>
          <p:nvPr/>
        </p:nvSpPr>
        <p:spPr>
          <a:xfrm>
            <a:off x="2952051" y="4648272"/>
            <a:ext cx="6343650" cy="2409451"/>
          </a:xfrm>
          <a:prstGeom prst="ellipse">
            <a:avLst/>
          </a:prstGeom>
          <a:solidFill>
            <a:srgbClr val="E7805B"/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CDFB80-777C-422B-BE28-871F4D663144}"/>
              </a:ext>
            </a:extLst>
          </p:cNvPr>
          <p:cNvSpPr/>
          <p:nvPr/>
        </p:nvSpPr>
        <p:spPr>
          <a:xfrm>
            <a:off x="-897249" y="-56247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xmlns="" id="{4FE1F373-CC4A-4AB4-AC03-D8ABC6325C65}"/>
              </a:ext>
            </a:extLst>
          </p:cNvPr>
          <p:cNvSpPr/>
          <p:nvPr/>
        </p:nvSpPr>
        <p:spPr>
          <a:xfrm rot="521188">
            <a:off x="4541343" y="2560105"/>
            <a:ext cx="1554448" cy="852485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6" name="Google Shape;306;p28"/>
          <p:cNvSpPr/>
          <p:nvPr/>
        </p:nvSpPr>
        <p:spPr>
          <a:xfrm>
            <a:off x="6135964" y="8165430"/>
            <a:ext cx="5031699" cy="503169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0">
              <a:srgbClr val="FFFF00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xmlns="" id="{FCA9C847-11D1-45CC-9D6F-6D73D8777BAE}"/>
              </a:ext>
            </a:extLst>
          </p:cNvPr>
          <p:cNvSpPr/>
          <p:nvPr/>
        </p:nvSpPr>
        <p:spPr>
          <a:xfrm rot="21078812" flipH="1">
            <a:off x="9072045" y="1047078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95">
            <a:extLst>
              <a:ext uri="{FF2B5EF4-FFF2-40B4-BE49-F238E27FC236}">
                <a16:creationId xmlns:a16="http://schemas.microsoft.com/office/drawing/2014/main" xmlns="" id="{9754D2B1-9CC7-4E73-8D48-DC32AD504F1E}"/>
              </a:ext>
            </a:extLst>
          </p:cNvPr>
          <p:cNvSpPr/>
          <p:nvPr/>
        </p:nvSpPr>
        <p:spPr>
          <a:xfrm rot="521188">
            <a:off x="-588726" y="7515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xmlns="" id="{CA68480C-4CB0-4A59-9C1C-063538F9F2CA}"/>
              </a:ext>
            </a:extLst>
          </p:cNvPr>
          <p:cNvSpPr/>
          <p:nvPr/>
        </p:nvSpPr>
        <p:spPr>
          <a:xfrm rot="483635" flipH="1">
            <a:off x="6575979" y="4446196"/>
            <a:ext cx="3303411" cy="2344651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6A1FCB31-F705-42D8-A3F9-5B346651F91A}"/>
              </a:ext>
            </a:extLst>
          </p:cNvPr>
          <p:cNvSpPr/>
          <p:nvPr/>
        </p:nvSpPr>
        <p:spPr>
          <a:xfrm rot="620259" flipH="1">
            <a:off x="8935310" y="3881731"/>
            <a:ext cx="3636279" cy="2580910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F03F4D1-D9F0-4FD2-AF53-9F94D60E80B5}"/>
              </a:ext>
            </a:extLst>
          </p:cNvPr>
          <p:cNvGrpSpPr/>
          <p:nvPr/>
        </p:nvGrpSpPr>
        <p:grpSpPr>
          <a:xfrm flipH="1">
            <a:off x="10405085" y="2155252"/>
            <a:ext cx="1011578" cy="3065371"/>
            <a:chOff x="-474989" y="4597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FB2FAD78-9D3A-4A01-830A-B736925E483F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E531DBF0-F3CD-4CB9-B1EB-2B53D095DEF7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7841F3AE-AB78-4705-8125-A3C3F7720487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A0D0576E-BC8B-47D3-B46A-DBD89356E018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22668950-85D6-4336-AFF9-A8D068B2824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2CAF5F39-FC03-4927-B8C7-0003FAB46619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4083B4E0-3C64-43B9-98C9-685AA732E50C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F9C3A2C3-4496-4DC1-B36B-450E8C6366C2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Freeform 17">
            <a:extLst>
              <a:ext uri="{FF2B5EF4-FFF2-40B4-BE49-F238E27FC236}">
                <a16:creationId xmlns:a16="http://schemas.microsoft.com/office/drawing/2014/main" xmlns="" id="{3C7CE35D-C61B-4B6F-9EBF-ED5226685B14}"/>
              </a:ext>
            </a:extLst>
          </p:cNvPr>
          <p:cNvSpPr/>
          <p:nvPr/>
        </p:nvSpPr>
        <p:spPr>
          <a:xfrm rot="21299725">
            <a:off x="2121716" y="4296065"/>
            <a:ext cx="3293931" cy="2337923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xmlns="" id="{0601AE85-6974-4194-A721-260DFE1320BC}"/>
              </a:ext>
            </a:extLst>
          </p:cNvPr>
          <p:cNvSpPr/>
          <p:nvPr/>
        </p:nvSpPr>
        <p:spPr>
          <a:xfrm flipH="1">
            <a:off x="5621479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3683D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8BAD9B2-35F2-42AB-9686-9621A70461B7}"/>
              </a:ext>
            </a:extLst>
          </p:cNvPr>
          <p:cNvGrpSpPr/>
          <p:nvPr/>
        </p:nvGrpSpPr>
        <p:grpSpPr>
          <a:xfrm flipH="1">
            <a:off x="10820300" y="504637"/>
            <a:ext cx="1966992" cy="5960550"/>
            <a:chOff x="-322589" y="6121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xmlns="" id="{F7044CDD-CD46-4FB1-89D8-AC85C9D427DA}"/>
                </a:ext>
              </a:extLst>
            </p:cNvPr>
            <p:cNvSpPr/>
            <p:nvPr/>
          </p:nvSpPr>
          <p:spPr>
            <a:xfrm rot="262463">
              <a:off x="-322589" y="6121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xmlns="" id="{BFE53C55-DE24-4591-B090-D2AC567C5DF2}"/>
                </a:ext>
              </a:extLst>
            </p:cNvPr>
            <p:cNvSpPr/>
            <p:nvPr/>
          </p:nvSpPr>
          <p:spPr>
            <a:xfrm rot="262463">
              <a:off x="-302985" y="10630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xmlns="" id="{6009E7F2-C5EB-4C00-82C2-8AE0905C414D}"/>
                </a:ext>
              </a:extLst>
            </p:cNvPr>
            <p:cNvSpPr/>
            <p:nvPr/>
          </p:nvSpPr>
          <p:spPr>
            <a:xfrm>
              <a:off x="60095" y="17046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651BDC6C-E4BF-448E-8B6A-82E66FEBF472}"/>
                </a:ext>
              </a:extLst>
            </p:cNvPr>
            <p:cNvSpPr/>
            <p:nvPr/>
          </p:nvSpPr>
          <p:spPr>
            <a:xfrm rot="979212">
              <a:off x="394949" y="18031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45DE1461-76E6-4053-9B65-35DD37211DD4}"/>
                </a:ext>
              </a:extLst>
            </p:cNvPr>
            <p:cNvSpPr/>
            <p:nvPr/>
          </p:nvSpPr>
          <p:spPr>
            <a:xfrm rot="979212">
              <a:off x="511618" y="19633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268E7849-53C4-41C5-9F6C-68E1EEA12916}"/>
                </a:ext>
              </a:extLst>
            </p:cNvPr>
            <p:cNvSpPr/>
            <p:nvPr/>
          </p:nvSpPr>
          <p:spPr>
            <a:xfrm rot="20620788" flipH="1">
              <a:off x="90696" y="21095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AD5F92D7-C9C7-4BAA-B4BF-FB7687E6F191}"/>
                </a:ext>
              </a:extLst>
            </p:cNvPr>
            <p:cNvSpPr/>
            <p:nvPr/>
          </p:nvSpPr>
          <p:spPr>
            <a:xfrm rot="20620788" flipH="1">
              <a:off x="140208" y="19801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B20E076B-47CF-40B7-BC9C-FE99D6C8E071}"/>
                </a:ext>
              </a:extLst>
            </p:cNvPr>
            <p:cNvSpPr/>
            <p:nvPr/>
          </p:nvSpPr>
          <p:spPr>
            <a:xfrm rot="1350167" flipH="1">
              <a:off x="567995" y="23445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xmlns="" id="{E33783DC-C3ED-41C3-9447-38EB54316F80}"/>
              </a:ext>
            </a:extLst>
          </p:cNvPr>
          <p:cNvSpPr/>
          <p:nvPr/>
        </p:nvSpPr>
        <p:spPr>
          <a:xfrm>
            <a:off x="0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05929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9981A90-8D4E-4964-B5F6-BD1510FC4BA5}"/>
              </a:ext>
            </a:extLst>
          </p:cNvPr>
          <p:cNvGrpSpPr/>
          <p:nvPr/>
        </p:nvGrpSpPr>
        <p:grpSpPr>
          <a:xfrm>
            <a:off x="2457638" y="2985830"/>
            <a:ext cx="1671920" cy="3462145"/>
            <a:chOff x="2180163" y="2380816"/>
            <a:chExt cx="1222743" cy="2532007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xmlns="" id="{2910DF52-8BD9-4BA2-9568-283E090C7ED9}"/>
                </a:ext>
              </a:extLst>
            </p:cNvPr>
            <p:cNvSpPr/>
            <p:nvPr/>
          </p:nvSpPr>
          <p:spPr>
            <a:xfrm rot="262463">
              <a:off x="2567339" y="2380816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xmlns="" id="{1370BB5A-DD44-458D-B64F-1A152C767A5D}"/>
                </a:ext>
              </a:extLst>
            </p:cNvPr>
            <p:cNvSpPr/>
            <p:nvPr/>
          </p:nvSpPr>
          <p:spPr>
            <a:xfrm rot="21337537" flipH="1">
              <a:off x="2180163" y="2394649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xmlns="" id="{6098E61C-446A-47BB-8638-41EBDCF0CDC8}"/>
                </a:ext>
              </a:extLst>
            </p:cNvPr>
            <p:cNvSpPr/>
            <p:nvPr/>
          </p:nvSpPr>
          <p:spPr>
            <a:xfrm rot="21337537" flipH="1">
              <a:off x="2256323" y="2560471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xmlns="" id="{3313E93D-19A2-4EFA-B340-49CEF1A318B1}"/>
                </a:ext>
              </a:extLst>
            </p:cNvPr>
            <p:cNvSpPr/>
            <p:nvPr/>
          </p:nvSpPr>
          <p:spPr>
            <a:xfrm rot="262463">
              <a:off x="2575064" y="2558496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xmlns="" id="{A69D5F94-6F70-4113-848A-04DF9FD4918A}"/>
                </a:ext>
              </a:extLst>
            </p:cNvPr>
            <p:cNvSpPr/>
            <p:nvPr/>
          </p:nvSpPr>
          <p:spPr>
            <a:xfrm>
              <a:off x="2718142" y="2811333"/>
              <a:ext cx="182720" cy="2101490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xmlns="" id="{FAB9EF91-106D-4538-A0C9-1F223CC75B04}"/>
                </a:ext>
              </a:extLst>
            </p:cNvPr>
            <p:cNvSpPr/>
            <p:nvPr/>
          </p:nvSpPr>
          <p:spPr>
            <a:xfrm rot="979212">
              <a:off x="2850096" y="2850177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CAF93A5A-4A46-420D-98A4-ABF18DB4DFA5}"/>
                </a:ext>
              </a:extLst>
            </p:cNvPr>
            <p:cNvSpPr/>
            <p:nvPr/>
          </p:nvSpPr>
          <p:spPr>
            <a:xfrm rot="979212">
              <a:off x="2896071" y="2913279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07B4D064-F517-47DD-B109-A954C545621D}"/>
                </a:ext>
              </a:extLst>
            </p:cNvPr>
            <p:cNvSpPr/>
            <p:nvPr/>
          </p:nvSpPr>
          <p:spPr>
            <a:xfrm rot="20620788" flipH="1">
              <a:off x="2730201" y="2970915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8160E14C-9564-4176-842B-2109EB0DC73D}"/>
                </a:ext>
              </a:extLst>
            </p:cNvPr>
            <p:cNvSpPr/>
            <p:nvPr/>
          </p:nvSpPr>
          <p:spPr>
            <a:xfrm rot="20620788" flipH="1">
              <a:off x="2749711" y="2919904"/>
              <a:ext cx="38116" cy="307134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2D16AFA0-25DC-472F-85B9-EA5CB1272F3F}"/>
                </a:ext>
              </a:extLst>
            </p:cNvPr>
            <p:cNvSpPr/>
            <p:nvPr/>
          </p:nvSpPr>
          <p:spPr>
            <a:xfrm rot="1350167" flipH="1">
              <a:off x="2918288" y="3063498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xmlns="" id="{8BAD5B3A-4DD3-46B2-A038-BC13C0E8EF22}"/>
                </a:ext>
              </a:extLst>
            </p:cNvPr>
            <p:cNvSpPr/>
            <p:nvPr/>
          </p:nvSpPr>
          <p:spPr>
            <a:xfrm rot="20620788" flipH="1">
              <a:off x="2696713" y="3061138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xmlns="" id="{493955D3-4B20-4E0C-B039-4CF7FA729F66}"/>
                </a:ext>
              </a:extLst>
            </p:cNvPr>
            <p:cNvSpPr/>
            <p:nvPr/>
          </p:nvSpPr>
          <p:spPr>
            <a:xfrm rot="20249833">
              <a:off x="2609016" y="3105625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xmlns="" id="{0FB73021-9E9C-41CB-8AE5-68E834D309FF}"/>
              </a:ext>
            </a:extLst>
          </p:cNvPr>
          <p:cNvSpPr/>
          <p:nvPr/>
        </p:nvSpPr>
        <p:spPr>
          <a:xfrm rot="21224737">
            <a:off x="271775" y="5456743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xmlns="" id="{CE501926-4F0E-401D-982E-77D86C47110A}"/>
              </a:ext>
            </a:extLst>
          </p:cNvPr>
          <p:cNvSpPr/>
          <p:nvPr/>
        </p:nvSpPr>
        <p:spPr>
          <a:xfrm>
            <a:off x="30857" y="488768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xmlns="" id="{0AD41C0B-26BD-4FD5-BCF3-4D9CABD81793}"/>
              </a:ext>
            </a:extLst>
          </p:cNvPr>
          <p:cNvSpPr/>
          <p:nvPr/>
        </p:nvSpPr>
        <p:spPr>
          <a:xfrm rot="375263" flipH="1">
            <a:off x="7382927" y="5564619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xmlns="" id="{2259D113-C780-4789-8CED-5FA8908CDFFE}"/>
              </a:ext>
            </a:extLst>
          </p:cNvPr>
          <p:cNvSpPr/>
          <p:nvPr/>
        </p:nvSpPr>
        <p:spPr>
          <a:xfrm flipH="1">
            <a:off x="9584215" y="486706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B328493-1682-4BC9-9A58-278943D9BEDD}"/>
              </a:ext>
            </a:extLst>
          </p:cNvPr>
          <p:cNvGrpSpPr/>
          <p:nvPr/>
        </p:nvGrpSpPr>
        <p:grpSpPr>
          <a:xfrm>
            <a:off x="-431159" y="508292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xmlns="" id="{B32F789A-8D1B-4437-A710-0310EEA1833E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xmlns="" id="{E8B3FEF0-5886-4584-9974-FC298B33F9A4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xmlns="" id="{CA6791A8-90B2-4F7D-9C3D-0FE9BB66973A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xmlns="" id="{B9221FEB-4A49-407C-96BA-A13A378106D1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xmlns="" id="{DCDBA42D-D5D1-4AC5-8AB5-B8319DA1E511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xmlns="" id="{9AB2EFD2-D574-4D54-8874-EA68C593F050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7BFC1977-56F3-418C-A783-8B84DDC156B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xmlns="" id="{F1E60B51-AD94-4260-AF50-95CB2476E8F7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7" name="Google Shape;387;p28"/>
          <p:cNvSpPr/>
          <p:nvPr/>
        </p:nvSpPr>
        <p:spPr>
          <a:xfrm>
            <a:off x="6034844" y="2422691"/>
            <a:ext cx="1397422" cy="51159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xmlns="" id="{3CD0408C-A7CD-41FD-9718-C2900D2BADA8}"/>
              </a:ext>
            </a:extLst>
          </p:cNvPr>
          <p:cNvSpPr/>
          <p:nvPr/>
        </p:nvSpPr>
        <p:spPr>
          <a:xfrm rot="21078812" flipH="1">
            <a:off x="5837715" y="-165473"/>
            <a:ext cx="2256016" cy="1237236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9FEB0F7-B95A-4D2E-8ECF-1F2F4D125A0A}"/>
              </a:ext>
            </a:extLst>
          </p:cNvPr>
          <p:cNvSpPr/>
          <p:nvPr/>
        </p:nvSpPr>
        <p:spPr>
          <a:xfrm>
            <a:off x="-897249" y="-84403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BF5DA5D-3084-4630-9C11-E654A174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5897626" y="-1626996"/>
            <a:ext cx="793150" cy="5403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D36E6A4-8703-4E8B-867B-463D7F6B4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3238611" y="-957149"/>
            <a:ext cx="498643" cy="339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0E586A77-4228-486C-A388-E01C93CA6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5307586" y="-1817106"/>
            <a:ext cx="462978" cy="34723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09849EEC-8E72-4F87-8EA4-26A39009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8514753">
            <a:off x="1573946" y="-1351017"/>
            <a:ext cx="793150" cy="5403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6A0C6220-1F10-45E7-866F-DFBCF76E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306018">
            <a:off x="11373560" y="-1343678"/>
            <a:ext cx="473222" cy="322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1A352D6-62B1-43B8-B1AC-DDC511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8339934" y="-1102550"/>
            <a:ext cx="462978" cy="347234"/>
          </a:xfrm>
          <a:prstGeom prst="rect">
            <a:avLst/>
          </a:prstGeom>
        </p:spPr>
      </p:pic>
      <p:sp>
        <p:nvSpPr>
          <p:cNvPr id="386" name="Google Shape;386;p28"/>
          <p:cNvSpPr/>
          <p:nvPr/>
        </p:nvSpPr>
        <p:spPr>
          <a:xfrm>
            <a:off x="9292564" y="1577897"/>
            <a:ext cx="2791545" cy="848869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flipH="1">
            <a:off x="8631669" y="381000"/>
            <a:ext cx="3637917" cy="286964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9D4585-2961-4EE9-B879-F1D95F5E2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56" y="2567089"/>
            <a:ext cx="6620830" cy="4822354"/>
          </a:xfrm>
          <a:prstGeom prst="rect">
            <a:avLst/>
          </a:prstGeom>
          <a:effectLst>
            <a:outerShdw blurRad="482600" dir="13500000" sx="114000" sy="114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80" name="Google Shape;380;p28"/>
          <p:cNvSpPr/>
          <p:nvPr/>
        </p:nvSpPr>
        <p:spPr>
          <a:xfrm flipV="1">
            <a:off x="9275001" y="6952850"/>
            <a:ext cx="2575744" cy="463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 rot="-232730" flipV="1">
            <a:off x="9478524" y="6258152"/>
            <a:ext cx="527173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 rot="-172020" flipV="1">
            <a:off x="9477868" y="6726868"/>
            <a:ext cx="527132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2C2A8C13-3515-4907-8437-4A3F31B3E38C}"/>
              </a:ext>
            </a:extLst>
          </p:cNvPr>
          <p:cNvGrpSpPr/>
          <p:nvPr/>
        </p:nvGrpSpPr>
        <p:grpSpPr>
          <a:xfrm>
            <a:off x="0" y="2819400"/>
            <a:ext cx="2124195" cy="448120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xmlns="" id="{94A9264C-742D-44F9-97B9-28022CA586B2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xmlns="" id="{B2255EB7-C432-4DC0-906A-1D7B39621BAC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xmlns="" id="{EE5FE4ED-57B4-40E6-82AB-09C9DE13ED45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xmlns="" id="{D4BF70CC-961B-430E-B8C8-AC07CCF5787C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xmlns="" id="{4A429497-9322-4FC1-8335-3D52DEBF980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xmlns="" id="{A210643F-972B-401F-9DE0-FA77FEDE945D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xmlns="" id="{C96743DF-BC5F-4F59-A9E9-0D724C28B03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xmlns="" id="{B5DEC92F-1B68-468D-BB26-62B2043F7AD3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01BE97D-C0EE-432E-B9CA-A084DD39A91D}"/>
              </a:ext>
            </a:extLst>
          </p:cNvPr>
          <p:cNvSpPr/>
          <p:nvPr/>
        </p:nvSpPr>
        <p:spPr>
          <a:xfrm>
            <a:off x="-685800" y="0"/>
            <a:ext cx="3546139" cy="743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82BF0665-FD0B-49CB-A181-B3AD182769FE}"/>
              </a:ext>
            </a:extLst>
          </p:cNvPr>
          <p:cNvGrpSpPr/>
          <p:nvPr/>
        </p:nvGrpSpPr>
        <p:grpSpPr>
          <a:xfrm>
            <a:off x="-609600" y="432660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xmlns="" id="{5C38D377-2CA7-4999-BB53-DDB2498ABC48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xmlns="" id="{53F59590-8F55-4C5D-83E6-54C4D1F44AF3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7057C0C0-9D7C-4542-BC5C-9504D7E16D41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xmlns="" id="{157B7CBF-425C-41CE-BFE4-20FB1C05C892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6D6A93FB-C62D-43BD-B81F-9DEADA094A06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xmlns="" id="{5BE8D94F-91CA-4379-A4DF-3C0B8212BBB3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xmlns="" id="{F4CA22A5-C7A7-4984-A4CC-AB79E09FC0A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xmlns="" id="{9F83B9C4-D535-4219-93D9-32475AF29FED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3185579" y="137762"/>
            <a:ext cx="4246687" cy="1834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T</a:t>
            </a:r>
            <a:r>
              <a:rPr lang="en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oán</a:t>
            </a:r>
            <a:endParaRPr sz="800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Rockwell" panose="02040603050506020204" pitchFamily="18" charset="0"/>
            </a:endParaRPr>
          </a:p>
        </p:txBody>
      </p:sp>
      <p:sp>
        <p:nvSpPr>
          <p:cNvPr id="87" name="Google Shape;381;p28">
            <a:extLst>
              <a:ext uri="{FF2B5EF4-FFF2-40B4-BE49-F238E27FC236}">
                <a16:creationId xmlns:a16="http://schemas.microsoft.com/office/drawing/2014/main" xmlns="" id="{7C70A32C-0D42-48F6-8E07-824A75E8E9A0}"/>
              </a:ext>
            </a:extLst>
          </p:cNvPr>
          <p:cNvSpPr txBox="1">
            <a:spLocks/>
          </p:cNvSpPr>
          <p:nvPr/>
        </p:nvSpPr>
        <p:spPr>
          <a:xfrm>
            <a:off x="1375501" y="1219200"/>
            <a:ext cx="8243748" cy="2551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13800" b="1" i="1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11500" b="1" i="1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VN Chinh Luan" panose="02030503070506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oogle Shape;209;p17">
            <a:extLst>
              <a:ext uri="{FF2B5EF4-FFF2-40B4-BE49-F238E27FC236}">
                <a16:creationId xmlns:a16="http://schemas.microsoft.com/office/drawing/2014/main" xmlns="" id="{79817373-357E-4EF5-9BB3-95B6F67687A7}"/>
              </a:ext>
            </a:extLst>
          </p:cNvPr>
          <p:cNvGrpSpPr/>
          <p:nvPr/>
        </p:nvGrpSpPr>
        <p:grpSpPr>
          <a:xfrm>
            <a:off x="2583" y="3657600"/>
            <a:ext cx="3248066" cy="3522766"/>
            <a:chOff x="-1121600" y="-184125"/>
            <a:chExt cx="4991233" cy="5413358"/>
          </a:xfrm>
        </p:grpSpPr>
        <p:sp>
          <p:nvSpPr>
            <p:cNvPr id="101" name="Google Shape;210;p17">
              <a:extLst>
                <a:ext uri="{FF2B5EF4-FFF2-40B4-BE49-F238E27FC236}">
                  <a16:creationId xmlns:a16="http://schemas.microsoft.com/office/drawing/2014/main" xmlns="" id="{5528EE75-F9F2-4AD8-B646-7204B7482D35}"/>
                </a:ext>
              </a:extLst>
            </p:cNvPr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11;p17">
              <a:extLst>
                <a:ext uri="{FF2B5EF4-FFF2-40B4-BE49-F238E27FC236}">
                  <a16:creationId xmlns:a16="http://schemas.microsoft.com/office/drawing/2014/main" xmlns="" id="{9F825B10-ED05-4886-B912-455678664171}"/>
                </a:ext>
              </a:extLst>
            </p:cNvPr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12;p17">
              <a:extLst>
                <a:ext uri="{FF2B5EF4-FFF2-40B4-BE49-F238E27FC236}">
                  <a16:creationId xmlns:a16="http://schemas.microsoft.com/office/drawing/2014/main" xmlns="" id="{72355FF8-2B64-4686-BF06-FE7D2AB63844}"/>
                </a:ext>
              </a:extLst>
            </p:cNvPr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13;p17">
              <a:extLst>
                <a:ext uri="{FF2B5EF4-FFF2-40B4-BE49-F238E27FC236}">
                  <a16:creationId xmlns:a16="http://schemas.microsoft.com/office/drawing/2014/main" xmlns="" id="{D93E9452-C1DA-4326-88E0-3958C08595FE}"/>
                </a:ext>
              </a:extLst>
            </p:cNvPr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14;p17">
              <a:extLst>
                <a:ext uri="{FF2B5EF4-FFF2-40B4-BE49-F238E27FC236}">
                  <a16:creationId xmlns:a16="http://schemas.microsoft.com/office/drawing/2014/main" xmlns="" id="{3A4BFE65-D8AD-4638-B370-5F46D09F918B}"/>
                </a:ext>
              </a:extLst>
            </p:cNvPr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15;p17">
              <a:extLst>
                <a:ext uri="{FF2B5EF4-FFF2-40B4-BE49-F238E27FC236}">
                  <a16:creationId xmlns:a16="http://schemas.microsoft.com/office/drawing/2014/main" xmlns="" id="{6EE62751-3A9A-4C0D-B506-426811E7BAD9}"/>
                </a:ext>
              </a:extLst>
            </p:cNvPr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 p14:presetBounceEnd="5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 p14:presetBounceEnd="5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 rot="5400000">
            <a:off x="9245550" y="5190064"/>
            <a:ext cx="338811" cy="82968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-162520" y="5393525"/>
            <a:ext cx="12583120" cy="1464475"/>
          </a:xfrm>
          <a:custGeom>
            <a:avLst/>
            <a:gdLst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923531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923531 w 9265265"/>
              <a:gd name="connsiteY9" fmla="*/ 0 h 1423204"/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461832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461832 w 9265265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471587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784506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5118" h="1423204">
                <a:moveTo>
                  <a:pt x="7142326" y="74977"/>
                </a:moveTo>
                <a:cubicBezTo>
                  <a:pt x="6967194" y="74977"/>
                  <a:pt x="6825222" y="138861"/>
                  <a:pt x="6825222" y="217665"/>
                </a:cubicBezTo>
                <a:cubicBezTo>
                  <a:pt x="6825222" y="296469"/>
                  <a:pt x="6967194" y="360353"/>
                  <a:pt x="7142326" y="360353"/>
                </a:cubicBezTo>
                <a:cubicBezTo>
                  <a:pt x="7317458" y="360353"/>
                  <a:pt x="7459430" y="296469"/>
                  <a:pt x="7459430" y="217665"/>
                </a:cubicBezTo>
                <a:cubicBezTo>
                  <a:pt x="7459430" y="138861"/>
                  <a:pt x="7317458" y="74977"/>
                  <a:pt x="7142326" y="74977"/>
                </a:cubicBezTo>
                <a:close/>
                <a:moveTo>
                  <a:pt x="1591685" y="0"/>
                </a:moveTo>
                <a:lnTo>
                  <a:pt x="7784506" y="0"/>
                </a:lnTo>
                <a:lnTo>
                  <a:pt x="9395118" y="1423204"/>
                </a:lnTo>
                <a:lnTo>
                  <a:pt x="0" y="1423204"/>
                </a:lnTo>
                <a:cubicBezTo>
                  <a:pt x="641177" y="948803"/>
                  <a:pt x="907224" y="529940"/>
                  <a:pt x="1591685" y="0"/>
                </a:cubicBez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FF1BD8-6788-481B-8D39-4CF4454059CE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789" y="1083686"/>
            <a:ext cx="8639762" cy="435552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6200000" flipH="1">
            <a:off x="7745671" y="2399855"/>
            <a:ext cx="7015210" cy="1877448"/>
          </a:xfrm>
          <a:custGeom>
            <a:avLst/>
            <a:gdLst/>
            <a:ahLst/>
            <a:cxnLst/>
            <a:rect l="l" t="t" r="r" b="b"/>
            <a:pathLst>
              <a:path w="7015210" h="1877448">
                <a:moveTo>
                  <a:pt x="2171176" y="769028"/>
                </a:moveTo>
                <a:cubicBezTo>
                  <a:pt x="2171176" y="703956"/>
                  <a:pt x="2313148" y="651204"/>
                  <a:pt x="2488280" y="651204"/>
                </a:cubicBezTo>
                <a:cubicBezTo>
                  <a:pt x="2663412" y="651204"/>
                  <a:pt x="2805384" y="703956"/>
                  <a:pt x="2805384" y="769028"/>
                </a:cubicBezTo>
                <a:cubicBezTo>
                  <a:pt x="2805384" y="834100"/>
                  <a:pt x="2663412" y="886852"/>
                  <a:pt x="2488280" y="886852"/>
                </a:cubicBezTo>
                <a:cubicBezTo>
                  <a:pt x="2313148" y="886852"/>
                  <a:pt x="2171176" y="834100"/>
                  <a:pt x="2171176" y="769028"/>
                </a:cubicBezTo>
                <a:close/>
                <a:moveTo>
                  <a:pt x="0" y="1877447"/>
                </a:moveTo>
                <a:lnTo>
                  <a:pt x="7015210" y="1877448"/>
                </a:lnTo>
                <a:lnTo>
                  <a:pt x="5662678" y="0"/>
                </a:lnTo>
                <a:lnTo>
                  <a:pt x="1352532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-2527385" y="2394035"/>
            <a:ext cx="6932218" cy="1877447"/>
          </a:xfrm>
          <a:custGeom>
            <a:avLst/>
            <a:gdLst/>
            <a:ahLst/>
            <a:cxnLst/>
            <a:rect l="l" t="t" r="r" b="b"/>
            <a:pathLst>
              <a:path w="6849804" h="1877447">
                <a:moveTo>
                  <a:pt x="3231573" y="720489"/>
                </a:moveTo>
                <a:cubicBezTo>
                  <a:pt x="3231573" y="785561"/>
                  <a:pt x="3373545" y="838313"/>
                  <a:pt x="3548677" y="838313"/>
                </a:cubicBezTo>
                <a:cubicBezTo>
                  <a:pt x="3723809" y="838313"/>
                  <a:pt x="3865781" y="785561"/>
                  <a:pt x="3865781" y="720489"/>
                </a:cubicBezTo>
                <a:cubicBezTo>
                  <a:pt x="3865781" y="655417"/>
                  <a:pt x="3723809" y="602665"/>
                  <a:pt x="3548677" y="602665"/>
                </a:cubicBezTo>
                <a:cubicBezTo>
                  <a:pt x="3373545" y="602665"/>
                  <a:pt x="3231573" y="655417"/>
                  <a:pt x="3231573" y="720489"/>
                </a:cubicBezTo>
                <a:close/>
                <a:moveTo>
                  <a:pt x="0" y="1877447"/>
                </a:moveTo>
                <a:lnTo>
                  <a:pt x="1363477" y="0"/>
                </a:lnTo>
                <a:lnTo>
                  <a:pt x="5486327" y="0"/>
                </a:lnTo>
                <a:lnTo>
                  <a:pt x="6849804" y="1877447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-6483" y="1"/>
            <a:ext cx="12263453" cy="1423204"/>
          </a:xfrm>
          <a:prstGeom prst="trapezoid">
            <a:avLst>
              <a:gd name="adj" fmla="val 135789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31639" y="-171448"/>
            <a:ext cx="12882555" cy="7218778"/>
          </a:xfrm>
          <a:prstGeom prst="roundRect">
            <a:avLst>
              <a:gd name="adj" fmla="val 6931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009878" y="3111896"/>
            <a:ext cx="235648" cy="6342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2627" y="-152400"/>
            <a:ext cx="9143998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526750" y="2509100"/>
            <a:ext cx="1321851" cy="2911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2628" y="2509099"/>
            <a:ext cx="636051" cy="2934753"/>
            <a:chOff x="5028627" y="2509098"/>
            <a:chExt cx="636051" cy="2934753"/>
          </a:xfrm>
        </p:grpSpPr>
        <p:sp>
          <p:nvSpPr>
            <p:cNvPr id="63" name="Trapezoid 62"/>
            <p:cNvSpPr/>
            <p:nvPr/>
          </p:nvSpPr>
          <p:spPr>
            <a:xfrm rot="5400000">
              <a:off x="3879276" y="3658449"/>
              <a:ext cx="2934753" cy="636051"/>
            </a:xfrm>
            <a:prstGeom prst="trapezoid">
              <a:avLst>
                <a:gd name="adj" fmla="val 62599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63559" y="3785219"/>
              <a:ext cx="79153" cy="355861"/>
              <a:chOff x="5274653" y="3768903"/>
              <a:chExt cx="143997" cy="3558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74653" y="3768903"/>
                <a:ext cx="143997" cy="355861"/>
                <a:chOff x="5274653" y="3768903"/>
                <a:chExt cx="143997" cy="35586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274653" y="3768903"/>
                  <a:ext cx="143997" cy="16018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5326953" y="4017808"/>
                  <a:ext cx="71999" cy="106956"/>
                </a:xfrm>
                <a:prstGeom prst="trapezoid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5326953" y="3981493"/>
                <a:ext cx="71999" cy="7309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52626" y="2528054"/>
            <a:ext cx="1295974" cy="2911161"/>
            <a:chOff x="3962399" y="2362200"/>
            <a:chExt cx="1371600" cy="2911161"/>
          </a:xfrm>
          <a:solidFill>
            <a:schemeClr val="bg2">
              <a:lumMod val="2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962399" y="2362200"/>
              <a:ext cx="1371600" cy="291116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29200" y="3657600"/>
              <a:ext cx="152400" cy="160180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4552" y="3870190"/>
              <a:ext cx="76200" cy="143271"/>
              <a:chOff x="3124200" y="1670670"/>
              <a:chExt cx="152400" cy="306217"/>
            </a:xfrm>
            <a:grpFill/>
          </p:grpSpPr>
          <p:sp>
            <p:nvSpPr>
              <p:cNvPr id="29" name="Trapezoid 28"/>
              <p:cNvSpPr/>
              <p:nvPr/>
            </p:nvSpPr>
            <p:spPr>
              <a:xfrm>
                <a:off x="3124200" y="1748287"/>
                <a:ext cx="152400" cy="228600"/>
              </a:xfrm>
              <a:prstGeom prst="trapezoid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4200" y="1670670"/>
                <a:ext cx="152400" cy="156220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Oval 197"/>
          <p:cNvSpPr/>
          <p:nvPr/>
        </p:nvSpPr>
        <p:spPr>
          <a:xfrm rot="5400000">
            <a:off x="770010" y="3211441"/>
            <a:ext cx="793802" cy="40331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 flipH="1">
            <a:off x="10971841" y="1925234"/>
            <a:ext cx="255644" cy="7094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 rot="5400000">
            <a:off x="10685141" y="2065876"/>
            <a:ext cx="753335" cy="431583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02673" y="6054946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115" y="790894"/>
            <a:ext cx="0" cy="381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0559027">
            <a:off x="5744778" y="1096547"/>
            <a:ext cx="854838" cy="154485"/>
            <a:chOff x="12453710" y="2558353"/>
            <a:chExt cx="1322387" cy="29456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 rot="10800000">
            <a:off x="5787947" y="1111924"/>
            <a:ext cx="785404" cy="609600"/>
          </a:xfrm>
          <a:prstGeom prst="ca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4290" y="5565331"/>
            <a:ext cx="968910" cy="322195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E79D1CEA-A99F-4146-9226-2769ABFBFB98}"/>
              </a:ext>
            </a:extLst>
          </p:cNvPr>
          <p:cNvSpPr/>
          <p:nvPr/>
        </p:nvSpPr>
        <p:spPr>
          <a:xfrm>
            <a:off x="10459230" y="1889419"/>
            <a:ext cx="271031" cy="6386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xmlns="" id="{B200B749-98C3-44F9-BE20-69BECA4A5A90}"/>
              </a:ext>
            </a:extLst>
          </p:cNvPr>
          <p:cNvSpPr/>
          <p:nvPr/>
        </p:nvSpPr>
        <p:spPr>
          <a:xfrm>
            <a:off x="1127702" y="3903544"/>
            <a:ext cx="321457" cy="312191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Down 252">
            <a:extLst>
              <a:ext uri="{FF2B5EF4-FFF2-40B4-BE49-F238E27FC236}">
                <a16:creationId xmlns:a16="http://schemas.microsoft.com/office/drawing/2014/main" xmlns="" id="{049F758F-0FFF-44B4-BACF-DFD84AE50277}"/>
              </a:ext>
            </a:extLst>
          </p:cNvPr>
          <p:cNvSpPr/>
          <p:nvPr/>
        </p:nvSpPr>
        <p:spPr>
          <a:xfrm>
            <a:off x="9171610" y="4782651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F67BDA4-7A0E-44AA-A2B9-8A670D78EF87}"/>
              </a:ext>
            </a:extLst>
          </p:cNvPr>
          <p:cNvSpPr/>
          <p:nvPr/>
        </p:nvSpPr>
        <p:spPr>
          <a:xfrm>
            <a:off x="8776186" y="5169845"/>
            <a:ext cx="1159544" cy="846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587BE8F8-1B1E-4639-A82E-C717157B28E9}"/>
              </a:ext>
            </a:extLst>
          </p:cNvPr>
          <p:cNvGrpSpPr/>
          <p:nvPr/>
        </p:nvGrpSpPr>
        <p:grpSpPr>
          <a:xfrm rot="18389729">
            <a:off x="9411192" y="5347009"/>
            <a:ext cx="302522" cy="722980"/>
            <a:chOff x="6177134" y="4450459"/>
            <a:chExt cx="554718" cy="1493142"/>
          </a:xfrm>
          <a:scene3d>
            <a:camera prst="orthographicFront">
              <a:rot lat="1157413" lon="322878" rev="954911"/>
            </a:camera>
            <a:lightRig rig="threePt" dir="t"/>
          </a:scene3d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xmlns="" id="{93F392F3-294D-4DE1-8112-17C96570D475}"/>
                </a:ext>
              </a:extLst>
            </p:cNvPr>
            <p:cNvGrpSpPr/>
            <p:nvPr/>
          </p:nvGrpSpPr>
          <p:grpSpPr>
            <a:xfrm>
              <a:off x="6320604" y="4839816"/>
              <a:ext cx="267778" cy="1103785"/>
              <a:chOff x="6180040" y="4572000"/>
              <a:chExt cx="128183" cy="587188"/>
            </a:xfrm>
          </p:grpSpPr>
          <p:sp>
            <p:nvSpPr>
              <p:cNvPr id="271" name="Can 105">
                <a:extLst>
                  <a:ext uri="{FF2B5EF4-FFF2-40B4-BE49-F238E27FC236}">
                    <a16:creationId xmlns:a16="http://schemas.microsoft.com/office/drawing/2014/main" xmlns="" id="{FCBEF462-B3A4-4DA4-B43B-1E9D047FC5CF}"/>
                  </a:ext>
                </a:extLst>
              </p:cNvPr>
              <p:cNvSpPr/>
              <p:nvPr/>
            </p:nvSpPr>
            <p:spPr>
              <a:xfrm>
                <a:off x="6180040" y="4679576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Can 106">
                <a:extLst>
                  <a:ext uri="{FF2B5EF4-FFF2-40B4-BE49-F238E27FC236}">
                    <a16:creationId xmlns:a16="http://schemas.microsoft.com/office/drawing/2014/main" xmlns="" id="{C665CC09-C8A8-4143-B00F-EF604D5BD4A2}"/>
                  </a:ext>
                </a:extLst>
              </p:cNvPr>
              <p:cNvSpPr/>
              <p:nvPr/>
            </p:nvSpPr>
            <p:spPr>
              <a:xfrm>
                <a:off x="6180040" y="4625788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25400" dist="50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Can 107">
                <a:extLst>
                  <a:ext uri="{FF2B5EF4-FFF2-40B4-BE49-F238E27FC236}">
                    <a16:creationId xmlns:a16="http://schemas.microsoft.com/office/drawing/2014/main" xmlns="" id="{1A62D4EC-E868-47EF-B44F-8FC51DCD86D6}"/>
                  </a:ext>
                </a:extLst>
              </p:cNvPr>
              <p:cNvSpPr/>
              <p:nvPr/>
            </p:nvSpPr>
            <p:spPr>
              <a:xfrm>
                <a:off x="6180040" y="4572000"/>
                <a:ext cx="128183" cy="479612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Rounded Rectangle 108">
                <a:extLst>
                  <a:ext uri="{FF2B5EF4-FFF2-40B4-BE49-F238E27FC236}">
                    <a16:creationId xmlns:a16="http://schemas.microsoft.com/office/drawing/2014/main" xmlns="" id="{D954A8EC-705E-4B16-BCC9-8EB796075868}"/>
                  </a:ext>
                </a:extLst>
              </p:cNvPr>
              <p:cNvSpPr/>
              <p:nvPr/>
            </p:nvSpPr>
            <p:spPr>
              <a:xfrm>
                <a:off x="6221272" y="4689397"/>
                <a:ext cx="45719" cy="1802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Moon 268">
              <a:extLst>
                <a:ext uri="{FF2B5EF4-FFF2-40B4-BE49-F238E27FC236}">
                  <a16:creationId xmlns:a16="http://schemas.microsoft.com/office/drawing/2014/main" xmlns="" id="{E05ABAC0-61D6-4FC3-8C7B-ECC59AEC6881}"/>
                </a:ext>
              </a:extLst>
            </p:cNvPr>
            <p:cNvSpPr/>
            <p:nvPr/>
          </p:nvSpPr>
          <p:spPr>
            <a:xfrm rot="16200000">
              <a:off x="6263993" y="4468869"/>
              <a:ext cx="381000" cy="554718"/>
            </a:xfrm>
            <a:prstGeom prst="moon">
              <a:avLst>
                <a:gd name="adj" fmla="val 78235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215900" dist="762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A1ED109E-F942-4EB7-8D80-56A478FD977E}"/>
                </a:ext>
              </a:extLst>
            </p:cNvPr>
            <p:cNvSpPr/>
            <p:nvPr/>
          </p:nvSpPr>
          <p:spPr>
            <a:xfrm>
              <a:off x="6177134" y="4450459"/>
              <a:ext cx="554718" cy="19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6" name="Pentagon 11">
            <a:extLst>
              <a:ext uri="{FF2B5EF4-FFF2-40B4-BE49-F238E27FC236}">
                <a16:creationId xmlns:a16="http://schemas.microsoft.com/office/drawing/2014/main" xmlns="" id="{ECE45E2C-59B0-4D1C-8D7F-75C683BDC929}"/>
              </a:ext>
            </a:extLst>
          </p:cNvPr>
          <p:cNvSpPr/>
          <p:nvPr/>
        </p:nvSpPr>
        <p:spPr>
          <a:xfrm>
            <a:off x="12051128" y="8267639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55134" y="5556212"/>
            <a:ext cx="1522754" cy="1225588"/>
            <a:chOff x="10378315" y="5253583"/>
            <a:chExt cx="1310678" cy="1213942"/>
          </a:xfrm>
        </p:grpSpPr>
        <p:sp>
          <p:nvSpPr>
            <p:cNvPr id="17" name="Diagonal Stripe 16"/>
            <p:cNvSpPr/>
            <p:nvPr/>
          </p:nvSpPr>
          <p:spPr>
            <a:xfrm rot="9875164" flipV="1">
              <a:off x="10481242" y="5253583"/>
              <a:ext cx="1207751" cy="1213942"/>
            </a:xfrm>
            <a:custGeom>
              <a:avLst/>
              <a:gdLst/>
              <a:ahLst/>
              <a:cxnLst/>
              <a:rect l="l" t="t" r="r" b="b"/>
              <a:pathLst>
                <a:path w="1242792" h="1253718">
                  <a:moveTo>
                    <a:pt x="642251" y="1"/>
                  </a:moveTo>
                  <a:lnTo>
                    <a:pt x="0" y="647897"/>
                  </a:lnTo>
                  <a:lnTo>
                    <a:pt x="1" y="1253718"/>
                  </a:lnTo>
                  <a:lnTo>
                    <a:pt x="1242792" y="1"/>
                  </a:lnTo>
                  <a:lnTo>
                    <a:pt x="1210938" y="0"/>
                  </a:lnTo>
                  <a:cubicBezTo>
                    <a:pt x="1163487" y="42875"/>
                    <a:pt x="1092572" y="80707"/>
                    <a:pt x="1009173" y="103701"/>
                  </a:cubicBezTo>
                  <a:cubicBezTo>
                    <a:pt x="840340" y="150249"/>
                    <a:pt x="684279" y="118359"/>
                    <a:pt x="660599" y="32471"/>
                  </a:cubicBezTo>
                  <a:cubicBezTo>
                    <a:pt x="657689" y="21917"/>
                    <a:pt x="656914" y="11039"/>
                    <a:pt x="658212" y="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8315" y="5323278"/>
              <a:ext cx="575945" cy="1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Oval 214"/>
          <p:cNvSpPr/>
          <p:nvPr/>
        </p:nvSpPr>
        <p:spPr>
          <a:xfrm>
            <a:off x="8889125" y="5457012"/>
            <a:ext cx="977400" cy="515946"/>
          </a:xfrm>
          <a:prstGeom prst="ellipse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8125D93F-AEF0-4098-8D7D-55CC80657725}"/>
              </a:ext>
            </a:extLst>
          </p:cNvPr>
          <p:cNvSpPr/>
          <p:nvPr/>
        </p:nvSpPr>
        <p:spPr>
          <a:xfrm>
            <a:off x="9086822" y="5760295"/>
            <a:ext cx="506395" cy="35292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EC0DD3-7388-4DA7-93A3-A58FABE5DFAF}"/>
              </a:ext>
            </a:extLst>
          </p:cNvPr>
          <p:cNvSpPr txBox="1"/>
          <p:nvPr/>
        </p:nvSpPr>
        <p:spPr>
          <a:xfrm>
            <a:off x="5826577" y="1437740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7BFA4CF8-5EAA-4798-BC16-5400E86A4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" y="185477"/>
            <a:ext cx="6874432" cy="6444031"/>
          </a:xfrm>
          <a:prstGeom prst="rect">
            <a:avLst/>
          </a:prstGeom>
        </p:spPr>
      </p:pic>
      <p:sp>
        <p:nvSpPr>
          <p:cNvPr id="211" name="文本框 8">
            <a:extLst>
              <a:ext uri="{FF2B5EF4-FFF2-40B4-BE49-F238E27FC236}">
                <a16:creationId xmlns:a16="http://schemas.microsoft.com/office/drawing/2014/main" xmlns="" id="{F1378D06-193F-4A8A-9CE9-850980E497C5}"/>
              </a:ext>
            </a:extLst>
          </p:cNvPr>
          <p:cNvSpPr txBox="1"/>
          <p:nvPr/>
        </p:nvSpPr>
        <p:spPr>
          <a:xfrm>
            <a:off x="1700590" y="738231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86 679 : 214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13D645BD-777D-4E69-AAFB-86F68F6742F2}"/>
              </a:ext>
            </a:extLst>
          </p:cNvPr>
          <p:cNvSpPr/>
          <p:nvPr/>
        </p:nvSpPr>
        <p:spPr>
          <a:xfrm>
            <a:off x="1754836" y="243414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86679   214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xmlns="" id="{22BF883F-8CCE-4BBB-9D07-042E03B72607}"/>
              </a:ext>
            </a:extLst>
          </p:cNvPr>
          <p:cNvGrpSpPr/>
          <p:nvPr/>
        </p:nvGrpSpPr>
        <p:grpSpPr>
          <a:xfrm>
            <a:off x="4553853" y="2556593"/>
            <a:ext cx="1586283" cy="1953170"/>
            <a:chOff x="4962493" y="2318418"/>
            <a:chExt cx="1586283" cy="195317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BC9744E3-F85F-477A-909B-010D092E13D3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A73983DA-0421-4063-9059-7444570E4A19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968AE729-11CF-46CC-9E9C-8A0A5D268A3A}"/>
              </a:ext>
            </a:extLst>
          </p:cNvPr>
          <p:cNvSpPr/>
          <p:nvPr/>
        </p:nvSpPr>
        <p:spPr>
          <a:xfrm>
            <a:off x="4747138" y="3449809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405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xmlns="" id="{640E394D-95FE-49EF-A6A9-5052BFD9BC20}"/>
              </a:ext>
            </a:extLst>
          </p:cNvPr>
          <p:cNvSpPr/>
          <p:nvPr/>
        </p:nvSpPr>
        <p:spPr>
          <a:xfrm>
            <a:off x="1734854" y="3120642"/>
            <a:ext cx="245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01079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xmlns="" id="{D6CD0851-2193-4128-8493-9DE91E469B39}"/>
              </a:ext>
            </a:extLst>
          </p:cNvPr>
          <p:cNvSpPr/>
          <p:nvPr/>
        </p:nvSpPr>
        <p:spPr>
          <a:xfrm>
            <a:off x="2387947" y="3761168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FFE197CA-4841-45CC-9942-96451C25FC0A}"/>
              </a:ext>
            </a:extLst>
          </p:cNvPr>
          <p:cNvSpPr/>
          <p:nvPr/>
        </p:nvSpPr>
        <p:spPr>
          <a:xfrm>
            <a:off x="2038479" y="5491595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125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0.6877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43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4491 C 0.00391 -0.15301 -0.00768 -0.16088 -0.01171 -0.16088 C -0.03736 -0.16088 -0.06393 -0.03611 -0.06393 0.08912 C -0.06393 0.02615 -0.07708 -0.03588 -0.08958 -0.03588 C -0.10299 -0.03588 -0.11549 0.02708 -0.11549 0.08912 C -0.11549 0.0581 -0.12213 0.02615 -0.12864 0.02615 C -0.13528 0.02615 -0.14192 0.05717 -0.14192 0.08912 C -0.14192 0.07315 -0.14518 0.0581 -0.14843 0.0581 C -0.15195 0.0581 -0.1552 0.07407 -0.1552 0.08912 C -0.1552 0.08102 -0.15703 0.07315 -0.15859 0.07315 C -0.15937 0.07315 -0.16184 0.08125 -0.16184 0.08912 C -0.16184 0.08518 -0.16276 0.08102 -0.16354 0.08102 C -0.16354 0.08009 -0.16536 0.08495 -0.16536 0.08912 C -0.16536 0.08703 -0.16536 0.08518 -0.16614 0.08518 C -0.16614 0.08611 -0.16705 0.08727 -0.16705 0.08912 C -0.16705 0.08819 -0.16705 0.08703 -0.16705 0.08611 C -0.16796 0.08611 -0.16796 0.08703 -0.16796 0.08819 C -0.16875 0.08819 -0.16875 0.08727 -0.16875 0.08611 C -0.16953 0.08611 -0.16953 0.08703 -0.16953 0.08819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09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9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</p:childTnLst>
        </p:cTn>
      </p:par>
    </p:tnLst>
    <p:bldLst>
      <p:bldP spid="8" grpId="0" animBg="1"/>
      <p:bldP spid="198" grpId="0" animBg="1"/>
      <p:bldP spid="183" grpId="0" animBg="1"/>
      <p:bldP spid="12" grpId="0" animBg="1"/>
      <p:bldP spid="23" grpId="0" animBg="1"/>
      <p:bldP spid="2" grpId="0" animBg="1"/>
      <p:bldP spid="253" grpId="0" animBg="1"/>
      <p:bldP spid="276" grpId="0" animBg="1"/>
      <p:bldP spid="276" grpId="1" animBg="1"/>
      <p:bldP spid="215" grpId="0" animBg="1"/>
      <p:bldP spid="211" grpId="0"/>
      <p:bldP spid="212" grpId="0"/>
      <p:bldP spid="232" grpId="0"/>
      <p:bldP spid="234" grpId="0"/>
      <p:bldP spid="235" grpId="0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-234188" y="5637730"/>
            <a:ext cx="12564770" cy="1199713"/>
          </a:xfrm>
          <a:prstGeom prst="trapezoid">
            <a:avLst>
              <a:gd name="adj" fmla="val 77608"/>
            </a:avLst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227" y="1122155"/>
            <a:ext cx="10702108" cy="46482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1600135" y="2131691"/>
            <a:ext cx="1524000" cy="35641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7848601" y="2834942"/>
            <a:ext cx="1781907" cy="1080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-42102" y="17255"/>
            <a:ext cx="12234102" cy="1104900"/>
          </a:xfrm>
          <a:prstGeom prst="trapezoid">
            <a:avLst>
              <a:gd name="adj" fmla="val 70992"/>
            </a:avLst>
          </a:pr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-3055372" y="3040628"/>
            <a:ext cx="6858002" cy="776741"/>
          </a:xfrm>
          <a:prstGeom prst="trapezoid">
            <a:avLst>
              <a:gd name="adj" fmla="val 14285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 flipV="1">
            <a:off x="8286839" y="3000287"/>
            <a:ext cx="6829248" cy="981074"/>
          </a:xfrm>
          <a:prstGeom prst="trapezoid">
            <a:avLst>
              <a:gd name="adj" fmla="val 1155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3277" y="4279073"/>
            <a:ext cx="1857555" cy="15848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5524" y="6904729"/>
            <a:ext cx="1760106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9037674" y="3917653"/>
            <a:ext cx="353302" cy="35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7638088" y="3859655"/>
            <a:ext cx="2267170" cy="420093"/>
            <a:chOff x="7873893" y="4609106"/>
            <a:chExt cx="2170402" cy="420093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873893" y="4609106"/>
              <a:ext cx="2170402" cy="420093"/>
              <a:chOff x="6287798" y="3847106"/>
              <a:chExt cx="2170402" cy="420093"/>
            </a:xfrm>
          </p:grpSpPr>
          <p:sp>
            <p:nvSpPr>
              <p:cNvPr id="34" name="Parallelogram 33"/>
              <p:cNvSpPr/>
              <p:nvPr/>
            </p:nvSpPr>
            <p:spPr>
              <a:xfrm rot="10800000" flipV="1">
                <a:off x="6287798" y="3918709"/>
                <a:ext cx="2170402" cy="348490"/>
              </a:xfrm>
              <a:prstGeom prst="parallelogram">
                <a:avLst>
                  <a:gd name="adj" fmla="val 9188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200601" y="3923968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91400" y="4085330"/>
                <a:ext cx="319177" cy="9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693492" y="4058784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Can 2054"/>
              <p:cNvSpPr/>
              <p:nvPr/>
            </p:nvSpPr>
            <p:spPr>
              <a:xfrm>
                <a:off x="7860382" y="3847106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7942446" y="3918440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8027376" y="4012224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8109440" y="4111872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171263" y="4704439"/>
              <a:ext cx="319177" cy="9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069" name="Freeform 2068"/>
          <p:cNvSpPr/>
          <p:nvPr/>
        </p:nvSpPr>
        <p:spPr>
          <a:xfrm>
            <a:off x="11231134" y="2786832"/>
            <a:ext cx="369277" cy="1485900"/>
          </a:xfrm>
          <a:custGeom>
            <a:avLst/>
            <a:gdLst>
              <a:gd name="connsiteX0" fmla="*/ 0 w 369277"/>
              <a:gd name="connsiteY0" fmla="*/ 35169 h 1485900"/>
              <a:gd name="connsiteX1" fmla="*/ 369277 w 369277"/>
              <a:gd name="connsiteY1" fmla="*/ 0 h 1485900"/>
              <a:gd name="connsiteX2" fmla="*/ 369277 w 369277"/>
              <a:gd name="connsiteY2" fmla="*/ 1485900 h 1485900"/>
              <a:gd name="connsiteX3" fmla="*/ 0 w 369277"/>
              <a:gd name="connsiteY3" fmla="*/ 1143000 h 1485900"/>
              <a:gd name="connsiteX4" fmla="*/ 0 w 369277"/>
              <a:gd name="connsiteY4" fmla="*/ 35169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77" h="1485900">
                <a:moveTo>
                  <a:pt x="0" y="35169"/>
                </a:moveTo>
                <a:lnTo>
                  <a:pt x="369277" y="0"/>
                </a:lnTo>
                <a:lnTo>
                  <a:pt x="369277" y="1485900"/>
                </a:lnTo>
                <a:lnTo>
                  <a:pt x="0" y="1143000"/>
                </a:lnTo>
                <a:lnTo>
                  <a:pt x="0" y="35169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4572" y="1712587"/>
            <a:ext cx="657402" cy="1063816"/>
            <a:chOff x="189261" y="1695332"/>
            <a:chExt cx="657402" cy="1063816"/>
          </a:xfrm>
        </p:grpSpPr>
        <p:grpSp>
          <p:nvGrpSpPr>
            <p:cNvPr id="191" name="Group 190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Isosceles Triangle 192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Chord 176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8600" y="2810774"/>
            <a:ext cx="615739" cy="770626"/>
            <a:chOff x="5563843" y="74957"/>
            <a:chExt cx="615739" cy="770626"/>
          </a:xfrm>
        </p:grpSpPr>
        <p:sp>
          <p:nvSpPr>
            <p:cNvPr id="91" name="Trapezoid 90"/>
            <p:cNvSpPr/>
            <p:nvPr/>
          </p:nvSpPr>
          <p:spPr>
            <a:xfrm rot="5400000">
              <a:off x="5486400" y="1524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5400000">
              <a:off x="5745810" y="3672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21299999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81610" y="30422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4169" y="2828029"/>
            <a:ext cx="615739" cy="770626"/>
            <a:chOff x="6547060" y="227357"/>
            <a:chExt cx="615739" cy="770626"/>
          </a:xfrm>
        </p:grpSpPr>
        <p:sp>
          <p:nvSpPr>
            <p:cNvPr id="95" name="Trapezoid 94"/>
            <p:cNvSpPr/>
            <p:nvPr/>
          </p:nvSpPr>
          <p:spPr>
            <a:xfrm rot="5400000">
              <a:off x="6469617" y="3048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 rot="5400000">
              <a:off x="6729027" y="5196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300000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64827" y="41349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7" name="Trapezoid 166"/>
          <p:cNvSpPr/>
          <p:nvPr/>
        </p:nvSpPr>
        <p:spPr>
          <a:xfrm rot="5400000" flipV="1">
            <a:off x="11357189" y="2528898"/>
            <a:ext cx="228978" cy="367285"/>
          </a:xfrm>
          <a:prstGeom prst="trapezoid">
            <a:avLst>
              <a:gd name="adj" fmla="val 5801"/>
            </a:avLst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1010551" y="2713793"/>
            <a:ext cx="354010" cy="745996"/>
            <a:chOff x="7881928" y="2731705"/>
            <a:chExt cx="354010" cy="745996"/>
          </a:xfrm>
          <a:effectLst/>
        </p:grpSpPr>
        <p:sp>
          <p:nvSpPr>
            <p:cNvPr id="215" name="Can 214"/>
            <p:cNvSpPr/>
            <p:nvPr/>
          </p:nvSpPr>
          <p:spPr>
            <a:xfrm rot="5565476" flipV="1">
              <a:off x="7850531" y="3092294"/>
              <a:ext cx="416804" cy="35401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5568045" flipV="1">
              <a:off x="8004542" y="2867986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1151231" y="2713793"/>
            <a:ext cx="304800" cy="719595"/>
            <a:chOff x="8137322" y="2687744"/>
            <a:chExt cx="304800" cy="719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Can 215"/>
            <p:cNvSpPr/>
            <p:nvPr/>
          </p:nvSpPr>
          <p:spPr>
            <a:xfrm rot="5565476" flipV="1">
              <a:off x="8106198" y="3071415"/>
              <a:ext cx="367048" cy="30480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15568045" flipV="1">
              <a:off x="8225097" y="2824025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63925" y="230038"/>
            <a:ext cx="1222408" cy="466557"/>
            <a:chOff x="4039925" y="212782"/>
            <a:chExt cx="1222408" cy="466557"/>
          </a:xfrm>
        </p:grpSpPr>
        <p:pic>
          <p:nvPicPr>
            <p:cNvPr id="1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39" y="304800"/>
              <a:ext cx="1221580" cy="37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4039925" y="212782"/>
              <a:ext cx="1222408" cy="244418"/>
            </a:xfrm>
            <a:custGeom>
              <a:avLst/>
              <a:gdLst/>
              <a:ahLst/>
              <a:cxnLst/>
              <a:rect l="l" t="t" r="r" b="b"/>
              <a:pathLst>
                <a:path w="1222408" h="244418">
                  <a:moveTo>
                    <a:pt x="611204" y="0"/>
                  </a:moveTo>
                  <a:cubicBezTo>
                    <a:pt x="948763" y="0"/>
                    <a:pt x="1222408" y="37978"/>
                    <a:pt x="1222408" y="84826"/>
                  </a:cubicBezTo>
                  <a:lnTo>
                    <a:pt x="1217184" y="92018"/>
                  </a:lnTo>
                  <a:lnTo>
                    <a:pt x="1221653" y="92018"/>
                  </a:lnTo>
                  <a:lnTo>
                    <a:pt x="1221653" y="240454"/>
                  </a:lnTo>
                  <a:cubicBezTo>
                    <a:pt x="1175108" y="198941"/>
                    <a:pt x="923203" y="168218"/>
                    <a:pt x="619594" y="168218"/>
                  </a:cubicBezTo>
                  <a:cubicBezTo>
                    <a:pt x="307002" y="168218"/>
                    <a:pt x="49219" y="200786"/>
                    <a:pt x="14656" y="244418"/>
                  </a:cubicBezTo>
                  <a:lnTo>
                    <a:pt x="753" y="244418"/>
                  </a:lnTo>
                  <a:lnTo>
                    <a:pt x="753" y="92018"/>
                  </a:lnTo>
                  <a:lnTo>
                    <a:pt x="5224" y="92018"/>
                  </a:lnTo>
                  <a:cubicBezTo>
                    <a:pt x="1075" y="90664"/>
                    <a:pt x="0" y="87762"/>
                    <a:pt x="0" y="84826"/>
                  </a:cubicBezTo>
                  <a:cubicBezTo>
                    <a:pt x="0" y="37978"/>
                    <a:pt x="273645" y="0"/>
                    <a:pt x="61120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/>
                </a:gs>
                <a:gs pos="97000">
                  <a:srgbClr val="C6C6C6"/>
                </a:gs>
                <a:gs pos="6000">
                  <a:schemeClr val="bg1">
                    <a:lumMod val="95000"/>
                    <a:shade val="30000"/>
                    <a:satMod val="115000"/>
                  </a:schemeClr>
                </a:gs>
                <a:gs pos="43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0884" y="4261275"/>
            <a:ext cx="1094364" cy="2461581"/>
            <a:chOff x="474796" y="3564144"/>
            <a:chExt cx="1653053" cy="3217655"/>
          </a:xfrm>
        </p:grpSpPr>
        <p:sp>
          <p:nvSpPr>
            <p:cNvPr id="263" name="Cube 262"/>
            <p:cNvSpPr/>
            <p:nvPr/>
          </p:nvSpPr>
          <p:spPr>
            <a:xfrm>
              <a:off x="795071" y="3564144"/>
              <a:ext cx="134064" cy="268425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4" name="Cube 263"/>
            <p:cNvSpPr/>
            <p:nvPr/>
          </p:nvSpPr>
          <p:spPr>
            <a:xfrm>
              <a:off x="474796" y="3649268"/>
              <a:ext cx="152057" cy="3132531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Cube 264"/>
            <p:cNvSpPr/>
            <p:nvPr/>
          </p:nvSpPr>
          <p:spPr>
            <a:xfrm rot="16200000">
              <a:off x="1014157" y="4997490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Cube 265"/>
            <p:cNvSpPr/>
            <p:nvPr/>
          </p:nvSpPr>
          <p:spPr>
            <a:xfrm>
              <a:off x="2000316" y="5130614"/>
              <a:ext cx="127533" cy="104158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7" name="Cube 266"/>
            <p:cNvSpPr/>
            <p:nvPr/>
          </p:nvSpPr>
          <p:spPr>
            <a:xfrm rot="16200000">
              <a:off x="1318485" y="4704355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731034" y="5207479"/>
              <a:ext cx="319177" cy="491706"/>
            </a:xfrm>
            <a:custGeom>
              <a:avLst/>
              <a:gdLst>
                <a:gd name="connsiteX0" fmla="*/ 0 w 319177"/>
                <a:gd name="connsiteY0" fmla="*/ 232913 h 491706"/>
                <a:gd name="connsiteX1" fmla="*/ 319177 w 319177"/>
                <a:gd name="connsiteY1" fmla="*/ 0 h 491706"/>
                <a:gd name="connsiteX2" fmla="*/ 301924 w 319177"/>
                <a:gd name="connsiteY2" fmla="*/ 215661 h 491706"/>
                <a:gd name="connsiteX3" fmla="*/ 8626 w 319177"/>
                <a:gd name="connsiteY3" fmla="*/ 491706 h 491706"/>
                <a:gd name="connsiteX4" fmla="*/ 0 w 319177"/>
                <a:gd name="connsiteY4" fmla="*/ 232913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77" h="491706">
                  <a:moveTo>
                    <a:pt x="0" y="232913"/>
                  </a:moveTo>
                  <a:lnTo>
                    <a:pt x="319177" y="0"/>
                  </a:lnTo>
                  <a:lnTo>
                    <a:pt x="301924" y="215661"/>
                  </a:lnTo>
                  <a:lnTo>
                    <a:pt x="8626" y="491706"/>
                  </a:lnTo>
                  <a:lnTo>
                    <a:pt x="0" y="232913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9" name="Cube 268"/>
            <p:cNvSpPr/>
            <p:nvPr/>
          </p:nvSpPr>
          <p:spPr>
            <a:xfrm>
              <a:off x="1600200" y="5422713"/>
              <a:ext cx="136091" cy="1359085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83721" y="3597215"/>
              <a:ext cx="348376" cy="1209845"/>
            </a:xfrm>
            <a:custGeom>
              <a:avLst/>
              <a:gdLst>
                <a:gd name="connsiteX0" fmla="*/ 345056 w 348376"/>
                <a:gd name="connsiteY0" fmla="*/ 0 h 1889185"/>
                <a:gd name="connsiteX1" fmla="*/ 0 w 348376"/>
                <a:gd name="connsiteY1" fmla="*/ 129396 h 1889185"/>
                <a:gd name="connsiteX2" fmla="*/ 17253 w 348376"/>
                <a:gd name="connsiteY2" fmla="*/ 1889185 h 1889185"/>
                <a:gd name="connsiteX3" fmla="*/ 345056 w 348376"/>
                <a:gd name="connsiteY3" fmla="*/ 1526875 h 1889185"/>
                <a:gd name="connsiteX4" fmla="*/ 345056 w 348376"/>
                <a:gd name="connsiteY4" fmla="*/ 0 h 18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6" h="1889185">
                  <a:moveTo>
                    <a:pt x="345056" y="0"/>
                  </a:moveTo>
                  <a:lnTo>
                    <a:pt x="0" y="129396"/>
                  </a:lnTo>
                  <a:lnTo>
                    <a:pt x="17253" y="1889185"/>
                  </a:lnTo>
                  <a:lnTo>
                    <a:pt x="345056" y="1526875"/>
                  </a:lnTo>
                  <a:cubicBezTo>
                    <a:pt x="347932" y="1017917"/>
                    <a:pt x="350807" y="508958"/>
                    <a:pt x="345056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83721" y="5109973"/>
              <a:ext cx="1544128" cy="336430"/>
            </a:xfrm>
            <a:custGeom>
              <a:avLst/>
              <a:gdLst>
                <a:gd name="connsiteX0" fmla="*/ 0 w 1500996"/>
                <a:gd name="connsiteY0" fmla="*/ 301925 h 336430"/>
                <a:gd name="connsiteX1" fmla="*/ 1104181 w 1500996"/>
                <a:gd name="connsiteY1" fmla="*/ 336430 h 336430"/>
                <a:gd name="connsiteX2" fmla="*/ 1500996 w 1500996"/>
                <a:gd name="connsiteY2" fmla="*/ 0 h 336430"/>
                <a:gd name="connsiteX3" fmla="*/ 310551 w 1500996"/>
                <a:gd name="connsiteY3" fmla="*/ 25879 h 336430"/>
                <a:gd name="connsiteX4" fmla="*/ 0 w 1500996"/>
                <a:gd name="connsiteY4" fmla="*/ 301925 h 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96" h="336430">
                  <a:moveTo>
                    <a:pt x="0" y="301925"/>
                  </a:moveTo>
                  <a:lnTo>
                    <a:pt x="1104181" y="336430"/>
                  </a:lnTo>
                  <a:lnTo>
                    <a:pt x="1500996" y="0"/>
                  </a:lnTo>
                  <a:lnTo>
                    <a:pt x="310551" y="25879"/>
                  </a:lnTo>
                  <a:lnTo>
                    <a:pt x="0" y="301925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292100" dist="63500" dir="810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6" name="Parallelogram 115"/>
          <p:cNvSpPr/>
          <p:nvPr/>
        </p:nvSpPr>
        <p:spPr>
          <a:xfrm rot="10800000" flipV="1">
            <a:off x="8098559" y="5394537"/>
            <a:ext cx="1594588" cy="311493"/>
          </a:xfrm>
          <a:prstGeom prst="parallelogram">
            <a:avLst>
              <a:gd name="adj" fmla="val 9188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670060" y="3033905"/>
            <a:ext cx="496433" cy="696050"/>
            <a:chOff x="3146059" y="3016650"/>
            <a:chExt cx="496433" cy="696050"/>
          </a:xfrm>
        </p:grpSpPr>
        <p:grpSp>
          <p:nvGrpSpPr>
            <p:cNvPr id="194" name="Group 193"/>
            <p:cNvGrpSpPr/>
            <p:nvPr/>
          </p:nvGrpSpPr>
          <p:grpSpPr>
            <a:xfrm>
              <a:off x="3345460" y="3270036"/>
              <a:ext cx="97630" cy="442664"/>
              <a:chOff x="9453560" y="2239232"/>
              <a:chExt cx="109540" cy="56211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Isosceles Triangle 195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59" y="3016650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2" name="Picture 12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75" y="1693656"/>
            <a:ext cx="669925" cy="2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7129092" y="3030481"/>
            <a:ext cx="496433" cy="688016"/>
            <a:chOff x="5605091" y="3013226"/>
            <a:chExt cx="496433" cy="688016"/>
          </a:xfrm>
        </p:grpSpPr>
        <p:grpSp>
          <p:nvGrpSpPr>
            <p:cNvPr id="197" name="Group 196"/>
            <p:cNvGrpSpPr/>
            <p:nvPr/>
          </p:nvGrpSpPr>
          <p:grpSpPr>
            <a:xfrm>
              <a:off x="5804492" y="3258578"/>
              <a:ext cx="97630" cy="442664"/>
              <a:chOff x="9453560" y="2239232"/>
              <a:chExt cx="109540" cy="56211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Isosceles Triangle 198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3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91" y="3013226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6065522" y="4411331"/>
            <a:ext cx="1975910" cy="1565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065521" y="4412341"/>
            <a:ext cx="1971940" cy="1578919"/>
            <a:chOff x="6571170" y="4642306"/>
            <a:chExt cx="1146442" cy="1451649"/>
          </a:xfrm>
        </p:grpSpPr>
        <p:cxnSp>
          <p:nvCxnSpPr>
            <p:cNvPr id="174" name="Straight Connector 173"/>
            <p:cNvCxnSpPr/>
            <p:nvPr/>
          </p:nvCxnSpPr>
          <p:spPr>
            <a:xfrm flipH="1" flipV="1">
              <a:off x="7545991" y="5925031"/>
              <a:ext cx="171621" cy="16892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7541830" y="4642306"/>
              <a:ext cx="0" cy="128272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6571170" y="5925031"/>
              <a:ext cx="974821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15351" y="2721704"/>
            <a:ext cx="257250" cy="637256"/>
            <a:chOff x="8701828" y="2639133"/>
            <a:chExt cx="257250" cy="63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Can 209"/>
            <p:cNvSpPr/>
            <p:nvPr/>
          </p:nvSpPr>
          <p:spPr>
            <a:xfrm rot="5565476" flipV="1">
              <a:off x="8688694" y="3006006"/>
              <a:ext cx="283517" cy="25725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5568045" flipV="1">
              <a:off x="8740071" y="2775414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4107960" y="2572836"/>
            <a:ext cx="3685032" cy="121747"/>
            <a:chOff x="2557834" y="2545955"/>
            <a:chExt cx="3692110" cy="121747"/>
          </a:xfrm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76" name="Trapezoid 2075"/>
            <p:cNvSpPr/>
            <p:nvPr/>
          </p:nvSpPr>
          <p:spPr>
            <a:xfrm flipV="1">
              <a:off x="2557834" y="2563539"/>
              <a:ext cx="3692110" cy="104163"/>
            </a:xfrm>
            <a:prstGeom prst="trapezoid">
              <a:avLst>
                <a:gd name="adj" fmla="val 63462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078" name="Straight Connector 2077"/>
            <p:cNvCxnSpPr/>
            <p:nvPr/>
          </p:nvCxnSpPr>
          <p:spPr>
            <a:xfrm>
              <a:off x="3945465" y="2545955"/>
              <a:ext cx="928214" cy="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/>
          <p:cNvSpPr/>
          <p:nvPr/>
        </p:nvSpPr>
        <p:spPr>
          <a:xfrm>
            <a:off x="2041096" y="1296841"/>
            <a:ext cx="684337" cy="684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37543" y="1306670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 rot="-60000">
            <a:off x="2380718" y="1364688"/>
            <a:ext cx="0" cy="548640"/>
            <a:chOff x="9296400" y="1796634"/>
            <a:chExt cx="0" cy="109034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3801" y="3932929"/>
            <a:ext cx="4390845" cy="492133"/>
            <a:chOff x="2209800" y="3915673"/>
            <a:chExt cx="4390845" cy="492133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3915673"/>
              <a:ext cx="4390845" cy="492133"/>
              <a:chOff x="2209800" y="3915673"/>
              <a:chExt cx="6477000" cy="49213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09800" y="4175892"/>
                <a:ext cx="6451122" cy="231914"/>
              </a:xfrm>
              <a:prstGeom prst="roundRect">
                <a:avLst>
                  <a:gd name="adj" fmla="val 5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209800" y="3915673"/>
                <a:ext cx="6477000" cy="345361"/>
              </a:xfrm>
              <a:prstGeom prst="trapezoid">
                <a:avLst>
                  <a:gd name="adj" fmla="val 101446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77800" dist="63500" dir="5400000" algn="t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52745" y="3941552"/>
              <a:ext cx="1514655" cy="234339"/>
              <a:chOff x="4352745" y="3941553"/>
              <a:chExt cx="1514655" cy="164622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4352745" y="3941553"/>
                <a:ext cx="1514655" cy="164622"/>
              </a:xfrm>
              <a:prstGeom prst="trapezoid">
                <a:avLst>
                  <a:gd name="adj" fmla="val 10144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13639" y="3967431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89252" y="3962400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Rectangle 253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0" name="Trapezoid 14"/>
          <p:cNvSpPr/>
          <p:nvPr/>
        </p:nvSpPr>
        <p:spPr>
          <a:xfrm rot="5400000" flipH="1">
            <a:off x="5191822" y="5188635"/>
            <a:ext cx="1729974" cy="335277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9" name="Trapezoid 14"/>
          <p:cNvSpPr/>
          <p:nvPr/>
        </p:nvSpPr>
        <p:spPr>
          <a:xfrm rot="16200000" flipH="1">
            <a:off x="2946441" y="5028631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101737" y="1529774"/>
            <a:ext cx="1354246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12669010" y="4948451"/>
            <a:ext cx="1493837" cy="2066658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465" name="Rounded Rectangle 46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6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" name="Trapezoid 14"/>
          <p:cNvSpPr/>
          <p:nvPr/>
        </p:nvSpPr>
        <p:spPr>
          <a:xfrm rot="16200000" flipH="1">
            <a:off x="3379093" y="1637340"/>
            <a:ext cx="1240949" cy="743139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03772" y="956907"/>
            <a:ext cx="456085" cy="1375025"/>
            <a:chOff x="9218806" y="2448370"/>
            <a:chExt cx="552279" cy="1830288"/>
          </a:xfrm>
        </p:grpSpPr>
        <p:sp>
          <p:nvSpPr>
            <p:cNvPr id="484" name="Oval 483"/>
            <p:cNvSpPr/>
            <p:nvPr/>
          </p:nvSpPr>
          <p:spPr>
            <a:xfrm rot="16200000">
              <a:off x="8579802" y="3087374"/>
              <a:ext cx="1830288" cy="552279"/>
            </a:xfrm>
            <a:custGeom>
              <a:avLst/>
              <a:gdLst/>
              <a:ahLst/>
              <a:cxnLst/>
              <a:rect l="l" t="t" r="r" b="b"/>
              <a:pathLst>
                <a:path w="1830288" h="552279">
                  <a:moveTo>
                    <a:pt x="1830288" y="182648"/>
                  </a:moveTo>
                  <a:lnTo>
                    <a:pt x="1830288" y="354550"/>
                  </a:lnTo>
                  <a:cubicBezTo>
                    <a:pt x="1830288" y="378285"/>
                    <a:pt x="1817442" y="397527"/>
                    <a:pt x="1801596" y="397527"/>
                  </a:cubicBezTo>
                  <a:lnTo>
                    <a:pt x="646838" y="397527"/>
                  </a:lnTo>
                  <a:lnTo>
                    <a:pt x="79140" y="541599"/>
                  </a:lnTo>
                  <a:cubicBezTo>
                    <a:pt x="74341" y="548726"/>
                    <a:pt x="68652" y="552279"/>
                    <a:pt x="62775" y="552279"/>
                  </a:cubicBezTo>
                  <a:lnTo>
                    <a:pt x="53414" y="548128"/>
                  </a:lnTo>
                  <a:lnTo>
                    <a:pt x="37064" y="552277"/>
                  </a:lnTo>
                  <a:lnTo>
                    <a:pt x="37064" y="527532"/>
                  </a:lnTo>
                  <a:cubicBezTo>
                    <a:pt x="15103" y="484216"/>
                    <a:pt x="0" y="387937"/>
                    <a:pt x="0" y="276140"/>
                  </a:cubicBezTo>
                  <a:cubicBezTo>
                    <a:pt x="0" y="164343"/>
                    <a:pt x="15103" y="68064"/>
                    <a:pt x="37064" y="24748"/>
                  </a:cubicBezTo>
                  <a:lnTo>
                    <a:pt x="37064" y="0"/>
                  </a:lnTo>
                  <a:lnTo>
                    <a:pt x="53418" y="4150"/>
                  </a:lnTo>
                  <a:cubicBezTo>
                    <a:pt x="56115" y="1163"/>
                    <a:pt x="59414" y="1"/>
                    <a:pt x="62775" y="1"/>
                  </a:cubicBezTo>
                  <a:cubicBezTo>
                    <a:pt x="68651" y="1"/>
                    <a:pt x="74339" y="3552"/>
                    <a:pt x="79137" y="10677"/>
                  </a:cubicBezTo>
                  <a:lnTo>
                    <a:pt x="587419" y="139672"/>
                  </a:lnTo>
                  <a:lnTo>
                    <a:pt x="1801596" y="139672"/>
                  </a:lnTo>
                  <a:cubicBezTo>
                    <a:pt x="1817442" y="139672"/>
                    <a:pt x="1830288" y="158913"/>
                    <a:pt x="1830288" y="182648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2D2D2D"/>
                </a:gs>
                <a:gs pos="0">
                  <a:schemeClr val="tx1"/>
                </a:gs>
                <a:gs pos="46681">
                  <a:schemeClr val="bg1">
                    <a:lumMod val="75000"/>
                  </a:schemeClr>
                </a:gs>
                <a:gs pos="73000">
                  <a:schemeClr val="tx1">
                    <a:lumMod val="75000"/>
                    <a:lumOff val="25000"/>
                  </a:schemeClr>
                </a:gs>
                <a:gs pos="42000">
                  <a:schemeClr val="tx1">
                    <a:lumMod val="50000"/>
                    <a:lumOff val="50000"/>
                  </a:schemeClr>
                </a:gs>
              </a:gsLst>
              <a:lin ang="5400000" scaled="0"/>
              <a:tileRect/>
            </a:gradFill>
            <a:ln w="28575">
              <a:solidFill>
                <a:srgbClr val="47474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1" name="Flowchart: Stored Data 460"/>
            <p:cNvSpPr/>
            <p:nvPr/>
          </p:nvSpPr>
          <p:spPr>
            <a:xfrm rot="16200000" flipH="1">
              <a:off x="9421490" y="2751757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2" name="Flowchart: Stored Data 461"/>
            <p:cNvSpPr/>
            <p:nvPr/>
          </p:nvSpPr>
          <p:spPr>
            <a:xfrm rot="16200000" flipH="1">
              <a:off x="9423595" y="3229949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76952" y="274731"/>
            <a:ext cx="933597" cy="799963"/>
          </a:xfrm>
          <a:custGeom>
            <a:avLst/>
            <a:gdLst/>
            <a:ahLst/>
            <a:cxnLst/>
            <a:rect l="l" t="t" r="r" b="b"/>
            <a:pathLst>
              <a:path w="852349" h="799963">
                <a:moveTo>
                  <a:pt x="0" y="0"/>
                </a:moveTo>
                <a:lnTo>
                  <a:pt x="852349" y="0"/>
                </a:lnTo>
                <a:lnTo>
                  <a:pt x="852349" y="799963"/>
                </a:lnTo>
                <a:lnTo>
                  <a:pt x="753674" y="799963"/>
                </a:lnTo>
                <a:lnTo>
                  <a:pt x="753674" y="681953"/>
                </a:lnTo>
                <a:cubicBezTo>
                  <a:pt x="753674" y="568530"/>
                  <a:pt x="661726" y="476582"/>
                  <a:pt x="548303" y="476582"/>
                </a:cubicBezTo>
                <a:lnTo>
                  <a:pt x="310266" y="476582"/>
                </a:lnTo>
                <a:cubicBezTo>
                  <a:pt x="196843" y="476582"/>
                  <a:pt x="104895" y="568530"/>
                  <a:pt x="104895" y="681953"/>
                </a:cubicBezTo>
                <a:lnTo>
                  <a:pt x="104895" y="799963"/>
                </a:lnTo>
                <a:lnTo>
                  <a:pt x="0" y="799963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7877" y="760007"/>
            <a:ext cx="1508129" cy="1686537"/>
            <a:chOff x="6343876" y="762001"/>
            <a:chExt cx="1508129" cy="1686537"/>
          </a:xfrm>
        </p:grpSpPr>
        <p:sp>
          <p:nvSpPr>
            <p:cNvPr id="2070" name="Rounded Rectangle 2069"/>
            <p:cNvSpPr/>
            <p:nvPr/>
          </p:nvSpPr>
          <p:spPr>
            <a:xfrm>
              <a:off x="6767848" y="762001"/>
              <a:ext cx="648779" cy="1318608"/>
            </a:xfrm>
            <a:prstGeom prst="roundRect">
              <a:avLst>
                <a:gd name="adj" fmla="val 31655"/>
              </a:avLst>
            </a:prstGeom>
            <a:gradFill flip="none" rotWithShape="1">
              <a:gsLst>
                <a:gs pos="12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71" name="Trapezoid 2070"/>
            <p:cNvSpPr/>
            <p:nvPr/>
          </p:nvSpPr>
          <p:spPr>
            <a:xfrm>
              <a:off x="6343876" y="1831075"/>
              <a:ext cx="1508129" cy="617463"/>
            </a:xfrm>
            <a:prstGeom prst="trapezoid">
              <a:avLst>
                <a:gd name="adj" fmla="val 67899"/>
              </a:avLst>
            </a:prstGeom>
            <a:gradFill>
              <a:gsLst>
                <a:gs pos="21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69900" dist="101600" dir="5400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6733145" y="3511181"/>
            <a:ext cx="275305" cy="449257"/>
            <a:chOff x="9525256" y="3166193"/>
            <a:chExt cx="344131" cy="561571"/>
          </a:xfrm>
        </p:grpSpPr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0" name="Rounded Rectangle 489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1" name="Can 490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234425" y="3511181"/>
            <a:ext cx="275305" cy="449257"/>
            <a:chOff x="9525256" y="3166193"/>
            <a:chExt cx="344131" cy="561571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8103059" y="5160799"/>
            <a:ext cx="1573203" cy="563480"/>
            <a:chOff x="5491924" y="6191899"/>
            <a:chExt cx="2041896" cy="510574"/>
          </a:xfrm>
          <a:scene3d>
            <a:camera prst="orthographicFront">
              <a:rot lat="18599993" lon="0" rev="0"/>
            </a:camera>
            <a:lightRig rig="threePt" dir="t"/>
          </a:scene3d>
        </p:grpSpPr>
        <p:sp>
          <p:nvSpPr>
            <p:cNvPr id="46" name="Rectangle 45"/>
            <p:cNvSpPr/>
            <p:nvPr/>
          </p:nvSpPr>
          <p:spPr>
            <a:xfrm>
              <a:off x="5491924" y="627787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62600" y="6347490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38800" y="6426678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15000" y="651150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73714" y="6593342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3468007">
              <a:off x="7136832" y="6401625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3468007">
              <a:off x="5416281" y="6429274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81691" y="4321833"/>
            <a:ext cx="1812805" cy="1485901"/>
            <a:chOff x="6663904" y="4334608"/>
            <a:chExt cx="1812805" cy="1485901"/>
          </a:xfrm>
        </p:grpSpPr>
        <p:sp>
          <p:nvSpPr>
            <p:cNvPr id="35" name="Rounded Rectangle 34"/>
            <p:cNvSpPr/>
            <p:nvPr/>
          </p:nvSpPr>
          <p:spPr>
            <a:xfrm>
              <a:off x="6663904" y="4334608"/>
              <a:ext cx="1812805" cy="1485901"/>
            </a:xfrm>
            <a:custGeom>
              <a:avLst/>
              <a:gdLst/>
              <a:ahLst/>
              <a:cxnLst/>
              <a:rect l="l" t="t" r="r" b="b"/>
              <a:pathLst>
                <a:path w="1812805" h="1485901">
                  <a:moveTo>
                    <a:pt x="317673" y="377240"/>
                  </a:moveTo>
                  <a:lnTo>
                    <a:pt x="317673" y="1245946"/>
                  </a:lnTo>
                  <a:lnTo>
                    <a:pt x="1489499" y="1245946"/>
                  </a:lnTo>
                  <a:lnTo>
                    <a:pt x="1489499" y="377240"/>
                  </a:lnTo>
                  <a:close/>
                  <a:moveTo>
                    <a:pt x="204519" y="0"/>
                  </a:moveTo>
                  <a:lnTo>
                    <a:pt x="1608286" y="0"/>
                  </a:lnTo>
                  <a:cubicBezTo>
                    <a:pt x="1721239" y="0"/>
                    <a:pt x="1812805" y="91566"/>
                    <a:pt x="1812805" y="204519"/>
                  </a:cubicBezTo>
                  <a:lnTo>
                    <a:pt x="1812805" y="1281382"/>
                  </a:lnTo>
                  <a:cubicBezTo>
                    <a:pt x="1812805" y="1394335"/>
                    <a:pt x="1721239" y="1485901"/>
                    <a:pt x="1608286" y="1485901"/>
                  </a:cubicBezTo>
                  <a:lnTo>
                    <a:pt x="204519" y="1485901"/>
                  </a:lnTo>
                  <a:cubicBezTo>
                    <a:pt x="91566" y="1485901"/>
                    <a:pt x="0" y="1394335"/>
                    <a:pt x="0" y="1281382"/>
                  </a:cubicBezTo>
                  <a:lnTo>
                    <a:pt x="0" y="204519"/>
                  </a:lnTo>
                  <a:cubicBezTo>
                    <a:pt x="0" y="91566"/>
                    <a:pt x="91566" y="0"/>
                    <a:pt x="20451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83079" y="4416140"/>
              <a:ext cx="1143003" cy="2018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43914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42960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642006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941053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1" name="Trapezoid 14"/>
          <p:cNvSpPr/>
          <p:nvPr/>
        </p:nvSpPr>
        <p:spPr>
          <a:xfrm rot="5400000">
            <a:off x="7259448" y="5012379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5" name="Trapezoid 14"/>
          <p:cNvSpPr/>
          <p:nvPr/>
        </p:nvSpPr>
        <p:spPr>
          <a:xfrm rot="16200000">
            <a:off x="7346494" y="1459767"/>
            <a:ext cx="1202105" cy="110685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46516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8960" y="1875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639814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37543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67" name="Group 366"/>
          <p:cNvGrpSpPr/>
          <p:nvPr/>
        </p:nvGrpSpPr>
        <p:grpSpPr>
          <a:xfrm flipH="1" flipV="1">
            <a:off x="4064726" y="1524867"/>
            <a:ext cx="1326964" cy="949252"/>
            <a:chOff x="4935521" y="1561406"/>
            <a:chExt cx="1280536" cy="981486"/>
          </a:xfrm>
        </p:grpSpPr>
        <p:cxnSp>
          <p:nvCxnSpPr>
            <p:cNvPr id="368" name="Straight Connector 367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11" y="1858994"/>
            <a:ext cx="1011237" cy="14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101737" y="2025495"/>
            <a:ext cx="1344168" cy="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" name="Group 371"/>
          <p:cNvGrpSpPr/>
          <p:nvPr/>
        </p:nvGrpSpPr>
        <p:grpSpPr>
          <a:xfrm>
            <a:off x="4227628" y="1584526"/>
            <a:ext cx="266639" cy="406157"/>
            <a:chOff x="6172200" y="5208585"/>
            <a:chExt cx="545376" cy="750109"/>
          </a:xfrm>
        </p:grpSpPr>
        <p:sp>
          <p:nvSpPr>
            <p:cNvPr id="373" name="Rounded Rectangle 372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4" name="Double Wave 373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5" name="Flowchart: Stored Data 374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 flipH="1">
            <a:off x="11259996" y="1712587"/>
            <a:ext cx="657402" cy="1063816"/>
            <a:chOff x="189261" y="1695332"/>
            <a:chExt cx="657402" cy="1063816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530" name="Straight Connector 529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Isosceles Triangle 530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Chord 528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 rot="-1800000">
            <a:off x="2373098" y="1311445"/>
            <a:ext cx="0" cy="640080"/>
            <a:chOff x="9296400" y="1796634"/>
            <a:chExt cx="0" cy="1090340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7991402" y="3468065"/>
            <a:ext cx="490323" cy="573115"/>
            <a:chOff x="5092749" y="3366214"/>
            <a:chExt cx="927051" cy="908143"/>
          </a:xfrm>
        </p:grpSpPr>
        <p:sp>
          <p:nvSpPr>
            <p:cNvPr id="201" name="Donut 200"/>
            <p:cNvSpPr/>
            <p:nvPr/>
          </p:nvSpPr>
          <p:spPr>
            <a:xfrm>
              <a:off x="5296152" y="3366214"/>
              <a:ext cx="684459" cy="636002"/>
            </a:xfrm>
            <a:prstGeom prst="donut">
              <a:avLst>
                <a:gd name="adj" fmla="val 624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348404" y="3525422"/>
              <a:ext cx="490442" cy="360779"/>
              <a:chOff x="5395210" y="3441010"/>
              <a:chExt cx="430573" cy="327387"/>
            </a:xfrm>
          </p:grpSpPr>
          <p:sp>
            <p:nvSpPr>
              <p:cNvPr id="206" name="Regular Pentagon 205"/>
              <p:cNvSpPr/>
              <p:nvPr/>
            </p:nvSpPr>
            <p:spPr>
              <a:xfrm>
                <a:off x="5500687" y="3441010"/>
                <a:ext cx="226151" cy="94888"/>
              </a:xfrm>
              <a:prstGeom prst="pent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5492523" y="3435136"/>
                <a:ext cx="235948" cy="430573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4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3" name="Trapezoid 1"/>
            <p:cNvSpPr/>
            <p:nvPr/>
          </p:nvSpPr>
          <p:spPr>
            <a:xfrm>
              <a:off x="5181600" y="3732539"/>
              <a:ext cx="838200" cy="541818"/>
            </a:xfrm>
            <a:custGeom>
              <a:avLst/>
              <a:gdLst/>
              <a:ahLst/>
              <a:cxnLst/>
              <a:rect l="l" t="t" r="r" b="b"/>
              <a:pathLst>
                <a:path w="838200" h="541818">
                  <a:moveTo>
                    <a:pt x="169320" y="0"/>
                  </a:moveTo>
                  <a:cubicBezTo>
                    <a:pt x="238833" y="26781"/>
                    <a:pt x="325373" y="42164"/>
                    <a:pt x="419100" y="42164"/>
                  </a:cubicBezTo>
                  <a:cubicBezTo>
                    <a:pt x="512827" y="42164"/>
                    <a:pt x="599368" y="26781"/>
                    <a:pt x="668880" y="0"/>
                  </a:cubicBezTo>
                  <a:lnTo>
                    <a:pt x="825696" y="439269"/>
                  </a:lnTo>
                  <a:cubicBezTo>
                    <a:pt x="834099" y="445193"/>
                    <a:pt x="838200" y="451798"/>
                    <a:pt x="838200" y="458594"/>
                  </a:cubicBezTo>
                  <a:lnTo>
                    <a:pt x="834909" y="465076"/>
                  </a:lnTo>
                  <a:lnTo>
                    <a:pt x="838200" y="474295"/>
                  </a:lnTo>
                  <a:lnTo>
                    <a:pt x="830230" y="474295"/>
                  </a:lnTo>
                  <a:cubicBezTo>
                    <a:pt x="793274" y="512838"/>
                    <a:pt x="623231" y="541818"/>
                    <a:pt x="419100" y="541818"/>
                  </a:cubicBezTo>
                  <a:cubicBezTo>
                    <a:pt x="214970" y="541818"/>
                    <a:pt x="44926" y="512838"/>
                    <a:pt x="7971" y="474295"/>
                  </a:cubicBezTo>
                  <a:lnTo>
                    <a:pt x="0" y="474295"/>
                  </a:lnTo>
                  <a:lnTo>
                    <a:pt x="3291" y="465076"/>
                  </a:lnTo>
                  <a:cubicBezTo>
                    <a:pt x="475" y="463193"/>
                    <a:pt x="0" y="460905"/>
                    <a:pt x="0" y="458594"/>
                  </a:cubicBezTo>
                  <a:cubicBezTo>
                    <a:pt x="0" y="451798"/>
                    <a:pt x="4102" y="445193"/>
                    <a:pt x="12504" y="439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4" name="Can 203"/>
            <p:cNvSpPr/>
            <p:nvPr/>
          </p:nvSpPr>
          <p:spPr>
            <a:xfrm rot="17366237">
              <a:off x="5176630" y="3730782"/>
              <a:ext cx="133101" cy="300864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299167" y="3777344"/>
              <a:ext cx="10148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55" name="Trapezoid 14"/>
          <p:cNvSpPr/>
          <p:nvPr/>
        </p:nvSpPr>
        <p:spPr>
          <a:xfrm rot="16200000">
            <a:off x="4993702" y="5225045"/>
            <a:ext cx="1729974" cy="243844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948042" y="4436973"/>
            <a:ext cx="1872000" cy="1565044"/>
            <a:chOff x="2484120" y="4422023"/>
            <a:chExt cx="2011680" cy="1565044"/>
          </a:xfrm>
        </p:grpSpPr>
        <p:sp>
          <p:nvSpPr>
            <p:cNvPr id="220" name="Rectangle 219"/>
            <p:cNvSpPr/>
            <p:nvPr/>
          </p:nvSpPr>
          <p:spPr>
            <a:xfrm>
              <a:off x="2484120" y="4422023"/>
              <a:ext cx="2011680" cy="15650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 flipH="1">
              <a:off x="2514600" y="4449156"/>
              <a:ext cx="1631191" cy="1483007"/>
              <a:chOff x="6571171" y="4666324"/>
              <a:chExt cx="1114202" cy="136346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545991" y="5949051"/>
                <a:ext cx="139382" cy="8074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541831" y="4666324"/>
                <a:ext cx="0" cy="1282727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6571171" y="5949051"/>
                <a:ext cx="974821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909" y="5113165"/>
            <a:ext cx="1852372" cy="2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" name="Group 260"/>
          <p:cNvGrpSpPr/>
          <p:nvPr/>
        </p:nvGrpSpPr>
        <p:grpSpPr>
          <a:xfrm>
            <a:off x="4466835" y="5386863"/>
            <a:ext cx="381000" cy="544995"/>
            <a:chOff x="6172200" y="5208585"/>
            <a:chExt cx="545376" cy="750109"/>
          </a:xfrm>
        </p:grpSpPr>
        <p:sp>
          <p:nvSpPr>
            <p:cNvPr id="272" name="Rounded Rectangle 271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3" name="Double Wave 272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Flowchart: Stored Data 277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788524" y="5311546"/>
            <a:ext cx="238499" cy="610121"/>
            <a:chOff x="6518749" y="5095664"/>
            <a:chExt cx="567852" cy="1500830"/>
          </a:xfrm>
        </p:grpSpPr>
        <p:sp>
          <p:nvSpPr>
            <p:cNvPr id="280" name="Freeform 27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1" name="Flowchart: Stored Data 28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40190" y="5440580"/>
            <a:ext cx="381000" cy="461491"/>
            <a:chOff x="2564315" y="5413699"/>
            <a:chExt cx="381000" cy="461491"/>
          </a:xfrm>
        </p:grpSpPr>
        <p:sp>
          <p:nvSpPr>
            <p:cNvPr id="311" name="Can 310"/>
            <p:cNvSpPr/>
            <p:nvPr/>
          </p:nvSpPr>
          <p:spPr>
            <a:xfrm>
              <a:off x="2564315" y="5413699"/>
              <a:ext cx="381000" cy="461491"/>
            </a:xfrm>
            <a:prstGeom prst="can">
              <a:avLst/>
            </a:prstGeom>
            <a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681310" y="5559482"/>
              <a:ext cx="152400" cy="2221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998637" y="4513056"/>
            <a:ext cx="457200" cy="744475"/>
            <a:chOff x="5029200" y="1189203"/>
            <a:chExt cx="381001" cy="581280"/>
          </a:xfrm>
        </p:grpSpPr>
        <p:sp>
          <p:nvSpPr>
            <p:cNvPr id="305" name="Can 30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6" name="Flowchart: Stored Data 30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2" name="Can 41"/>
          <p:cNvSpPr/>
          <p:nvPr/>
        </p:nvSpPr>
        <p:spPr>
          <a:xfrm>
            <a:off x="5489632" y="4759610"/>
            <a:ext cx="304800" cy="398759"/>
          </a:xfrm>
          <a:custGeom>
            <a:avLst/>
            <a:gdLst/>
            <a:ahLst/>
            <a:cxnLst/>
            <a:rect l="l" t="t" r="r" b="b"/>
            <a:pathLst>
              <a:path w="304800" h="398759">
                <a:moveTo>
                  <a:pt x="304800" y="398759"/>
                </a:moveTo>
                <a:lnTo>
                  <a:pt x="0" y="398759"/>
                </a:lnTo>
                <a:lnTo>
                  <a:pt x="105814" y="228283"/>
                </a:lnTo>
                <a:lnTo>
                  <a:pt x="105814" y="11647"/>
                </a:lnTo>
                <a:cubicBezTo>
                  <a:pt x="105814" y="5215"/>
                  <a:pt x="126671" y="0"/>
                  <a:pt x="152400" y="0"/>
                </a:cubicBezTo>
                <a:cubicBezTo>
                  <a:pt x="178129" y="0"/>
                  <a:pt x="198986" y="5215"/>
                  <a:pt x="198986" y="11647"/>
                </a:cubicBezTo>
                <a:lnTo>
                  <a:pt x="198986" y="2282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5425667" y="4708849"/>
            <a:ext cx="376614" cy="544179"/>
            <a:chOff x="5029200" y="1189203"/>
            <a:chExt cx="381001" cy="581280"/>
          </a:xfrm>
          <a:solidFill>
            <a:srgbClr val="FF0000"/>
          </a:solidFill>
        </p:grpSpPr>
        <p:sp>
          <p:nvSpPr>
            <p:cNvPr id="345" name="Can 34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6" name="Flowchart: Stored Data 34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080979" y="5286301"/>
            <a:ext cx="363811" cy="628986"/>
            <a:chOff x="6518749" y="5095664"/>
            <a:chExt cx="567852" cy="1500830"/>
          </a:xfrm>
        </p:grpSpPr>
        <p:sp>
          <p:nvSpPr>
            <p:cNvPr id="286" name="Freeform 285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" name="Flowchart: Stored Data 286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433486" y="5439311"/>
            <a:ext cx="384916" cy="497044"/>
            <a:chOff x="859684" y="3765496"/>
            <a:chExt cx="384916" cy="497044"/>
          </a:xfrm>
        </p:grpSpPr>
        <p:sp>
          <p:nvSpPr>
            <p:cNvPr id="308" name="Cube 30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124974" y="4472355"/>
            <a:ext cx="370826" cy="808303"/>
            <a:chOff x="728987" y="4156421"/>
            <a:chExt cx="370826" cy="685800"/>
          </a:xfrm>
        </p:grpSpPr>
        <p:sp>
          <p:nvSpPr>
            <p:cNvPr id="289" name="Cube 288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27711" y="4694340"/>
            <a:ext cx="321348" cy="522260"/>
            <a:chOff x="2146896" y="3516795"/>
            <a:chExt cx="321348" cy="522260"/>
          </a:xfrm>
        </p:grpSpPr>
        <p:sp>
          <p:nvSpPr>
            <p:cNvPr id="298" name="Cube 29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 rot="20232555">
            <a:off x="4646489" y="4685136"/>
            <a:ext cx="330200" cy="539220"/>
            <a:chOff x="914400" y="2808500"/>
            <a:chExt cx="330200" cy="539220"/>
          </a:xfrm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02" name="Rectangle 30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975536" y="4430025"/>
            <a:ext cx="941832" cy="1548000"/>
            <a:chOff x="4556294" y="4382596"/>
            <a:chExt cx="990600" cy="1584813"/>
          </a:xfrm>
        </p:grpSpPr>
        <p:sp>
          <p:nvSpPr>
            <p:cNvPr id="317" name="Rectangle 316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910377" y="4430009"/>
            <a:ext cx="941832" cy="1548000"/>
            <a:chOff x="5540998" y="4371299"/>
            <a:chExt cx="990600" cy="1584814"/>
          </a:xfrm>
        </p:grpSpPr>
        <p:sp>
          <p:nvSpPr>
            <p:cNvPr id="314" name="Rectangle 313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55970" y="5094709"/>
            <a:ext cx="1895104" cy="2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" name="Group 459"/>
          <p:cNvGrpSpPr/>
          <p:nvPr/>
        </p:nvGrpSpPr>
        <p:grpSpPr>
          <a:xfrm flipV="1">
            <a:off x="6091306" y="5289709"/>
            <a:ext cx="1890848" cy="638204"/>
            <a:chOff x="1903932" y="4691741"/>
            <a:chExt cx="5195731" cy="1206143"/>
          </a:xfrm>
        </p:grpSpPr>
        <p:sp>
          <p:nvSpPr>
            <p:cNvPr id="481" name="Freeform 480"/>
            <p:cNvSpPr/>
            <p:nvPr/>
          </p:nvSpPr>
          <p:spPr>
            <a:xfrm>
              <a:off x="1903932" y="4691741"/>
              <a:ext cx="5195731" cy="1206143"/>
            </a:xfrm>
            <a:custGeom>
              <a:avLst/>
              <a:gdLst>
                <a:gd name="connsiteX0" fmla="*/ 143004 w 4949285"/>
                <a:gd name="connsiteY0" fmla="*/ 221618 h 1206143"/>
                <a:gd name="connsiteX1" fmla="*/ 162255 w 4949285"/>
                <a:gd name="connsiteY1" fmla="*/ 375622 h 1206143"/>
                <a:gd name="connsiteX2" fmla="*/ 210381 w 4949285"/>
                <a:gd name="connsiteY2" fmla="*/ 462250 h 1206143"/>
                <a:gd name="connsiteX3" fmla="*/ 2376065 w 4949285"/>
                <a:gd name="connsiteY3" fmla="*/ 442999 h 1206143"/>
                <a:gd name="connsiteX4" fmla="*/ 2761076 w 4949285"/>
                <a:gd name="connsiteY4" fmla="*/ 433374 h 1206143"/>
                <a:gd name="connsiteX5" fmla="*/ 3194213 w 4949285"/>
                <a:gd name="connsiteY5" fmla="*/ 500751 h 1206143"/>
                <a:gd name="connsiteX6" fmla="*/ 3540722 w 4949285"/>
                <a:gd name="connsiteY6" fmla="*/ 625879 h 1206143"/>
                <a:gd name="connsiteX7" fmla="*/ 3829480 w 4949285"/>
                <a:gd name="connsiteY7" fmla="*/ 818385 h 1206143"/>
                <a:gd name="connsiteX8" fmla="*/ 4021985 w 4949285"/>
                <a:gd name="connsiteY8" fmla="*/ 924262 h 1206143"/>
                <a:gd name="connsiteX9" fmla="*/ 4820882 w 4949285"/>
                <a:gd name="connsiteY9" fmla="*/ 1174519 h 1206143"/>
                <a:gd name="connsiteX10" fmla="*/ 4917135 w 4949285"/>
                <a:gd name="connsiteY10" fmla="*/ 1097517 h 1206143"/>
                <a:gd name="connsiteX11" fmla="*/ 4897884 w 4949285"/>
                <a:gd name="connsiteY11" fmla="*/ 231244 h 1206143"/>
                <a:gd name="connsiteX12" fmla="*/ 4349244 w 4949285"/>
                <a:gd name="connsiteY12" fmla="*/ 240869 h 1206143"/>
                <a:gd name="connsiteX13" fmla="*/ 3896857 w 4949285"/>
                <a:gd name="connsiteY13" fmla="*/ 452625 h 1206143"/>
                <a:gd name="connsiteX14" fmla="*/ 3511846 w 4949285"/>
                <a:gd name="connsiteY14" fmla="*/ 192742 h 1206143"/>
                <a:gd name="connsiteX15" fmla="*/ 2982457 w 4949285"/>
                <a:gd name="connsiteY15" fmla="*/ 29113 h 1206143"/>
                <a:gd name="connsiteX16" fmla="*/ 2443442 w 4949285"/>
                <a:gd name="connsiteY16" fmla="*/ 19488 h 1206143"/>
                <a:gd name="connsiteX17" fmla="*/ 2125809 w 4949285"/>
                <a:gd name="connsiteY17" fmla="*/ 231244 h 1206143"/>
                <a:gd name="connsiteX18" fmla="*/ 143004 w 4949285"/>
                <a:gd name="connsiteY18" fmla="*/ 221618 h 1206143"/>
                <a:gd name="connsiteX0" fmla="*/ 187004 w 4993285"/>
                <a:gd name="connsiteY0" fmla="*/ 221618 h 1206143"/>
                <a:gd name="connsiteX1" fmla="*/ 90752 w 4993285"/>
                <a:gd name="connsiteY1" fmla="*/ 375622 h 1206143"/>
                <a:gd name="connsiteX2" fmla="*/ 254381 w 4993285"/>
                <a:gd name="connsiteY2" fmla="*/ 462250 h 1206143"/>
                <a:gd name="connsiteX3" fmla="*/ 2420065 w 4993285"/>
                <a:gd name="connsiteY3" fmla="*/ 442999 h 1206143"/>
                <a:gd name="connsiteX4" fmla="*/ 2805076 w 4993285"/>
                <a:gd name="connsiteY4" fmla="*/ 433374 h 1206143"/>
                <a:gd name="connsiteX5" fmla="*/ 3238213 w 4993285"/>
                <a:gd name="connsiteY5" fmla="*/ 500751 h 1206143"/>
                <a:gd name="connsiteX6" fmla="*/ 3584722 w 4993285"/>
                <a:gd name="connsiteY6" fmla="*/ 625879 h 1206143"/>
                <a:gd name="connsiteX7" fmla="*/ 3873480 w 4993285"/>
                <a:gd name="connsiteY7" fmla="*/ 818385 h 1206143"/>
                <a:gd name="connsiteX8" fmla="*/ 4065985 w 4993285"/>
                <a:gd name="connsiteY8" fmla="*/ 924262 h 1206143"/>
                <a:gd name="connsiteX9" fmla="*/ 4864882 w 4993285"/>
                <a:gd name="connsiteY9" fmla="*/ 1174519 h 1206143"/>
                <a:gd name="connsiteX10" fmla="*/ 4961135 w 4993285"/>
                <a:gd name="connsiteY10" fmla="*/ 1097517 h 1206143"/>
                <a:gd name="connsiteX11" fmla="*/ 4941884 w 4993285"/>
                <a:gd name="connsiteY11" fmla="*/ 231244 h 1206143"/>
                <a:gd name="connsiteX12" fmla="*/ 4393244 w 4993285"/>
                <a:gd name="connsiteY12" fmla="*/ 240869 h 1206143"/>
                <a:gd name="connsiteX13" fmla="*/ 3940857 w 4993285"/>
                <a:gd name="connsiteY13" fmla="*/ 452625 h 1206143"/>
                <a:gd name="connsiteX14" fmla="*/ 3555846 w 4993285"/>
                <a:gd name="connsiteY14" fmla="*/ 192742 h 1206143"/>
                <a:gd name="connsiteX15" fmla="*/ 3026457 w 4993285"/>
                <a:gd name="connsiteY15" fmla="*/ 29113 h 1206143"/>
                <a:gd name="connsiteX16" fmla="*/ 2487442 w 4993285"/>
                <a:gd name="connsiteY16" fmla="*/ 19488 h 1206143"/>
                <a:gd name="connsiteX17" fmla="*/ 2169809 w 4993285"/>
                <a:gd name="connsiteY17" fmla="*/ 231244 h 1206143"/>
                <a:gd name="connsiteX18" fmla="*/ 187004 w 4993285"/>
                <a:gd name="connsiteY18" fmla="*/ 221618 h 1206143"/>
                <a:gd name="connsiteX0" fmla="*/ 248501 w 5054782"/>
                <a:gd name="connsiteY0" fmla="*/ 221618 h 1206143"/>
                <a:gd name="connsiteX1" fmla="*/ 36746 w 5054782"/>
                <a:gd name="connsiteY1" fmla="*/ 365997 h 1206143"/>
                <a:gd name="connsiteX2" fmla="*/ 315878 w 5054782"/>
                <a:gd name="connsiteY2" fmla="*/ 462250 h 1206143"/>
                <a:gd name="connsiteX3" fmla="*/ 2481562 w 5054782"/>
                <a:gd name="connsiteY3" fmla="*/ 442999 h 1206143"/>
                <a:gd name="connsiteX4" fmla="*/ 2866573 w 5054782"/>
                <a:gd name="connsiteY4" fmla="*/ 433374 h 1206143"/>
                <a:gd name="connsiteX5" fmla="*/ 3299710 w 5054782"/>
                <a:gd name="connsiteY5" fmla="*/ 500751 h 1206143"/>
                <a:gd name="connsiteX6" fmla="*/ 3646219 w 5054782"/>
                <a:gd name="connsiteY6" fmla="*/ 625879 h 1206143"/>
                <a:gd name="connsiteX7" fmla="*/ 3934977 w 5054782"/>
                <a:gd name="connsiteY7" fmla="*/ 818385 h 1206143"/>
                <a:gd name="connsiteX8" fmla="*/ 4127482 w 5054782"/>
                <a:gd name="connsiteY8" fmla="*/ 924262 h 1206143"/>
                <a:gd name="connsiteX9" fmla="*/ 4926379 w 5054782"/>
                <a:gd name="connsiteY9" fmla="*/ 1174519 h 1206143"/>
                <a:gd name="connsiteX10" fmla="*/ 5022632 w 5054782"/>
                <a:gd name="connsiteY10" fmla="*/ 1097517 h 1206143"/>
                <a:gd name="connsiteX11" fmla="*/ 5003381 w 5054782"/>
                <a:gd name="connsiteY11" fmla="*/ 231244 h 1206143"/>
                <a:gd name="connsiteX12" fmla="*/ 4454741 w 5054782"/>
                <a:gd name="connsiteY12" fmla="*/ 240869 h 1206143"/>
                <a:gd name="connsiteX13" fmla="*/ 4002354 w 5054782"/>
                <a:gd name="connsiteY13" fmla="*/ 452625 h 1206143"/>
                <a:gd name="connsiteX14" fmla="*/ 3617343 w 5054782"/>
                <a:gd name="connsiteY14" fmla="*/ 192742 h 1206143"/>
                <a:gd name="connsiteX15" fmla="*/ 3087954 w 5054782"/>
                <a:gd name="connsiteY15" fmla="*/ 29113 h 1206143"/>
                <a:gd name="connsiteX16" fmla="*/ 2548939 w 5054782"/>
                <a:gd name="connsiteY16" fmla="*/ 19488 h 1206143"/>
                <a:gd name="connsiteX17" fmla="*/ 2231306 w 5054782"/>
                <a:gd name="connsiteY17" fmla="*/ 231244 h 1206143"/>
                <a:gd name="connsiteX18" fmla="*/ 248501 w 5054782"/>
                <a:gd name="connsiteY18" fmla="*/ 221618 h 1206143"/>
                <a:gd name="connsiteX0" fmla="*/ 310748 w 5117029"/>
                <a:gd name="connsiteY0" fmla="*/ 221618 h 1206143"/>
                <a:gd name="connsiteX1" fmla="*/ 12365 w 5117029"/>
                <a:gd name="connsiteY1" fmla="*/ 394873 h 1206143"/>
                <a:gd name="connsiteX2" fmla="*/ 378125 w 5117029"/>
                <a:gd name="connsiteY2" fmla="*/ 462250 h 1206143"/>
                <a:gd name="connsiteX3" fmla="*/ 2543809 w 5117029"/>
                <a:gd name="connsiteY3" fmla="*/ 442999 h 1206143"/>
                <a:gd name="connsiteX4" fmla="*/ 2928820 w 5117029"/>
                <a:gd name="connsiteY4" fmla="*/ 433374 h 1206143"/>
                <a:gd name="connsiteX5" fmla="*/ 3361957 w 5117029"/>
                <a:gd name="connsiteY5" fmla="*/ 500751 h 1206143"/>
                <a:gd name="connsiteX6" fmla="*/ 3708466 w 5117029"/>
                <a:gd name="connsiteY6" fmla="*/ 625879 h 1206143"/>
                <a:gd name="connsiteX7" fmla="*/ 3997224 w 5117029"/>
                <a:gd name="connsiteY7" fmla="*/ 818385 h 1206143"/>
                <a:gd name="connsiteX8" fmla="*/ 4189729 w 5117029"/>
                <a:gd name="connsiteY8" fmla="*/ 924262 h 1206143"/>
                <a:gd name="connsiteX9" fmla="*/ 4988626 w 5117029"/>
                <a:gd name="connsiteY9" fmla="*/ 1174519 h 1206143"/>
                <a:gd name="connsiteX10" fmla="*/ 5084879 w 5117029"/>
                <a:gd name="connsiteY10" fmla="*/ 1097517 h 1206143"/>
                <a:gd name="connsiteX11" fmla="*/ 5065628 w 5117029"/>
                <a:gd name="connsiteY11" fmla="*/ 231244 h 1206143"/>
                <a:gd name="connsiteX12" fmla="*/ 4516988 w 5117029"/>
                <a:gd name="connsiteY12" fmla="*/ 240869 h 1206143"/>
                <a:gd name="connsiteX13" fmla="*/ 4064601 w 5117029"/>
                <a:gd name="connsiteY13" fmla="*/ 452625 h 1206143"/>
                <a:gd name="connsiteX14" fmla="*/ 3679590 w 5117029"/>
                <a:gd name="connsiteY14" fmla="*/ 192742 h 1206143"/>
                <a:gd name="connsiteX15" fmla="*/ 3150201 w 5117029"/>
                <a:gd name="connsiteY15" fmla="*/ 29113 h 1206143"/>
                <a:gd name="connsiteX16" fmla="*/ 2611186 w 5117029"/>
                <a:gd name="connsiteY16" fmla="*/ 19488 h 1206143"/>
                <a:gd name="connsiteX17" fmla="*/ 2293553 w 5117029"/>
                <a:gd name="connsiteY17" fmla="*/ 231244 h 1206143"/>
                <a:gd name="connsiteX18" fmla="*/ 310748 w 5117029"/>
                <a:gd name="connsiteY18" fmla="*/ 221618 h 1206143"/>
                <a:gd name="connsiteX0" fmla="*/ 220271 w 5026552"/>
                <a:gd name="connsiteY0" fmla="*/ 221618 h 1206143"/>
                <a:gd name="connsiteX1" fmla="*/ 56642 w 5026552"/>
                <a:gd name="connsiteY1" fmla="*/ 394873 h 1206143"/>
                <a:gd name="connsiteX2" fmla="*/ 287648 w 5026552"/>
                <a:gd name="connsiteY2" fmla="*/ 462250 h 1206143"/>
                <a:gd name="connsiteX3" fmla="*/ 2453332 w 5026552"/>
                <a:gd name="connsiteY3" fmla="*/ 442999 h 1206143"/>
                <a:gd name="connsiteX4" fmla="*/ 2838343 w 5026552"/>
                <a:gd name="connsiteY4" fmla="*/ 433374 h 1206143"/>
                <a:gd name="connsiteX5" fmla="*/ 3271480 w 5026552"/>
                <a:gd name="connsiteY5" fmla="*/ 500751 h 1206143"/>
                <a:gd name="connsiteX6" fmla="*/ 3617989 w 5026552"/>
                <a:gd name="connsiteY6" fmla="*/ 625879 h 1206143"/>
                <a:gd name="connsiteX7" fmla="*/ 3906747 w 5026552"/>
                <a:gd name="connsiteY7" fmla="*/ 818385 h 1206143"/>
                <a:gd name="connsiteX8" fmla="*/ 4099252 w 5026552"/>
                <a:gd name="connsiteY8" fmla="*/ 924262 h 1206143"/>
                <a:gd name="connsiteX9" fmla="*/ 4898149 w 5026552"/>
                <a:gd name="connsiteY9" fmla="*/ 1174519 h 1206143"/>
                <a:gd name="connsiteX10" fmla="*/ 4994402 w 5026552"/>
                <a:gd name="connsiteY10" fmla="*/ 1097517 h 1206143"/>
                <a:gd name="connsiteX11" fmla="*/ 4975151 w 5026552"/>
                <a:gd name="connsiteY11" fmla="*/ 231244 h 1206143"/>
                <a:gd name="connsiteX12" fmla="*/ 4426511 w 5026552"/>
                <a:gd name="connsiteY12" fmla="*/ 240869 h 1206143"/>
                <a:gd name="connsiteX13" fmla="*/ 3974124 w 5026552"/>
                <a:gd name="connsiteY13" fmla="*/ 452625 h 1206143"/>
                <a:gd name="connsiteX14" fmla="*/ 3589113 w 5026552"/>
                <a:gd name="connsiteY14" fmla="*/ 192742 h 1206143"/>
                <a:gd name="connsiteX15" fmla="*/ 3059724 w 5026552"/>
                <a:gd name="connsiteY15" fmla="*/ 29113 h 1206143"/>
                <a:gd name="connsiteX16" fmla="*/ 2520709 w 5026552"/>
                <a:gd name="connsiteY16" fmla="*/ 19488 h 1206143"/>
                <a:gd name="connsiteX17" fmla="*/ 2203076 w 5026552"/>
                <a:gd name="connsiteY17" fmla="*/ 231244 h 1206143"/>
                <a:gd name="connsiteX18" fmla="*/ 220271 w 5026552"/>
                <a:gd name="connsiteY18" fmla="*/ 221618 h 1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552" h="1206143">
                  <a:moveTo>
                    <a:pt x="220271" y="221618"/>
                  </a:moveTo>
                  <a:cubicBezTo>
                    <a:pt x="-137468" y="248889"/>
                    <a:pt x="45413" y="354768"/>
                    <a:pt x="56642" y="394873"/>
                  </a:cubicBezTo>
                  <a:cubicBezTo>
                    <a:pt x="67871" y="434978"/>
                    <a:pt x="-111800" y="454229"/>
                    <a:pt x="287648" y="462250"/>
                  </a:cubicBezTo>
                  <a:cubicBezTo>
                    <a:pt x="687096" y="470271"/>
                    <a:pt x="2028216" y="447812"/>
                    <a:pt x="2453332" y="442999"/>
                  </a:cubicBezTo>
                  <a:cubicBezTo>
                    <a:pt x="2878448" y="438186"/>
                    <a:pt x="2701985" y="423749"/>
                    <a:pt x="2838343" y="433374"/>
                  </a:cubicBezTo>
                  <a:cubicBezTo>
                    <a:pt x="2974701" y="442999"/>
                    <a:pt x="3141539" y="468667"/>
                    <a:pt x="3271480" y="500751"/>
                  </a:cubicBezTo>
                  <a:cubicBezTo>
                    <a:pt x="3401421" y="532835"/>
                    <a:pt x="3512111" y="572940"/>
                    <a:pt x="3617989" y="625879"/>
                  </a:cubicBezTo>
                  <a:cubicBezTo>
                    <a:pt x="3723867" y="678818"/>
                    <a:pt x="3826536" y="768654"/>
                    <a:pt x="3906747" y="818385"/>
                  </a:cubicBezTo>
                  <a:cubicBezTo>
                    <a:pt x="3986958" y="868116"/>
                    <a:pt x="3934018" y="864906"/>
                    <a:pt x="4099252" y="924262"/>
                  </a:cubicBezTo>
                  <a:cubicBezTo>
                    <a:pt x="4264486" y="983618"/>
                    <a:pt x="4748957" y="1145643"/>
                    <a:pt x="4898149" y="1174519"/>
                  </a:cubicBezTo>
                  <a:cubicBezTo>
                    <a:pt x="5047341" y="1203395"/>
                    <a:pt x="4981568" y="1254729"/>
                    <a:pt x="4994402" y="1097517"/>
                  </a:cubicBezTo>
                  <a:cubicBezTo>
                    <a:pt x="5007236" y="940305"/>
                    <a:pt x="5069800" y="374019"/>
                    <a:pt x="4975151" y="231244"/>
                  </a:cubicBezTo>
                  <a:cubicBezTo>
                    <a:pt x="4880503" y="88469"/>
                    <a:pt x="4593349" y="203972"/>
                    <a:pt x="4426511" y="240869"/>
                  </a:cubicBezTo>
                  <a:cubicBezTo>
                    <a:pt x="4259673" y="277766"/>
                    <a:pt x="4113690" y="460646"/>
                    <a:pt x="3974124" y="452625"/>
                  </a:cubicBezTo>
                  <a:cubicBezTo>
                    <a:pt x="3834558" y="444604"/>
                    <a:pt x="3741513" y="263327"/>
                    <a:pt x="3589113" y="192742"/>
                  </a:cubicBezTo>
                  <a:cubicBezTo>
                    <a:pt x="3436713" y="122157"/>
                    <a:pt x="3237791" y="57989"/>
                    <a:pt x="3059724" y="29113"/>
                  </a:cubicBezTo>
                  <a:cubicBezTo>
                    <a:pt x="2881657" y="237"/>
                    <a:pt x="2663484" y="-14200"/>
                    <a:pt x="2520709" y="19488"/>
                  </a:cubicBezTo>
                  <a:cubicBezTo>
                    <a:pt x="2377934" y="53176"/>
                    <a:pt x="2580065" y="199160"/>
                    <a:pt x="2203076" y="231244"/>
                  </a:cubicBezTo>
                  <a:cubicBezTo>
                    <a:pt x="1826087" y="263328"/>
                    <a:pt x="578010" y="194347"/>
                    <a:pt x="220271" y="221618"/>
                  </a:cubicBezTo>
                  <a:close/>
                </a:path>
              </a:pathLst>
            </a:custGeom>
            <a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6879967" y="4824491"/>
              <a:ext cx="219696" cy="1073393"/>
            </a:xfrm>
            <a:custGeom>
              <a:avLst/>
              <a:gdLst>
                <a:gd name="connsiteX0" fmla="*/ 2095 w 226797"/>
                <a:gd name="connsiteY0" fmla="*/ 26642 h 1156039"/>
                <a:gd name="connsiteX1" fmla="*/ 88723 w 226797"/>
                <a:gd name="connsiteY1" fmla="*/ 392402 h 1156039"/>
                <a:gd name="connsiteX2" fmla="*/ 30971 w 226797"/>
                <a:gd name="connsiteY2" fmla="*/ 575282 h 1156039"/>
                <a:gd name="connsiteX3" fmla="*/ 59847 w 226797"/>
                <a:gd name="connsiteY3" fmla="*/ 806288 h 1156039"/>
                <a:gd name="connsiteX4" fmla="*/ 50221 w 226797"/>
                <a:gd name="connsiteY4" fmla="*/ 1056545 h 1156039"/>
                <a:gd name="connsiteX5" fmla="*/ 213851 w 226797"/>
                <a:gd name="connsiteY5" fmla="*/ 1085421 h 1156039"/>
                <a:gd name="connsiteX6" fmla="*/ 194600 w 226797"/>
                <a:gd name="connsiteY6" fmla="*/ 142145 h 1156039"/>
                <a:gd name="connsiteX7" fmla="*/ 2095 w 226797"/>
                <a:gd name="connsiteY7" fmla="*/ 26642 h 115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97" h="1156039">
                  <a:moveTo>
                    <a:pt x="2095" y="26642"/>
                  </a:moveTo>
                  <a:cubicBezTo>
                    <a:pt x="-15551" y="68351"/>
                    <a:pt x="83910" y="300962"/>
                    <a:pt x="88723" y="392402"/>
                  </a:cubicBezTo>
                  <a:cubicBezTo>
                    <a:pt x="93536" y="483842"/>
                    <a:pt x="35784" y="506301"/>
                    <a:pt x="30971" y="575282"/>
                  </a:cubicBezTo>
                  <a:cubicBezTo>
                    <a:pt x="26158" y="644263"/>
                    <a:pt x="56639" y="726078"/>
                    <a:pt x="59847" y="806288"/>
                  </a:cubicBezTo>
                  <a:cubicBezTo>
                    <a:pt x="63055" y="886498"/>
                    <a:pt x="24554" y="1010023"/>
                    <a:pt x="50221" y="1056545"/>
                  </a:cubicBezTo>
                  <a:cubicBezTo>
                    <a:pt x="75888" y="1103067"/>
                    <a:pt x="189788" y="1237821"/>
                    <a:pt x="213851" y="1085421"/>
                  </a:cubicBezTo>
                  <a:cubicBezTo>
                    <a:pt x="237914" y="933021"/>
                    <a:pt x="226684" y="312191"/>
                    <a:pt x="194600" y="142145"/>
                  </a:cubicBezTo>
                  <a:cubicBezTo>
                    <a:pt x="162516" y="-27901"/>
                    <a:pt x="19741" y="-15067"/>
                    <a:pt x="2095" y="2664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589371" y="4607693"/>
            <a:ext cx="386813" cy="577537"/>
            <a:chOff x="6166009" y="5239818"/>
            <a:chExt cx="551565" cy="718876"/>
          </a:xfr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grpSpPr>
        <p:sp>
          <p:nvSpPr>
            <p:cNvPr id="320" name="Rounded Rectangle 319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solidFill>
              <a:srgbClr val="FFFF00"/>
            </a:solid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1" name="Double Wave 320"/>
            <p:cNvSpPr/>
            <p:nvPr/>
          </p:nvSpPr>
          <p:spPr>
            <a:xfrm>
              <a:off x="6166009" y="5239818"/>
              <a:ext cx="529042" cy="102557"/>
            </a:xfrm>
            <a:prstGeom prst="doubleWav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2" name="Flowchart: Stored Data 321"/>
            <p:cNvSpPr/>
            <p:nvPr/>
          </p:nvSpPr>
          <p:spPr>
            <a:xfrm rot="16200000">
              <a:off x="6362914" y="5353784"/>
              <a:ext cx="229375" cy="404197"/>
            </a:xfrm>
            <a:prstGeom prst="flowChartOnlineStorag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 rot="10504118">
            <a:off x="7630132" y="4599949"/>
            <a:ext cx="272009" cy="539220"/>
            <a:chOff x="914400" y="2808500"/>
            <a:chExt cx="330200" cy="539220"/>
          </a:xfrm>
          <a:solidFill>
            <a:schemeClr val="accent6">
              <a:lumMod val="75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54" name="Rectangle 353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 rot="10504118">
            <a:off x="7544781" y="4591357"/>
            <a:ext cx="230683" cy="539220"/>
            <a:chOff x="914400" y="2808500"/>
            <a:chExt cx="330200" cy="5392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42" name="Rectangle 34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 rot="21428113" flipH="1">
            <a:off x="7271920" y="4516658"/>
            <a:ext cx="370826" cy="685800"/>
            <a:chOff x="728987" y="4156421"/>
            <a:chExt cx="370826" cy="685800"/>
          </a:xfrm>
          <a:solidFill>
            <a:schemeClr val="accent3">
              <a:lumMod val="75000"/>
            </a:schemeClr>
          </a:solidFill>
        </p:grpSpPr>
        <p:sp>
          <p:nvSpPr>
            <p:cNvPr id="330" name="Cube 329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6334225" y="5427455"/>
            <a:ext cx="384916" cy="497044"/>
            <a:chOff x="859684" y="3765496"/>
            <a:chExt cx="384916" cy="497044"/>
          </a:xfrm>
        </p:grpSpPr>
        <p:sp>
          <p:nvSpPr>
            <p:cNvPr id="348" name="Cube 34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FF0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7223794" y="5362405"/>
            <a:ext cx="321348" cy="522260"/>
            <a:chOff x="2146896" y="3516795"/>
            <a:chExt cx="321348" cy="522260"/>
          </a:xfrm>
          <a:solidFill>
            <a:schemeClr val="accent2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100" y="5286916"/>
            <a:ext cx="381000" cy="593595"/>
            <a:chOff x="6022868" y="5375535"/>
            <a:chExt cx="381000" cy="461491"/>
          </a:xfrm>
        </p:grpSpPr>
        <p:sp>
          <p:nvSpPr>
            <p:cNvPr id="351" name="Can 350"/>
            <p:cNvSpPr/>
            <p:nvPr/>
          </p:nvSpPr>
          <p:spPr>
            <a:xfrm>
              <a:off x="6022868" y="5375535"/>
              <a:ext cx="381000" cy="461491"/>
            </a:xfrm>
            <a:prstGeom prst="can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139857" y="5523156"/>
              <a:ext cx="152400" cy="222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019493" y="4554498"/>
            <a:ext cx="238499" cy="610121"/>
            <a:chOff x="6518749" y="5095664"/>
            <a:chExt cx="567852" cy="1500830"/>
          </a:xfrm>
        </p:grpSpPr>
        <p:sp>
          <p:nvSpPr>
            <p:cNvPr id="324" name="Freeform 32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5" name="Flowchart: Stored Data 32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5266630" y="2160481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1" name="Freeform 40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2" name="Flowchart: Stored Data 40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795228" y="2140771"/>
            <a:ext cx="285750" cy="346116"/>
            <a:chOff x="658694" y="3351561"/>
            <a:chExt cx="285750" cy="346116"/>
          </a:xfrm>
        </p:grpSpPr>
        <p:sp>
          <p:nvSpPr>
            <p:cNvPr id="398" name="Can 397"/>
            <p:cNvSpPr/>
            <p:nvPr/>
          </p:nvSpPr>
          <p:spPr>
            <a:xfrm>
              <a:off x="658694" y="3351561"/>
              <a:ext cx="285750" cy="34611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775689" y="3497332"/>
              <a:ext cx="114300" cy="1666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038030" y="2163714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4" name="Freeform 40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5" name="Flowchart: Stored Data 40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560659" y="2102043"/>
            <a:ext cx="191925" cy="432401"/>
            <a:chOff x="6518749" y="5095664"/>
            <a:chExt cx="567852" cy="15008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Freeform 38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2" name="Flowchart: Stored Data 38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65406" y="2157872"/>
            <a:ext cx="342900" cy="408129"/>
            <a:chOff x="5029200" y="1189203"/>
            <a:chExt cx="381001" cy="581280"/>
          </a:xfrm>
          <a:solidFill>
            <a:srgbClr val="00B050"/>
          </a:solidFill>
        </p:grpSpPr>
        <p:sp>
          <p:nvSpPr>
            <p:cNvPr id="395" name="Can 39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6" name="Flowchart: Stored Data 39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5029200" y="1640057"/>
            <a:ext cx="311992" cy="383257"/>
            <a:chOff x="5325291" y="4426507"/>
            <a:chExt cx="1084217" cy="2393649"/>
          </a:xfrm>
        </p:grpSpPr>
        <p:sp>
          <p:nvSpPr>
            <p:cNvPr id="384" name="Freeform 38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FFFF0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Pentagon 385"/>
            <p:cNvSpPr/>
            <p:nvPr/>
          </p:nvSpPr>
          <p:spPr>
            <a:xfrm rot="5400000">
              <a:off x="5528301" y="5824080"/>
              <a:ext cx="728993" cy="741061"/>
            </a:xfrm>
            <a:prstGeom prst="homePlate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 rot="20232555">
            <a:off x="4773226" y="1583076"/>
            <a:ext cx="247650" cy="404420"/>
            <a:chOff x="914400" y="2808500"/>
            <a:chExt cx="330200" cy="5392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92" name="Rectangle 39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514850" y="1605342"/>
            <a:ext cx="285750" cy="408745"/>
            <a:chOff x="6172200" y="5208585"/>
            <a:chExt cx="545376" cy="750109"/>
          </a:xfrm>
          <a:solidFill>
            <a:schemeClr val="bg2">
              <a:lumMod val="50000"/>
            </a:schemeClr>
          </a:solidFill>
        </p:grpSpPr>
        <p:sp>
          <p:nvSpPr>
            <p:cNvPr id="377" name="Rounded Rectangle 376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grpFill/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8" name="Double Wave 377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9" name="Flowchart: Stored Data 378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89" y="1553090"/>
            <a:ext cx="660400" cy="1032504"/>
            <a:chOff x="3258520" y="1510937"/>
            <a:chExt cx="660400" cy="1032504"/>
          </a:xfrm>
        </p:grpSpPr>
        <p:sp>
          <p:nvSpPr>
            <p:cNvPr id="183" name="Rectangle 182"/>
            <p:cNvSpPr/>
            <p:nvPr/>
          </p:nvSpPr>
          <p:spPr>
            <a:xfrm>
              <a:off x="3258520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512520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136" y="1553090"/>
            <a:ext cx="660400" cy="1032504"/>
            <a:chOff x="2577737" y="1510937"/>
            <a:chExt cx="660400" cy="1032504"/>
          </a:xfrm>
        </p:grpSpPr>
        <p:sp>
          <p:nvSpPr>
            <p:cNvPr id="184" name="Rectangle 183"/>
            <p:cNvSpPr/>
            <p:nvPr/>
          </p:nvSpPr>
          <p:spPr>
            <a:xfrm>
              <a:off x="2577737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737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6459522" y="1560860"/>
            <a:ext cx="1333471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 flipV="1">
            <a:off x="6459521" y="1578661"/>
            <a:ext cx="1280536" cy="981486"/>
            <a:chOff x="4935521" y="1561406"/>
            <a:chExt cx="1280536" cy="981486"/>
          </a:xfrm>
        </p:grpSpPr>
        <p:cxnSp>
          <p:nvCxnSpPr>
            <p:cNvPr id="251" name="Straight Connector 250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9221298">
            <a:off x="7212992" y="2278999"/>
            <a:ext cx="564085" cy="214806"/>
            <a:chOff x="9692629" y="3435973"/>
            <a:chExt cx="394666" cy="414482"/>
          </a:xfrm>
        </p:grpSpPr>
        <p:sp>
          <p:nvSpPr>
            <p:cNvPr id="14" name="Freeform 13"/>
            <p:cNvSpPr/>
            <p:nvPr/>
          </p:nvSpPr>
          <p:spPr>
            <a:xfrm>
              <a:off x="9692629" y="3435973"/>
              <a:ext cx="394666" cy="414482"/>
            </a:xfrm>
            <a:custGeom>
              <a:avLst/>
              <a:gdLst>
                <a:gd name="connsiteX0" fmla="*/ 11 w 394666"/>
                <a:gd name="connsiteY0" fmla="*/ 183126 h 414482"/>
                <a:gd name="connsiteX1" fmla="*/ 231017 w 394666"/>
                <a:gd name="connsiteY1" fmla="*/ 246 h 414482"/>
                <a:gd name="connsiteX2" fmla="*/ 394647 w 394666"/>
                <a:gd name="connsiteY2" fmla="*/ 221627 h 414482"/>
                <a:gd name="connsiteX3" fmla="*/ 221392 w 394666"/>
                <a:gd name="connsiteY3" fmla="*/ 414132 h 414482"/>
                <a:gd name="connsiteX4" fmla="*/ 11 w 394666"/>
                <a:gd name="connsiteY4" fmla="*/ 183126 h 4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66" h="414482">
                  <a:moveTo>
                    <a:pt x="11" y="183126"/>
                  </a:moveTo>
                  <a:cubicBezTo>
                    <a:pt x="1615" y="114145"/>
                    <a:pt x="165244" y="-6171"/>
                    <a:pt x="231017" y="246"/>
                  </a:cubicBezTo>
                  <a:cubicBezTo>
                    <a:pt x="296790" y="6663"/>
                    <a:pt x="396251" y="152646"/>
                    <a:pt x="394647" y="221627"/>
                  </a:cubicBezTo>
                  <a:cubicBezTo>
                    <a:pt x="393043" y="290608"/>
                    <a:pt x="283956" y="422153"/>
                    <a:pt x="221392" y="414132"/>
                  </a:cubicBezTo>
                  <a:cubicBezTo>
                    <a:pt x="158828" y="406111"/>
                    <a:pt x="-1593" y="252107"/>
                    <a:pt x="11" y="183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889962" y="3574380"/>
              <a:ext cx="92238" cy="1225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205511" y="2237555"/>
            <a:ext cx="503645" cy="321678"/>
            <a:chOff x="4748398" y="829686"/>
            <a:chExt cx="891424" cy="522791"/>
          </a:xfrm>
        </p:grpSpPr>
        <p:sp>
          <p:nvSpPr>
            <p:cNvPr id="412" name="Trapezoid 411"/>
            <p:cNvSpPr/>
            <p:nvPr/>
          </p:nvSpPr>
          <p:spPr>
            <a:xfrm rot="10800000">
              <a:off x="4748398" y="829686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3" name="Trapezoid 412"/>
            <p:cNvSpPr/>
            <p:nvPr/>
          </p:nvSpPr>
          <p:spPr>
            <a:xfrm rot="10800000">
              <a:off x="4770168" y="892473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4" name="Trapezoid 413"/>
            <p:cNvSpPr/>
            <p:nvPr/>
          </p:nvSpPr>
          <p:spPr>
            <a:xfrm rot="10800000">
              <a:off x="4791938" y="953590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5" name="Trapezoid 414"/>
            <p:cNvSpPr/>
            <p:nvPr/>
          </p:nvSpPr>
          <p:spPr>
            <a:xfrm rot="10800000">
              <a:off x="4787582" y="1014707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6" name="Trapezoid 415"/>
            <p:cNvSpPr/>
            <p:nvPr/>
          </p:nvSpPr>
          <p:spPr>
            <a:xfrm rot="10800000">
              <a:off x="4796289" y="1075824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6454358" y="2025496"/>
            <a:ext cx="1344168" cy="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070469" y="1744016"/>
            <a:ext cx="627997" cy="253776"/>
            <a:chOff x="503889" y="5225406"/>
            <a:chExt cx="1202037" cy="632813"/>
          </a:xfrm>
        </p:grpSpPr>
        <p:sp>
          <p:nvSpPr>
            <p:cNvPr id="418" name="Trapezoid 417"/>
            <p:cNvSpPr/>
            <p:nvPr/>
          </p:nvSpPr>
          <p:spPr>
            <a:xfrm>
              <a:off x="574417" y="5225406"/>
              <a:ext cx="1062976" cy="138327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10800000">
              <a:off x="558067" y="5444385"/>
              <a:ext cx="1082572" cy="413834"/>
            </a:xfrm>
            <a:prstGeom prst="trapezoid">
              <a:avLst>
                <a:gd name="adj" fmla="val 40836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503889" y="5393703"/>
              <a:ext cx="1202037" cy="457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350457" y="2300997"/>
            <a:ext cx="868981" cy="237295"/>
            <a:chOff x="3585270" y="677105"/>
            <a:chExt cx="1635515" cy="369040"/>
          </a:xfrm>
        </p:grpSpPr>
        <p:sp>
          <p:nvSpPr>
            <p:cNvPr id="407" name="Trapezoid 406"/>
            <p:cNvSpPr/>
            <p:nvPr/>
          </p:nvSpPr>
          <p:spPr>
            <a:xfrm rot="10800000">
              <a:off x="3585270" y="67710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10800000">
              <a:off x="3631474" y="74565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10800000">
              <a:off x="3633166" y="803379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0" name="Trapezoid 409"/>
            <p:cNvSpPr/>
            <p:nvPr/>
          </p:nvSpPr>
          <p:spPr>
            <a:xfrm rot="10800000">
              <a:off x="3628810" y="877401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 flipV="1">
            <a:off x="6494414" y="1643581"/>
            <a:ext cx="176498" cy="373096"/>
            <a:chOff x="9359537" y="1610963"/>
            <a:chExt cx="240758" cy="680327"/>
          </a:xfrm>
        </p:grpSpPr>
        <p:sp>
          <p:nvSpPr>
            <p:cNvPr id="422" name="Trapezoid 421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6579439" y="1643581"/>
            <a:ext cx="176498" cy="373096"/>
            <a:chOff x="9359537" y="1610963"/>
            <a:chExt cx="240758" cy="680327"/>
          </a:xfrm>
        </p:grpSpPr>
        <p:sp>
          <p:nvSpPr>
            <p:cNvPr id="426" name="Trapezoid 425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V="1">
            <a:off x="6674657" y="1643581"/>
            <a:ext cx="176498" cy="373096"/>
            <a:chOff x="9359537" y="1610963"/>
            <a:chExt cx="240758" cy="680327"/>
          </a:xfrm>
        </p:grpSpPr>
        <p:sp>
          <p:nvSpPr>
            <p:cNvPr id="430" name="Trapezoid 429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 flipV="1">
            <a:off x="6883086" y="1643581"/>
            <a:ext cx="176498" cy="373096"/>
            <a:chOff x="9359537" y="1610963"/>
            <a:chExt cx="240758" cy="680327"/>
          </a:xfrm>
        </p:grpSpPr>
        <p:sp>
          <p:nvSpPr>
            <p:cNvPr id="434" name="Trapezoid 433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0059" y="1545427"/>
            <a:ext cx="660400" cy="1032504"/>
            <a:chOff x="5588616" y="1531035"/>
            <a:chExt cx="660400" cy="1032504"/>
          </a:xfrm>
        </p:grpSpPr>
        <p:sp>
          <p:nvSpPr>
            <p:cNvPr id="188" name="Rectangle 187"/>
            <p:cNvSpPr/>
            <p:nvPr/>
          </p:nvSpPr>
          <p:spPr>
            <a:xfrm>
              <a:off x="558861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84261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4414" y="1546208"/>
            <a:ext cx="660400" cy="1032504"/>
            <a:chOff x="4920896" y="1531035"/>
            <a:chExt cx="660400" cy="1032504"/>
          </a:xfrm>
        </p:grpSpPr>
        <p:sp>
          <p:nvSpPr>
            <p:cNvPr id="189" name="Rectangle 188"/>
            <p:cNvSpPr/>
            <p:nvPr/>
          </p:nvSpPr>
          <p:spPr>
            <a:xfrm>
              <a:off x="492089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17489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473793" y="1942770"/>
            <a:ext cx="992287" cy="636923"/>
            <a:chOff x="3936729" y="1925514"/>
            <a:chExt cx="992287" cy="636923"/>
          </a:xfrm>
        </p:grpSpPr>
        <p:sp>
          <p:nvSpPr>
            <p:cNvPr id="238" name="Rectangle 237"/>
            <p:cNvSpPr/>
            <p:nvPr/>
          </p:nvSpPr>
          <p:spPr>
            <a:xfrm>
              <a:off x="3936729" y="1925514"/>
              <a:ext cx="992287" cy="63692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354612" y="2254121"/>
              <a:ext cx="156521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4" name="Trapezoid 14"/>
          <p:cNvSpPr/>
          <p:nvPr/>
        </p:nvSpPr>
        <p:spPr>
          <a:xfrm rot="16200000" flipH="1">
            <a:off x="5699813" y="1608003"/>
            <a:ext cx="1240949" cy="79109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7" name="Trapezoid 14"/>
          <p:cNvSpPr/>
          <p:nvPr/>
        </p:nvSpPr>
        <p:spPr>
          <a:xfrm rot="16200000">
            <a:off x="4986046" y="1390957"/>
            <a:ext cx="1202105" cy="1156690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6155970" y="5422670"/>
            <a:ext cx="281490" cy="500363"/>
            <a:chOff x="5325291" y="4426507"/>
            <a:chExt cx="1084217" cy="2393649"/>
          </a:xfrm>
        </p:grpSpPr>
        <p:sp>
          <p:nvSpPr>
            <p:cNvPr id="334" name="Freeform 33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9966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6" name="Pentagon 335"/>
            <p:cNvSpPr/>
            <p:nvPr/>
          </p:nvSpPr>
          <p:spPr>
            <a:xfrm rot="5400000">
              <a:off x="5254102" y="5818644"/>
              <a:ext cx="1217337" cy="612921"/>
            </a:xfrm>
            <a:prstGeom prst="homePlat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086600" y="53340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27" name="Freeform 32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8" name="Flowchart: Stored Data 327"/>
            <p:cNvSpPr/>
            <p:nvPr/>
          </p:nvSpPr>
          <p:spPr>
            <a:xfrm rot="16200000">
              <a:off x="6613166" y="5817654"/>
              <a:ext cx="364616" cy="530004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899130" y="53565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57" name="Freeform 35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8" name="Flowchart: Stored Data 357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136971" y="4590168"/>
            <a:ext cx="415990" cy="634383"/>
            <a:chOff x="5325291" y="4426507"/>
            <a:chExt cx="1084217" cy="2393649"/>
          </a:xfrm>
        </p:grpSpPr>
        <p:sp>
          <p:nvSpPr>
            <p:cNvPr id="294" name="Freeform 29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Pentagon 295"/>
            <p:cNvSpPr/>
            <p:nvPr/>
          </p:nvSpPr>
          <p:spPr>
            <a:xfrm rot="5400000">
              <a:off x="5528303" y="5824073"/>
              <a:ext cx="728992" cy="741061"/>
            </a:xfrm>
            <a:prstGeom prst="homePlat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756355" y="538013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60" name="Freeform 35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1" name="Flowchart: Stored Data 36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75553" y="4447338"/>
            <a:ext cx="941832" cy="1548000"/>
            <a:chOff x="5540998" y="4371299"/>
            <a:chExt cx="990600" cy="1584814"/>
          </a:xfrm>
        </p:grpSpPr>
        <p:sp>
          <p:nvSpPr>
            <p:cNvPr id="20" name="Rectangle 19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133615" y="4445502"/>
            <a:ext cx="941832" cy="1548000"/>
            <a:chOff x="4556294" y="4382596"/>
            <a:chExt cx="990600" cy="1584813"/>
          </a:xfrm>
        </p:grpSpPr>
        <p:sp>
          <p:nvSpPr>
            <p:cNvPr id="19" name="Rectangle 18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-9262304" y="-4736798"/>
            <a:ext cx="8753477" cy="7144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B315E5-929F-45C5-8CF5-1BE1729D9D5D}"/>
              </a:ext>
            </a:extLst>
          </p:cNvPr>
          <p:cNvSpPr txBox="1"/>
          <p:nvPr/>
        </p:nvSpPr>
        <p:spPr>
          <a:xfrm>
            <a:off x="8333045" y="4305172"/>
            <a:ext cx="8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D8A00"/>
                </a:solidFill>
              </a:rPr>
              <a:t>KTUTS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F368CA16-D21D-421B-B1FA-55604403EE61}"/>
              </a:ext>
            </a:extLst>
          </p:cNvPr>
          <p:cNvSpPr/>
          <p:nvPr/>
        </p:nvSpPr>
        <p:spPr>
          <a:xfrm>
            <a:off x="9371461" y="4428655"/>
            <a:ext cx="108860" cy="1088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xmlns="" id="{1823158E-5E62-4E42-A82D-B2C472DFA969}"/>
              </a:ext>
            </a:extLst>
          </p:cNvPr>
          <p:cNvSpPr/>
          <p:nvPr/>
        </p:nvSpPr>
        <p:spPr>
          <a:xfrm>
            <a:off x="9066661" y="4428655"/>
            <a:ext cx="108860" cy="10886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53" name="Group 552"/>
          <p:cNvGrpSpPr/>
          <p:nvPr/>
        </p:nvGrpSpPr>
        <p:grpSpPr>
          <a:xfrm rot="14128375">
            <a:off x="8679411" y="5040671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4" name="Picture 4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5" name="Group 554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9" name="Group 498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0" lon="20999997" rev="0"/>
            </a:camera>
            <a:lightRig rig="threePt" dir="t"/>
          </a:scene3d>
        </p:grpSpPr>
        <p:sp>
          <p:nvSpPr>
            <p:cNvPr id="500" name="Rounded Rectangle 499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2" name="Group 501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590792" lon="20990934" rev="21494771"/>
            </a:camera>
            <a:lightRig rig="threePt" dir="t"/>
          </a:scene3d>
        </p:grpSpPr>
        <p:sp>
          <p:nvSpPr>
            <p:cNvPr id="503" name="Rounded Rectangle 502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181010" lon="20962342" rev="21383010"/>
            </a:camera>
            <a:lightRig rig="threePt" dir="t"/>
          </a:scene3d>
        </p:grpSpPr>
        <p:sp>
          <p:nvSpPr>
            <p:cNvPr id="506" name="Rounded Rectangle 505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8" name="Group 507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769922" lon="20909496" rev="21256492"/>
            </a:camera>
            <a:lightRig rig="threePt" dir="t"/>
          </a:scene3d>
        </p:grpSpPr>
        <p:sp>
          <p:nvSpPr>
            <p:cNvPr id="509" name="Rounded Rectangle 508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8333765" y="4658292"/>
            <a:ext cx="1493837" cy="2066658"/>
            <a:chOff x="2590800" y="860520"/>
            <a:chExt cx="1493837" cy="2066658"/>
          </a:xfrm>
          <a:scene3d>
            <a:camera prst="orthographicFront">
              <a:rot lat="2356407" lon="20822249" rev="21102590"/>
            </a:camera>
            <a:lightRig rig="threePt" dir="t"/>
          </a:scene3d>
        </p:grpSpPr>
        <p:sp>
          <p:nvSpPr>
            <p:cNvPr id="512" name="Rounded Rectangle 511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4" name="Group 513"/>
          <p:cNvGrpSpPr/>
          <p:nvPr/>
        </p:nvGrpSpPr>
        <p:grpSpPr>
          <a:xfrm>
            <a:off x="8305801" y="4658292"/>
            <a:ext cx="1493837" cy="2066658"/>
            <a:chOff x="2590800" y="860520"/>
            <a:chExt cx="1493837" cy="2066658"/>
          </a:xfrm>
          <a:scene3d>
            <a:camera prst="orthographicFront">
              <a:rot lat="2938412" lon="20679612" rev="20898474"/>
            </a:camera>
            <a:lightRig rig="threePt" dir="t"/>
          </a:scene3d>
        </p:grpSpPr>
        <p:sp>
          <p:nvSpPr>
            <p:cNvPr id="515" name="Rounded Rectangle 51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3511503" lon="20434476" rev="20595622"/>
            </a:camera>
            <a:lightRig rig="threePt" dir="t"/>
          </a:scene3d>
        </p:grpSpPr>
        <p:sp>
          <p:nvSpPr>
            <p:cNvPr id="518" name="Rounded Rectangle 517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0" name="Group 519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063875" lon="19963609" rev="20069665"/>
            </a:camera>
            <a:lightRig rig="threePt" dir="t"/>
          </a:scene3d>
        </p:grpSpPr>
        <p:sp>
          <p:nvSpPr>
            <p:cNvPr id="521" name="Rounded Rectangle 520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6" name="Group 525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800002" lon="16200000" rev="16200000"/>
            </a:camera>
            <a:lightRig rig="threePt" dir="t"/>
          </a:scene3d>
        </p:grpSpPr>
        <p:sp>
          <p:nvSpPr>
            <p:cNvPr id="527" name="Rounded Rectangle 526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" name="Group 522"/>
          <p:cNvGrpSpPr/>
          <p:nvPr/>
        </p:nvGrpSpPr>
        <p:grpSpPr>
          <a:xfrm>
            <a:off x="8325428" y="4667550"/>
            <a:ext cx="1493837" cy="2066658"/>
            <a:chOff x="2590800" y="860520"/>
            <a:chExt cx="1493837" cy="2066658"/>
          </a:xfrm>
          <a:scene3d>
            <a:camera prst="orthographicFront">
              <a:rot lat="4553638" lon="18873688" rev="18926311"/>
            </a:camera>
            <a:lightRig rig="threePt" dir="t"/>
          </a:scene3d>
        </p:grpSpPr>
        <p:sp>
          <p:nvSpPr>
            <p:cNvPr id="524" name="Rounded Rectangle 523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B3F91FC3-F3B4-42E7-9A15-90C7F068DAA5}"/>
              </a:ext>
            </a:extLst>
          </p:cNvPr>
          <p:cNvGrpSpPr/>
          <p:nvPr/>
        </p:nvGrpSpPr>
        <p:grpSpPr>
          <a:xfrm>
            <a:off x="1599973" y="2107460"/>
            <a:ext cx="793947" cy="3597913"/>
            <a:chOff x="-1943650" y="2145222"/>
            <a:chExt cx="793947" cy="3597913"/>
          </a:xfrm>
        </p:grpSpPr>
        <p:grpSp>
          <p:nvGrpSpPr>
            <p:cNvPr id="62" name="Group 61"/>
            <p:cNvGrpSpPr/>
            <p:nvPr/>
          </p:nvGrpSpPr>
          <p:grpSpPr>
            <a:xfrm>
              <a:off x="-1943650" y="2145222"/>
              <a:ext cx="793947" cy="3597913"/>
              <a:chOff x="1008744" y="2117087"/>
              <a:chExt cx="793947" cy="3597913"/>
            </a:xfrm>
          </p:grpSpPr>
          <p:sp>
            <p:nvSpPr>
              <p:cNvPr id="50" name="Trapezoid 49"/>
              <p:cNvSpPr/>
              <p:nvPr/>
            </p:nvSpPr>
            <p:spPr>
              <a:xfrm rot="5400000">
                <a:off x="-393239" y="3519070"/>
                <a:ext cx="3597913" cy="793947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1615874" y="3802207"/>
                <a:ext cx="152400" cy="1307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xmlns="" id="{D8CF1660-ECA2-4E74-97B1-3FBA6825FB33}"/>
                </a:ext>
              </a:extLst>
            </p:cNvPr>
            <p:cNvPicPr>
              <a:picLocks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9872" y1="18674" x2="40735" y2="20070"/>
                          <a14:foregroundMark x1="66294" y1="59860" x2="74920" y2="68237"/>
                          <a14:foregroundMark x1="74920" y1="68237" x2="75879" y2="69983"/>
                          <a14:foregroundMark x1="21246" y1="61955" x2="33706" y2="79058"/>
                          <a14:foregroundMark x1="70767" y1="59860" x2="80032" y2="67888"/>
                          <a14:foregroundMark x1="80032" y1="67888" x2="74601" y2="70332"/>
                          <a14:foregroundMark x1="29872" y1="77312" x2="39776" y2="79407"/>
                          <a14:foregroundMark x1="39776" y1="79407" x2="39457" y2="79407"/>
                          <a14:foregroundMark x1="33706" y1="73473" x2="34984" y2="82897"/>
                          <a14:foregroundMark x1="34984" y1="82897" x2="35304" y2="82897"/>
                          <a14:foregroundMark x1="30192" y1="18674" x2="38658" y2="19197"/>
                          <a14:foregroundMark x1="38658" y1="19197" x2="40096" y2="19721"/>
                          <a14:foregroundMark x1="40735" y1="17976" x2="26997" y2="17277"/>
                          <a14:foregroundMark x1="34026" y1="17277" x2="34345" y2="2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911" y="2912264"/>
              <a:ext cx="619263" cy="10187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29228" y="2105114"/>
            <a:ext cx="1494972" cy="3609886"/>
            <a:chOff x="-2105996" y="3402837"/>
            <a:chExt cx="1526969" cy="3609886"/>
          </a:xfrm>
        </p:grpSpPr>
        <p:sp>
          <p:nvSpPr>
            <p:cNvPr id="48" name="Rectangle 47"/>
            <p:cNvSpPr/>
            <p:nvPr/>
          </p:nvSpPr>
          <p:spPr>
            <a:xfrm>
              <a:off x="-2105996" y="3402837"/>
              <a:ext cx="1526969" cy="36098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  <a:alpha val="78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-914400" y="510186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4" name="Arrow: Down 543">
            <a:extLst>
              <a:ext uri="{FF2B5EF4-FFF2-40B4-BE49-F238E27FC236}">
                <a16:creationId xmlns:a16="http://schemas.microsoft.com/office/drawing/2014/main" xmlns="" id="{D1CDB32D-3441-4C05-9F44-72DF00F6B1E5}"/>
              </a:ext>
            </a:extLst>
          </p:cNvPr>
          <p:cNvSpPr/>
          <p:nvPr/>
        </p:nvSpPr>
        <p:spPr>
          <a:xfrm rot="16200000">
            <a:off x="1485225" y="3102485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xmlns="" id="{138D8814-D004-46BA-9556-0384A76BB08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750"/>
          <a:stretch/>
        </p:blipFill>
        <p:spPr>
          <a:xfrm>
            <a:off x="2056118" y="67883"/>
            <a:ext cx="10778444" cy="6444031"/>
          </a:xfrm>
          <a:prstGeom prst="verticalScroll">
            <a:avLst/>
          </a:prstGeom>
        </p:spPr>
      </p:pic>
      <p:sp>
        <p:nvSpPr>
          <p:cNvPr id="545" name="文本框 8">
            <a:extLst>
              <a:ext uri="{FF2B5EF4-FFF2-40B4-BE49-F238E27FC236}">
                <a16:creationId xmlns:a16="http://schemas.microsoft.com/office/drawing/2014/main" xmlns="" id="{8AB5FC88-A25F-443A-8E11-5A3846B19B8A}"/>
              </a:ext>
            </a:extLst>
          </p:cNvPr>
          <p:cNvSpPr txBox="1"/>
          <p:nvPr/>
        </p:nvSpPr>
        <p:spPr>
          <a:xfrm>
            <a:off x="2634576" y="730990"/>
            <a:ext cx="9557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Người ta chia đều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18kg muối vào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240</a:t>
            </a:r>
          </a:p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gói. Hỏi mỗi gói có bao nhiêu gam muối?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xmlns="" id="{482A6ABF-B4EA-4FCA-A900-20CA4E2054CE}"/>
              </a:ext>
            </a:extLst>
          </p:cNvPr>
          <p:cNvSpPr/>
          <p:nvPr/>
        </p:nvSpPr>
        <p:spPr>
          <a:xfrm>
            <a:off x="3645209" y="2207720"/>
            <a:ext cx="75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Đổi: 18kg = 18 000 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xmlns="" id="{92206FFE-7DE5-41A0-B1EC-927DED63741D}"/>
              </a:ext>
            </a:extLst>
          </p:cNvPr>
          <p:cNvSpPr/>
          <p:nvPr/>
        </p:nvSpPr>
        <p:spPr>
          <a:xfrm>
            <a:off x="3402264" y="3419717"/>
            <a:ext cx="756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18 000 : 240 = 75 (g muối)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xmlns="" id="{B0C37D93-A1D9-4B74-B948-842FAAF04E4D}"/>
              </a:ext>
            </a:extLst>
          </p:cNvPr>
          <p:cNvSpPr/>
          <p:nvPr/>
        </p:nvSpPr>
        <p:spPr>
          <a:xfrm>
            <a:off x="2961877" y="2810117"/>
            <a:ext cx="879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Số gam muối trong mỗi gói là: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xmlns="" id="{116D8397-B38B-4ACB-A5C2-0C15FC76399A}"/>
              </a:ext>
            </a:extLst>
          </p:cNvPr>
          <p:cNvSpPr/>
          <p:nvPr/>
        </p:nvSpPr>
        <p:spPr>
          <a:xfrm>
            <a:off x="4675259" y="4105517"/>
            <a:ext cx="601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Đáp số: 75 g muối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2" name="Rectangle: Rounded Corners 561">
            <a:extLst>
              <a:ext uri="{FF2B5EF4-FFF2-40B4-BE49-F238E27FC236}">
                <a16:creationId xmlns:a16="http://schemas.microsoft.com/office/drawing/2014/main" xmlns="" id="{7E72DAA0-D91A-4C07-9564-7F80E143E53B}"/>
              </a:ext>
            </a:extLst>
          </p:cNvPr>
          <p:cNvSpPr/>
          <p:nvPr/>
        </p:nvSpPr>
        <p:spPr>
          <a:xfrm>
            <a:off x="5502794" y="527896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0CA28BC6-3B83-4DD5-84F9-3240B66E45E2}"/>
              </a:ext>
            </a:extLst>
          </p:cNvPr>
          <p:cNvGrpSpPr/>
          <p:nvPr/>
        </p:nvGrpSpPr>
        <p:grpSpPr>
          <a:xfrm>
            <a:off x="2966323" y="1362317"/>
            <a:ext cx="8864910" cy="669001"/>
            <a:chOff x="2998747" y="1394667"/>
            <a:chExt cx="8864910" cy="6690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816624BB-0DB1-4253-9B21-2FFBF3B35C41}"/>
                </a:ext>
              </a:extLst>
            </p:cNvPr>
            <p:cNvCxnSpPr/>
            <p:nvPr/>
          </p:nvCxnSpPr>
          <p:spPr>
            <a:xfrm>
              <a:off x="5370138" y="1395100"/>
              <a:ext cx="18532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xmlns="" id="{CF4515D6-8E3E-47E3-AA43-AEE052C778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607" y="1416094"/>
              <a:ext cx="2239713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xmlns="" id="{A57DF56D-20E2-4495-B4C9-E2CEE5F55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0337" y="1394667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xmlns="" id="{B8949967-721D-4A6A-AD0D-E380D3469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747" y="2038355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xmlns="" id="{CED45877-2BF7-4D98-A699-9FA12C929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034" y="2042384"/>
              <a:ext cx="6818623" cy="21284"/>
            </a:xfrm>
            <a:prstGeom prst="line">
              <a:avLst/>
            </a:prstGeom>
            <a:ln w="63500" cmpd="dbl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1" name="Picture 540">
            <a:extLst>
              <a:ext uri="{FF2B5EF4-FFF2-40B4-BE49-F238E27FC236}">
                <a16:creationId xmlns:a16="http://schemas.microsoft.com/office/drawing/2014/main" xmlns="" id="{40AB0574-9A25-404F-807D-D971B6B0B8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011" r="9509" b="9902"/>
          <a:stretch/>
        </p:blipFill>
        <p:spPr>
          <a:xfrm>
            <a:off x="315838" y="4043878"/>
            <a:ext cx="2998437" cy="273503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1BA7638A-B1B5-442F-B012-052A067CCC6B}"/>
              </a:ext>
            </a:extLst>
          </p:cNvPr>
          <p:cNvSpPr/>
          <p:nvPr/>
        </p:nvSpPr>
        <p:spPr>
          <a:xfrm>
            <a:off x="949768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xmlns="" id="{321BB3F3-0534-4E0B-A90E-E7B2B439C5D0}"/>
              </a:ext>
            </a:extLst>
          </p:cNvPr>
          <p:cNvSpPr/>
          <p:nvPr/>
        </p:nvSpPr>
        <p:spPr>
          <a:xfrm>
            <a:off x="1159607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2F8070E-31B6-4225-AAF2-D872741C55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745825"/>
            <a:ext cx="1172701" cy="1073415"/>
          </a:xfrm>
          <a:prstGeom prst="rect">
            <a:avLst/>
          </a:prstGeom>
        </p:spPr>
      </p:pic>
      <p:grpSp>
        <p:nvGrpSpPr>
          <p:cNvPr id="495" name="Group 494"/>
          <p:cNvGrpSpPr/>
          <p:nvPr/>
        </p:nvGrpSpPr>
        <p:grpSpPr>
          <a:xfrm>
            <a:off x="-6217858" y="-5629553"/>
            <a:ext cx="25840814" cy="18098540"/>
            <a:chOff x="-38705048" y="-2251079"/>
            <a:chExt cx="22158626" cy="15519587"/>
          </a:xfrm>
        </p:grpSpPr>
        <p:sp>
          <p:nvSpPr>
            <p:cNvPr id="496" name="Rectangle 33"/>
            <p:cNvSpPr/>
            <p:nvPr/>
          </p:nvSpPr>
          <p:spPr>
            <a:xfrm>
              <a:off x="-38705048" y="-2251079"/>
              <a:ext cx="22158626" cy="15519587"/>
            </a:xfrm>
            <a:custGeom>
              <a:avLst/>
              <a:gdLst/>
              <a:ahLst/>
              <a:cxnLst/>
              <a:rect l="l" t="t" r="r" b="b"/>
              <a:pathLst>
                <a:path w="20101560" h="15519587">
                  <a:moveTo>
                    <a:pt x="10050780" y="6607649"/>
                  </a:moveTo>
                  <a:cubicBezTo>
                    <a:pt x="9414468" y="6607649"/>
                    <a:pt x="8898636" y="7123481"/>
                    <a:pt x="8898636" y="7759793"/>
                  </a:cubicBezTo>
                  <a:cubicBezTo>
                    <a:pt x="8898636" y="8396105"/>
                    <a:pt x="9414468" y="8911937"/>
                    <a:pt x="10050780" y="8911937"/>
                  </a:cubicBezTo>
                  <a:cubicBezTo>
                    <a:pt x="10687092" y="8911937"/>
                    <a:pt x="11202924" y="8396105"/>
                    <a:pt x="11202924" y="7759793"/>
                  </a:cubicBezTo>
                  <a:cubicBezTo>
                    <a:pt x="11202924" y="7123481"/>
                    <a:pt x="10687092" y="6607649"/>
                    <a:pt x="10050780" y="6607649"/>
                  </a:cubicBezTo>
                  <a:close/>
                  <a:moveTo>
                    <a:pt x="0" y="0"/>
                  </a:moveTo>
                  <a:lnTo>
                    <a:pt x="20101560" y="0"/>
                  </a:lnTo>
                  <a:lnTo>
                    <a:pt x="20101560" y="15519587"/>
                  </a:lnTo>
                  <a:lnTo>
                    <a:pt x="0" y="15519587"/>
                  </a:lnTo>
                  <a:close/>
                </a:path>
              </a:pathLst>
            </a:custGeom>
            <a:gradFill>
              <a:gsLst>
                <a:gs pos="63000">
                  <a:schemeClr val="tx1">
                    <a:lumMod val="95000"/>
                    <a:lumOff val="5000"/>
                    <a:alpha val="98000"/>
                  </a:schemeClr>
                </a:gs>
                <a:gs pos="32000">
                  <a:schemeClr val="tx1">
                    <a:lumMod val="95000"/>
                    <a:lumOff val="5000"/>
                    <a:alpha val="95000"/>
                  </a:schemeClr>
                </a:gs>
                <a:gs pos="11000">
                  <a:schemeClr val="tx1">
                    <a:lumMod val="85000"/>
                    <a:lumOff val="15000"/>
                    <a:alpha val="85000"/>
                  </a:schemeClr>
                </a:gs>
                <a:gs pos="2000">
                  <a:schemeClr val="tx1">
                    <a:lumMod val="65000"/>
                    <a:lumOff val="35000"/>
                    <a:alpha val="90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2" name="Oval 8"/>
            <p:cNvSpPr/>
            <p:nvPr/>
          </p:nvSpPr>
          <p:spPr>
            <a:xfrm>
              <a:off x="-29116973" y="4117870"/>
              <a:ext cx="3071401" cy="2805429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838200"/>
                  </a:moveTo>
                  <a:cubicBezTo>
                    <a:pt x="991722" y="838200"/>
                    <a:pt x="838200" y="991722"/>
                    <a:pt x="838200" y="1181100"/>
                  </a:cubicBezTo>
                  <a:cubicBezTo>
                    <a:pt x="838200" y="1370478"/>
                    <a:pt x="991722" y="1524000"/>
                    <a:pt x="1181100" y="1524000"/>
                  </a:cubicBezTo>
                  <a:cubicBezTo>
                    <a:pt x="1370478" y="1524000"/>
                    <a:pt x="1524000" y="1370478"/>
                    <a:pt x="1524000" y="1181100"/>
                  </a:cubicBezTo>
                  <a:cubicBezTo>
                    <a:pt x="1524000" y="991722"/>
                    <a:pt x="1370478" y="838200"/>
                    <a:pt x="1181100" y="838200"/>
                  </a:cubicBezTo>
                  <a:close/>
                  <a:moveTo>
                    <a:pt x="1181100" y="0"/>
                  </a:moveTo>
                  <a:cubicBezTo>
                    <a:pt x="1833404" y="0"/>
                    <a:pt x="2362200" y="528796"/>
                    <a:pt x="2362200" y="1181100"/>
                  </a:cubicBezTo>
                  <a:cubicBezTo>
                    <a:pt x="2362200" y="1833404"/>
                    <a:pt x="1833404" y="2362200"/>
                    <a:pt x="1181100" y="2362200"/>
                  </a:cubicBezTo>
                  <a:cubicBezTo>
                    <a:pt x="528796" y="2362200"/>
                    <a:pt x="0" y="1833404"/>
                    <a:pt x="0" y="1181100"/>
                  </a:cubicBezTo>
                  <a:cubicBezTo>
                    <a:pt x="0" y="528796"/>
                    <a:pt x="528796" y="0"/>
                    <a:pt x="1181100" y="0"/>
                  </a:cubicBezTo>
                  <a:close/>
                </a:path>
              </a:pathLst>
            </a:cu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65000"/>
                    <a:alpha val="71000"/>
                  </a:schemeClr>
                </a:gs>
                <a:gs pos="29000">
                  <a:schemeClr val="bg1">
                    <a:lumMod val="83000"/>
                    <a:lumOff val="17000"/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33" name="Rectangle 532"/>
          <p:cNvSpPr/>
          <p:nvPr/>
        </p:nvSpPr>
        <p:spPr>
          <a:xfrm>
            <a:off x="-72238" y="-335501"/>
            <a:ext cx="12370980" cy="7239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 p14:bounceEnd="38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 p14:presetBounceEnd="43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 p14:bounceEnd="43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1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6FE3BE-5EAE-44BA-AE1A-E7A79A39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5" y="2286000"/>
            <a:ext cx="2783710" cy="222696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EF24EE-BEB3-48D1-B269-E0BCC961E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00201"/>
            <a:ext cx="4286249" cy="3428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F8AA99-BEEB-4C40-B5BD-F6196DA2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10556" r="21111" b="6080"/>
          <a:stretch/>
        </p:blipFill>
        <p:spPr>
          <a:xfrm>
            <a:off x="4358680" y="1316339"/>
            <a:ext cx="3492083" cy="4217383"/>
          </a:xfrm>
          <a:prstGeom prst="rect">
            <a:avLst/>
          </a:prstGeom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60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49A412-65B0-446F-9DE7-07FC2655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87790"/>
            <a:ext cx="8305801" cy="7025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C7D83D-ECCC-461F-B32F-A52E25F77E64}"/>
              </a:ext>
            </a:extLst>
          </p:cNvPr>
          <p:cNvSpPr/>
          <p:nvPr/>
        </p:nvSpPr>
        <p:spPr>
          <a:xfrm>
            <a:off x="4191000" y="914400"/>
            <a:ext cx="3886200" cy="5410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5443A4C-2E6D-4D6A-9C62-3C8A13F72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6532"/>
            <a:ext cx="4488736" cy="4488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2944D9-2154-4893-82E4-B53A996B8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32" r="25230" b="8677"/>
          <a:stretch/>
        </p:blipFill>
        <p:spPr>
          <a:xfrm>
            <a:off x="6019800" y="838200"/>
            <a:ext cx="2057401" cy="548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567A56C-88DD-463E-BC0D-4655116788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3232" r="48641" b="8677"/>
          <a:stretch/>
        </p:blipFill>
        <p:spPr>
          <a:xfrm>
            <a:off x="4179314" y="838200"/>
            <a:ext cx="1992886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52E6131-F373-4216-82D3-599461362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7778" r="29716" b="34194"/>
          <a:stretch/>
        </p:blipFill>
        <p:spPr>
          <a:xfrm>
            <a:off x="5676530" y="2887016"/>
            <a:ext cx="856381" cy="85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3D1578A-F523-4379-9AEC-FC145B1396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34098"/>
          <a:stretch/>
        </p:blipFill>
        <p:spPr>
          <a:xfrm>
            <a:off x="169565" y="2743200"/>
            <a:ext cx="3179189" cy="4572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537844E-C190-40A6-9531-03F5247CCF03}"/>
              </a:ext>
            </a:extLst>
          </p:cNvPr>
          <p:cNvSpPr/>
          <p:nvPr/>
        </p:nvSpPr>
        <p:spPr>
          <a:xfrm>
            <a:off x="3581399" y="381000"/>
            <a:ext cx="8534399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xmlns="" id="{A86C7250-D45C-435D-85E6-3D87563ED024}"/>
              </a:ext>
            </a:extLst>
          </p:cNvPr>
          <p:cNvSpPr txBox="1"/>
          <p:nvPr/>
        </p:nvSpPr>
        <p:spPr>
          <a:xfrm>
            <a:off x="3581401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Chọn </a:t>
            </a:r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câu trả lời đúng:</a:t>
            </a:r>
          </a:p>
          <a:p>
            <a:pPr algn="ctr"/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6C505E-AC0C-498A-BF0B-403011784A34}"/>
              </a:ext>
            </a:extLst>
          </p:cNvPr>
          <p:cNvSpPr/>
          <p:nvPr/>
        </p:nvSpPr>
        <p:spPr>
          <a:xfrm>
            <a:off x="3610682" y="1905000"/>
            <a:ext cx="7483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13660 : 130 = 15 (dư 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337AEA0-0B9F-4F4E-9311-5C8F774CD983}"/>
              </a:ext>
            </a:extLst>
          </p:cNvPr>
          <p:cNvSpPr/>
          <p:nvPr/>
        </p:nvSpPr>
        <p:spPr>
          <a:xfrm>
            <a:off x="3610682" y="3485366"/>
            <a:ext cx="858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72B6E16-5568-4ABC-9742-BCD771DADE15}"/>
              </a:ext>
            </a:extLst>
          </p:cNvPr>
          <p:cNvSpPr/>
          <p:nvPr/>
        </p:nvSpPr>
        <p:spPr>
          <a:xfrm>
            <a:off x="3610682" y="2695183"/>
            <a:ext cx="766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13660 : 130 = 15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86A1AF9-5DCC-41DC-85BC-CAC865A1D1ED}"/>
              </a:ext>
            </a:extLst>
          </p:cNvPr>
          <p:cNvSpPr/>
          <p:nvPr/>
        </p:nvSpPr>
        <p:spPr>
          <a:xfrm>
            <a:off x="3610682" y="4275550"/>
            <a:ext cx="8182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B51654B-6218-42E7-955D-7DCBF259EC79}"/>
              </a:ext>
            </a:extLst>
          </p:cNvPr>
          <p:cNvSpPr/>
          <p:nvPr/>
        </p:nvSpPr>
        <p:spPr>
          <a:xfrm>
            <a:off x="5960481" y="547521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A3172D6-930F-4E68-8174-D0A66527CAF9}"/>
              </a:ext>
            </a:extLst>
          </p:cNvPr>
          <p:cNvSpPr/>
          <p:nvPr/>
        </p:nvSpPr>
        <p:spPr>
          <a:xfrm>
            <a:off x="5960481" y="4675166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287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607 -2.22222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344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FCFE50D-71E5-4584-9A76-52FDDDFC0DCB}"/>
              </a:ext>
            </a:extLst>
          </p:cNvPr>
          <p:cNvGrpSpPr/>
          <p:nvPr/>
        </p:nvGrpSpPr>
        <p:grpSpPr>
          <a:xfrm>
            <a:off x="-457200" y="253999"/>
            <a:ext cx="4034880" cy="6604001"/>
            <a:chOff x="587208" y="0"/>
            <a:chExt cx="4034880" cy="6604001"/>
          </a:xfrm>
        </p:grpSpPr>
        <p:sp>
          <p:nvSpPr>
            <p:cNvPr id="4" name="Google Shape;163;p16">
              <a:extLst>
                <a:ext uri="{FF2B5EF4-FFF2-40B4-BE49-F238E27FC236}">
                  <a16:creationId xmlns:a16="http://schemas.microsoft.com/office/drawing/2014/main" xmlns="" id="{18E3032C-78DD-4EB6-B9C2-0E3196E2D3A4}"/>
                </a:ext>
              </a:extLst>
            </p:cNvPr>
            <p:cNvSpPr/>
            <p:nvPr/>
          </p:nvSpPr>
          <p:spPr>
            <a:xfrm>
              <a:off x="838200" y="2858964"/>
              <a:ext cx="3703565" cy="3744989"/>
            </a:xfrm>
            <a:custGeom>
              <a:avLst/>
              <a:gdLst/>
              <a:ahLst/>
              <a:cxnLst/>
              <a:rect l="l" t="t" r="r" b="b"/>
              <a:pathLst>
                <a:path w="98438" h="99539" extrusionOk="0">
                  <a:moveTo>
                    <a:pt x="30489" y="1"/>
                  </a:moveTo>
                  <a:cubicBezTo>
                    <a:pt x="30489" y="1"/>
                    <a:pt x="1" y="12243"/>
                    <a:pt x="1" y="48569"/>
                  </a:cubicBezTo>
                  <a:lnTo>
                    <a:pt x="1" y="99539"/>
                  </a:lnTo>
                  <a:lnTo>
                    <a:pt x="98438" y="99539"/>
                  </a:lnTo>
                  <a:lnTo>
                    <a:pt x="98438" y="48569"/>
                  </a:lnTo>
                  <a:cubicBezTo>
                    <a:pt x="98438" y="12243"/>
                    <a:pt x="67983" y="1"/>
                    <a:pt x="67983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164;p16">
              <a:extLst>
                <a:ext uri="{FF2B5EF4-FFF2-40B4-BE49-F238E27FC236}">
                  <a16:creationId xmlns:a16="http://schemas.microsoft.com/office/drawing/2014/main" xmlns="" id="{6B6B0E9F-23B9-4552-B5D4-9AD52048E638}"/>
                </a:ext>
              </a:extLst>
            </p:cNvPr>
            <p:cNvSpPr/>
            <p:nvPr/>
          </p:nvSpPr>
          <p:spPr>
            <a:xfrm>
              <a:off x="1372842" y="3215418"/>
              <a:ext cx="1332881" cy="976439"/>
            </a:xfrm>
            <a:custGeom>
              <a:avLst/>
              <a:gdLst/>
              <a:ahLst/>
              <a:cxnLst/>
              <a:rect l="l" t="t" r="r" b="b"/>
              <a:pathLst>
                <a:path w="35427" h="25953" extrusionOk="0">
                  <a:moveTo>
                    <a:pt x="11042" y="0"/>
                  </a:moveTo>
                  <a:cubicBezTo>
                    <a:pt x="11042" y="0"/>
                    <a:pt x="6105" y="1335"/>
                    <a:pt x="4071" y="3470"/>
                  </a:cubicBezTo>
                  <a:cubicBezTo>
                    <a:pt x="1836" y="5771"/>
                    <a:pt x="1" y="9741"/>
                    <a:pt x="1" y="9741"/>
                  </a:cubicBezTo>
                  <a:lnTo>
                    <a:pt x="35426" y="25952"/>
                  </a:lnTo>
                  <a:lnTo>
                    <a:pt x="35426" y="25952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65;p16">
              <a:extLst>
                <a:ext uri="{FF2B5EF4-FFF2-40B4-BE49-F238E27FC236}">
                  <a16:creationId xmlns:a16="http://schemas.microsoft.com/office/drawing/2014/main" xmlns="" id="{54B4C6B2-149B-4C0F-A759-11443A95EE80}"/>
                </a:ext>
              </a:extLst>
            </p:cNvPr>
            <p:cNvSpPr/>
            <p:nvPr/>
          </p:nvSpPr>
          <p:spPr>
            <a:xfrm>
              <a:off x="774201" y="1793442"/>
              <a:ext cx="1949077" cy="1519869"/>
            </a:xfrm>
            <a:custGeom>
              <a:avLst/>
              <a:gdLst/>
              <a:ahLst/>
              <a:cxnLst/>
              <a:rect l="l" t="t" r="r" b="b"/>
              <a:pathLst>
                <a:path w="51805" h="40397" extrusionOk="0">
                  <a:moveTo>
                    <a:pt x="51070" y="1"/>
                  </a:moveTo>
                  <a:cubicBezTo>
                    <a:pt x="51070" y="1"/>
                    <a:pt x="35192" y="5638"/>
                    <a:pt x="1" y="18881"/>
                  </a:cubicBezTo>
                  <a:cubicBezTo>
                    <a:pt x="1" y="18881"/>
                    <a:pt x="15445" y="20482"/>
                    <a:pt x="27053" y="40396"/>
                  </a:cubicBezTo>
                  <a:lnTo>
                    <a:pt x="51804" y="40396"/>
                  </a:lnTo>
                  <a:lnTo>
                    <a:pt x="51070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166;p16">
              <a:extLst>
                <a:ext uri="{FF2B5EF4-FFF2-40B4-BE49-F238E27FC236}">
                  <a16:creationId xmlns:a16="http://schemas.microsoft.com/office/drawing/2014/main" xmlns="" id="{6E1992BD-3B0C-471E-99F0-2B3B9BAC93B1}"/>
                </a:ext>
              </a:extLst>
            </p:cNvPr>
            <p:cNvSpPr/>
            <p:nvPr/>
          </p:nvSpPr>
          <p:spPr>
            <a:xfrm>
              <a:off x="2604060" y="1793442"/>
              <a:ext cx="2014316" cy="1519869"/>
            </a:xfrm>
            <a:custGeom>
              <a:avLst/>
              <a:gdLst/>
              <a:ahLst/>
              <a:cxnLst/>
              <a:rect l="l" t="t" r="r" b="b"/>
              <a:pathLst>
                <a:path w="53539" h="40397" extrusionOk="0">
                  <a:moveTo>
                    <a:pt x="734" y="1"/>
                  </a:moveTo>
                  <a:lnTo>
                    <a:pt x="0" y="40396"/>
                  </a:lnTo>
                  <a:lnTo>
                    <a:pt x="24751" y="40396"/>
                  </a:lnTo>
                  <a:cubicBezTo>
                    <a:pt x="36326" y="20482"/>
                    <a:pt x="53539" y="18881"/>
                    <a:pt x="53539" y="18881"/>
                  </a:cubicBezTo>
                  <a:cubicBezTo>
                    <a:pt x="18480" y="5638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67;p16">
              <a:extLst>
                <a:ext uri="{FF2B5EF4-FFF2-40B4-BE49-F238E27FC236}">
                  <a16:creationId xmlns:a16="http://schemas.microsoft.com/office/drawing/2014/main" xmlns="" id="{BA79502F-5D80-409F-B61F-394C241D2063}"/>
                </a:ext>
              </a:extLst>
            </p:cNvPr>
            <p:cNvSpPr/>
            <p:nvPr/>
          </p:nvSpPr>
          <p:spPr>
            <a:xfrm>
              <a:off x="1399217" y="5210940"/>
              <a:ext cx="200833" cy="1383033"/>
            </a:xfrm>
            <a:custGeom>
              <a:avLst/>
              <a:gdLst/>
              <a:ahLst/>
              <a:cxnLst/>
              <a:rect l="l" t="t" r="r" b="b"/>
              <a:pathLst>
                <a:path w="5338" h="36760" extrusionOk="0">
                  <a:moveTo>
                    <a:pt x="2035" y="0"/>
                  </a:moveTo>
                  <a:lnTo>
                    <a:pt x="0" y="36760"/>
                  </a:lnTo>
                  <a:lnTo>
                    <a:pt x="5338" y="366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168;p16">
              <a:extLst>
                <a:ext uri="{FF2B5EF4-FFF2-40B4-BE49-F238E27FC236}">
                  <a16:creationId xmlns:a16="http://schemas.microsoft.com/office/drawing/2014/main" xmlns="" id="{91761B1E-7D4B-4375-89E2-1F7279D3380A}"/>
                </a:ext>
              </a:extLst>
            </p:cNvPr>
            <p:cNvSpPr/>
            <p:nvPr/>
          </p:nvSpPr>
          <p:spPr>
            <a:xfrm>
              <a:off x="3754912" y="5210939"/>
              <a:ext cx="210879" cy="1381792"/>
            </a:xfrm>
            <a:custGeom>
              <a:avLst/>
              <a:gdLst/>
              <a:ahLst/>
              <a:cxnLst/>
              <a:rect l="l" t="t" r="r" b="b"/>
              <a:pathLst>
                <a:path w="5605" h="36727" extrusionOk="0">
                  <a:moveTo>
                    <a:pt x="4437" y="0"/>
                  </a:moveTo>
                  <a:lnTo>
                    <a:pt x="1" y="36727"/>
                  </a:lnTo>
                  <a:lnTo>
                    <a:pt x="5605" y="3672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69;p16">
              <a:extLst>
                <a:ext uri="{FF2B5EF4-FFF2-40B4-BE49-F238E27FC236}">
                  <a16:creationId xmlns:a16="http://schemas.microsoft.com/office/drawing/2014/main" xmlns="" id="{6FA74B58-4CA9-4AC1-90CB-F7F969931C9C}"/>
                </a:ext>
              </a:extLst>
            </p:cNvPr>
            <p:cNvSpPr/>
            <p:nvPr/>
          </p:nvSpPr>
          <p:spPr>
            <a:xfrm>
              <a:off x="2595256" y="4583402"/>
              <a:ext cx="89167" cy="2020599"/>
            </a:xfrm>
            <a:custGeom>
              <a:avLst/>
              <a:gdLst/>
              <a:ahLst/>
              <a:cxnLst/>
              <a:rect l="l" t="t" r="r" b="b"/>
              <a:pathLst>
                <a:path w="2370" h="53706" extrusionOk="0">
                  <a:moveTo>
                    <a:pt x="1368" y="1"/>
                  </a:moveTo>
                  <a:lnTo>
                    <a:pt x="1" y="1935"/>
                  </a:lnTo>
                  <a:lnTo>
                    <a:pt x="1002" y="53706"/>
                  </a:lnTo>
                  <a:lnTo>
                    <a:pt x="2369" y="5367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70;p16">
              <a:extLst>
                <a:ext uri="{FF2B5EF4-FFF2-40B4-BE49-F238E27FC236}">
                  <a16:creationId xmlns:a16="http://schemas.microsoft.com/office/drawing/2014/main" xmlns="" id="{D9A18040-16F7-41FA-AA67-31A6C63D2A1B}"/>
                </a:ext>
              </a:extLst>
            </p:cNvPr>
            <p:cNvSpPr/>
            <p:nvPr/>
          </p:nvSpPr>
          <p:spPr>
            <a:xfrm>
              <a:off x="1583688" y="4735254"/>
              <a:ext cx="719171" cy="102975"/>
            </a:xfrm>
            <a:custGeom>
              <a:avLst/>
              <a:gdLst/>
              <a:ahLst/>
              <a:cxnLst/>
              <a:rect l="l" t="t" r="r" b="b"/>
              <a:pathLst>
                <a:path w="19115" h="2737" extrusionOk="0">
                  <a:moveTo>
                    <a:pt x="1" y="1"/>
                  </a:moveTo>
                  <a:lnTo>
                    <a:pt x="1" y="2736"/>
                  </a:lnTo>
                  <a:lnTo>
                    <a:pt x="19115" y="2736"/>
                  </a:lnTo>
                  <a:lnTo>
                    <a:pt x="19115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71;p16">
              <a:extLst>
                <a:ext uri="{FF2B5EF4-FFF2-40B4-BE49-F238E27FC236}">
                  <a16:creationId xmlns:a16="http://schemas.microsoft.com/office/drawing/2014/main" xmlns="" id="{C9BD078E-21D3-4FF5-83CB-7F4686138984}"/>
                </a:ext>
              </a:extLst>
            </p:cNvPr>
            <p:cNvSpPr/>
            <p:nvPr/>
          </p:nvSpPr>
          <p:spPr>
            <a:xfrm>
              <a:off x="1962716" y="3215418"/>
              <a:ext cx="1424495" cy="1006537"/>
            </a:xfrm>
            <a:custGeom>
              <a:avLst/>
              <a:gdLst/>
              <a:ahLst/>
              <a:cxnLst/>
              <a:rect l="l" t="t" r="r" b="b"/>
              <a:pathLst>
                <a:path w="37862" h="26753" extrusionOk="0">
                  <a:moveTo>
                    <a:pt x="1" y="0"/>
                  </a:moveTo>
                  <a:lnTo>
                    <a:pt x="21850" y="26753"/>
                  </a:lnTo>
                  <a:lnTo>
                    <a:pt x="37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72;p16">
              <a:extLst>
                <a:ext uri="{FF2B5EF4-FFF2-40B4-BE49-F238E27FC236}">
                  <a16:creationId xmlns:a16="http://schemas.microsoft.com/office/drawing/2014/main" xmlns="" id="{EC22587B-14A0-46EB-8D9E-7FEDF480EC2F}"/>
                </a:ext>
              </a:extLst>
            </p:cNvPr>
            <p:cNvSpPr/>
            <p:nvPr/>
          </p:nvSpPr>
          <p:spPr>
            <a:xfrm>
              <a:off x="2258932" y="2384558"/>
              <a:ext cx="874780" cy="1152140"/>
            </a:xfrm>
            <a:custGeom>
              <a:avLst/>
              <a:gdLst/>
              <a:ahLst/>
              <a:cxnLst/>
              <a:rect l="l" t="t" r="r" b="b"/>
              <a:pathLst>
                <a:path w="23251" h="30623" extrusionOk="0">
                  <a:moveTo>
                    <a:pt x="4904" y="1"/>
                  </a:moveTo>
                  <a:cubicBezTo>
                    <a:pt x="2202" y="1"/>
                    <a:pt x="0" y="2469"/>
                    <a:pt x="0" y="5505"/>
                  </a:cubicBezTo>
                  <a:lnTo>
                    <a:pt x="0" y="19048"/>
                  </a:lnTo>
                  <a:cubicBezTo>
                    <a:pt x="0" y="26220"/>
                    <a:pt x="5204" y="30623"/>
                    <a:pt x="11608" y="30623"/>
                  </a:cubicBezTo>
                  <a:cubicBezTo>
                    <a:pt x="18046" y="30623"/>
                    <a:pt x="23250" y="26220"/>
                    <a:pt x="23250" y="19048"/>
                  </a:cubicBezTo>
                  <a:lnTo>
                    <a:pt x="23250" y="5505"/>
                  </a:lnTo>
                  <a:cubicBezTo>
                    <a:pt x="23217" y="2469"/>
                    <a:pt x="21048" y="1"/>
                    <a:pt x="18313" y="1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73;p16">
              <a:extLst>
                <a:ext uri="{FF2B5EF4-FFF2-40B4-BE49-F238E27FC236}">
                  <a16:creationId xmlns:a16="http://schemas.microsoft.com/office/drawing/2014/main" xmlns="" id="{791A333A-ECFC-421A-A931-95AB6132EA22}"/>
                </a:ext>
              </a:extLst>
            </p:cNvPr>
            <p:cNvSpPr/>
            <p:nvPr/>
          </p:nvSpPr>
          <p:spPr>
            <a:xfrm>
              <a:off x="2228794" y="2789961"/>
              <a:ext cx="873539" cy="326345"/>
            </a:xfrm>
            <a:custGeom>
              <a:avLst/>
              <a:gdLst/>
              <a:ahLst/>
              <a:cxnLst/>
              <a:rect l="l" t="t" r="r" b="b"/>
              <a:pathLst>
                <a:path w="23218" h="8674" extrusionOk="0">
                  <a:moveTo>
                    <a:pt x="1" y="0"/>
                  </a:moveTo>
                  <a:cubicBezTo>
                    <a:pt x="1" y="0"/>
                    <a:pt x="935" y="8673"/>
                    <a:pt x="11609" y="8673"/>
                  </a:cubicBezTo>
                  <a:cubicBezTo>
                    <a:pt x="22283" y="8673"/>
                    <a:pt x="23217" y="0"/>
                    <a:pt x="23217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74;p16">
              <a:extLst>
                <a:ext uri="{FF2B5EF4-FFF2-40B4-BE49-F238E27FC236}">
                  <a16:creationId xmlns:a16="http://schemas.microsoft.com/office/drawing/2014/main" xmlns="" id="{3CF079FD-B0A9-415E-B55A-12072DA73FF2}"/>
                </a:ext>
              </a:extLst>
            </p:cNvPr>
            <p:cNvSpPr/>
            <p:nvPr/>
          </p:nvSpPr>
          <p:spPr>
            <a:xfrm>
              <a:off x="1333937" y="1459563"/>
              <a:ext cx="651411" cy="605096"/>
            </a:xfrm>
            <a:custGeom>
              <a:avLst/>
              <a:gdLst/>
              <a:ahLst/>
              <a:cxnLst/>
              <a:rect l="l" t="t" r="r" b="b"/>
              <a:pathLst>
                <a:path w="17314" h="16083" extrusionOk="0">
                  <a:moveTo>
                    <a:pt x="8672" y="0"/>
                  </a:moveTo>
                  <a:cubicBezTo>
                    <a:pt x="4797" y="0"/>
                    <a:pt x="1367" y="2830"/>
                    <a:pt x="735" y="6773"/>
                  </a:cubicBezTo>
                  <a:cubicBezTo>
                    <a:pt x="1" y="11143"/>
                    <a:pt x="3003" y="15279"/>
                    <a:pt x="7373" y="15980"/>
                  </a:cubicBezTo>
                  <a:cubicBezTo>
                    <a:pt x="7806" y="16049"/>
                    <a:pt x="8237" y="16082"/>
                    <a:pt x="8662" y="16082"/>
                  </a:cubicBezTo>
                  <a:cubicBezTo>
                    <a:pt x="12551" y="16082"/>
                    <a:pt x="15948" y="13281"/>
                    <a:pt x="16579" y="9342"/>
                  </a:cubicBezTo>
                  <a:cubicBezTo>
                    <a:pt x="17313" y="4939"/>
                    <a:pt x="14311" y="836"/>
                    <a:pt x="9941" y="102"/>
                  </a:cubicBezTo>
                  <a:cubicBezTo>
                    <a:pt x="9515" y="33"/>
                    <a:pt x="9091" y="0"/>
                    <a:pt x="8672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75;p16">
              <a:extLst>
                <a:ext uri="{FF2B5EF4-FFF2-40B4-BE49-F238E27FC236}">
                  <a16:creationId xmlns:a16="http://schemas.microsoft.com/office/drawing/2014/main" xmlns="" id="{0FC54DA8-63DE-4EC4-B81D-56365F580DD3}"/>
                </a:ext>
              </a:extLst>
            </p:cNvPr>
            <p:cNvSpPr/>
            <p:nvPr/>
          </p:nvSpPr>
          <p:spPr>
            <a:xfrm>
              <a:off x="3394735" y="1460466"/>
              <a:ext cx="651373" cy="604495"/>
            </a:xfrm>
            <a:custGeom>
              <a:avLst/>
              <a:gdLst/>
              <a:ahLst/>
              <a:cxnLst/>
              <a:rect l="l" t="t" r="r" b="b"/>
              <a:pathLst>
                <a:path w="17313" h="16067" extrusionOk="0">
                  <a:moveTo>
                    <a:pt x="8621" y="1"/>
                  </a:moveTo>
                  <a:cubicBezTo>
                    <a:pt x="4767" y="1"/>
                    <a:pt x="1364" y="2823"/>
                    <a:pt x="734" y="6749"/>
                  </a:cubicBezTo>
                  <a:cubicBezTo>
                    <a:pt x="0" y="11152"/>
                    <a:pt x="3002" y="15255"/>
                    <a:pt x="7372" y="15956"/>
                  </a:cubicBezTo>
                  <a:cubicBezTo>
                    <a:pt x="7819" y="16030"/>
                    <a:pt x="8263" y="16066"/>
                    <a:pt x="8700" y="16066"/>
                  </a:cubicBezTo>
                  <a:cubicBezTo>
                    <a:pt x="12573" y="16066"/>
                    <a:pt x="15949" y="13244"/>
                    <a:pt x="16579" y="9318"/>
                  </a:cubicBezTo>
                  <a:cubicBezTo>
                    <a:pt x="17313" y="4915"/>
                    <a:pt x="14311" y="812"/>
                    <a:pt x="9941" y="111"/>
                  </a:cubicBezTo>
                  <a:cubicBezTo>
                    <a:pt x="9497" y="37"/>
                    <a:pt x="9056" y="1"/>
                    <a:pt x="8621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6;p16">
              <a:extLst>
                <a:ext uri="{FF2B5EF4-FFF2-40B4-BE49-F238E27FC236}">
                  <a16:creationId xmlns:a16="http://schemas.microsoft.com/office/drawing/2014/main" xmlns="" id="{EDB85C69-87B2-4391-A11B-2192D0F5F8D8}"/>
                </a:ext>
              </a:extLst>
            </p:cNvPr>
            <p:cNvSpPr/>
            <p:nvPr/>
          </p:nvSpPr>
          <p:spPr>
            <a:xfrm>
              <a:off x="1423070" y="1301466"/>
              <a:ext cx="237215" cy="463143"/>
            </a:xfrm>
            <a:custGeom>
              <a:avLst/>
              <a:gdLst/>
              <a:ahLst/>
              <a:cxnLst/>
              <a:rect l="l" t="t" r="r" b="b"/>
              <a:pathLst>
                <a:path w="6305" h="12310" extrusionOk="0">
                  <a:moveTo>
                    <a:pt x="0" y="1"/>
                  </a:moveTo>
                  <a:lnTo>
                    <a:pt x="0" y="7172"/>
                  </a:lnTo>
                  <a:cubicBezTo>
                    <a:pt x="0" y="10008"/>
                    <a:pt x="2335" y="12309"/>
                    <a:pt x="5171" y="12309"/>
                  </a:cubicBezTo>
                  <a:lnTo>
                    <a:pt x="6305" y="1230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77;p16">
              <a:extLst>
                <a:ext uri="{FF2B5EF4-FFF2-40B4-BE49-F238E27FC236}">
                  <a16:creationId xmlns:a16="http://schemas.microsoft.com/office/drawing/2014/main" xmlns="" id="{9681E3FC-D093-4254-838F-8562DF6282FF}"/>
                </a:ext>
              </a:extLst>
            </p:cNvPr>
            <p:cNvSpPr/>
            <p:nvPr/>
          </p:nvSpPr>
          <p:spPr>
            <a:xfrm>
              <a:off x="3721051" y="1301466"/>
              <a:ext cx="235973" cy="463143"/>
            </a:xfrm>
            <a:custGeom>
              <a:avLst/>
              <a:gdLst/>
              <a:ahLst/>
              <a:cxnLst/>
              <a:rect l="l" t="t" r="r" b="b"/>
              <a:pathLst>
                <a:path w="6272" h="12310" extrusionOk="0">
                  <a:moveTo>
                    <a:pt x="0" y="1"/>
                  </a:moveTo>
                  <a:lnTo>
                    <a:pt x="0" y="12309"/>
                  </a:lnTo>
                  <a:lnTo>
                    <a:pt x="1134" y="12309"/>
                  </a:lnTo>
                  <a:cubicBezTo>
                    <a:pt x="3970" y="12309"/>
                    <a:pt x="6271" y="10008"/>
                    <a:pt x="6271" y="7172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78;p16">
              <a:extLst>
                <a:ext uri="{FF2B5EF4-FFF2-40B4-BE49-F238E27FC236}">
                  <a16:creationId xmlns:a16="http://schemas.microsoft.com/office/drawing/2014/main" xmlns="" id="{FCECB4BD-6869-40DC-B88E-7A8DADDE2312}"/>
                </a:ext>
              </a:extLst>
            </p:cNvPr>
            <p:cNvSpPr/>
            <p:nvPr/>
          </p:nvSpPr>
          <p:spPr>
            <a:xfrm>
              <a:off x="1660254" y="279587"/>
              <a:ext cx="2060780" cy="2698571"/>
            </a:xfrm>
            <a:custGeom>
              <a:avLst/>
              <a:gdLst/>
              <a:ahLst/>
              <a:cxnLst/>
              <a:rect l="l" t="t" r="r" b="b"/>
              <a:pathLst>
                <a:path w="54774" h="71726" extrusionOk="0">
                  <a:moveTo>
                    <a:pt x="17018" y="0"/>
                  </a:moveTo>
                  <a:cubicBezTo>
                    <a:pt x="7027" y="0"/>
                    <a:pt x="1" y="1379"/>
                    <a:pt x="1" y="12750"/>
                  </a:cubicBezTo>
                  <a:lnTo>
                    <a:pt x="1" y="44540"/>
                  </a:lnTo>
                  <a:cubicBezTo>
                    <a:pt x="1" y="58783"/>
                    <a:pt x="11075" y="70458"/>
                    <a:pt x="25152" y="71592"/>
                  </a:cubicBezTo>
                  <a:lnTo>
                    <a:pt x="25085" y="71626"/>
                  </a:lnTo>
                  <a:cubicBezTo>
                    <a:pt x="25853" y="71693"/>
                    <a:pt x="26620" y="71726"/>
                    <a:pt x="27387" y="71726"/>
                  </a:cubicBezTo>
                  <a:cubicBezTo>
                    <a:pt x="29689" y="71726"/>
                    <a:pt x="31924" y="71426"/>
                    <a:pt x="34092" y="70892"/>
                  </a:cubicBezTo>
                  <a:cubicBezTo>
                    <a:pt x="34092" y="70892"/>
                    <a:pt x="34092" y="70859"/>
                    <a:pt x="34092" y="70859"/>
                  </a:cubicBezTo>
                  <a:cubicBezTo>
                    <a:pt x="45967" y="67890"/>
                    <a:pt x="54773" y="57215"/>
                    <a:pt x="54773" y="44540"/>
                  </a:cubicBezTo>
                  <a:lnTo>
                    <a:pt x="54773" y="12750"/>
                  </a:lnTo>
                  <a:cubicBezTo>
                    <a:pt x="54773" y="1379"/>
                    <a:pt x="47728" y="0"/>
                    <a:pt x="37742" y="0"/>
                  </a:cubicBezTo>
                  <a:cubicBezTo>
                    <a:pt x="34547" y="0"/>
                    <a:pt x="31050" y="141"/>
                    <a:pt x="27387" y="141"/>
                  </a:cubicBezTo>
                  <a:cubicBezTo>
                    <a:pt x="23716" y="141"/>
                    <a:pt x="20215" y="0"/>
                    <a:pt x="17018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179;p16">
              <a:extLst>
                <a:ext uri="{FF2B5EF4-FFF2-40B4-BE49-F238E27FC236}">
                  <a16:creationId xmlns:a16="http://schemas.microsoft.com/office/drawing/2014/main" xmlns="" id="{93DEBEAD-E9DD-47E5-AE71-7B4A97DD2A2A}"/>
                </a:ext>
              </a:extLst>
            </p:cNvPr>
            <p:cNvSpPr/>
            <p:nvPr/>
          </p:nvSpPr>
          <p:spPr>
            <a:xfrm>
              <a:off x="2507403" y="2309273"/>
              <a:ext cx="369009" cy="102937"/>
            </a:xfrm>
            <a:custGeom>
              <a:avLst/>
              <a:gdLst/>
              <a:ahLst/>
              <a:cxnLst/>
              <a:rect l="l" t="t" r="r" b="b"/>
              <a:pathLst>
                <a:path w="9808" h="2736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02"/>
                    <a:pt x="601" y="2736"/>
                    <a:pt x="1368" y="2736"/>
                  </a:cubicBezTo>
                  <a:lnTo>
                    <a:pt x="8474" y="2736"/>
                  </a:lnTo>
                  <a:cubicBezTo>
                    <a:pt x="9207" y="2736"/>
                    <a:pt x="9808" y="2102"/>
                    <a:pt x="9808" y="1368"/>
                  </a:cubicBezTo>
                  <a:cubicBezTo>
                    <a:pt x="9808" y="601"/>
                    <a:pt x="9207" y="0"/>
                    <a:pt x="8474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180;p16">
              <a:extLst>
                <a:ext uri="{FF2B5EF4-FFF2-40B4-BE49-F238E27FC236}">
                  <a16:creationId xmlns:a16="http://schemas.microsoft.com/office/drawing/2014/main" xmlns="" id="{C5F5695A-6E62-452A-95C0-57DC3596B6A4}"/>
                </a:ext>
              </a:extLst>
            </p:cNvPr>
            <p:cNvSpPr/>
            <p:nvPr/>
          </p:nvSpPr>
          <p:spPr>
            <a:xfrm>
              <a:off x="2060615" y="1962751"/>
              <a:ext cx="1228703" cy="410132"/>
            </a:xfrm>
            <a:custGeom>
              <a:avLst/>
              <a:gdLst/>
              <a:ahLst/>
              <a:cxnLst/>
              <a:rect l="l" t="t" r="r" b="b"/>
              <a:pathLst>
                <a:path w="32658" h="10901" extrusionOk="0">
                  <a:moveTo>
                    <a:pt x="21025" y="0"/>
                  </a:moveTo>
                  <a:cubicBezTo>
                    <a:pt x="18748" y="0"/>
                    <a:pt x="17122" y="242"/>
                    <a:pt x="16312" y="404"/>
                  </a:cubicBezTo>
                  <a:cubicBezTo>
                    <a:pt x="15501" y="242"/>
                    <a:pt x="13868" y="15"/>
                    <a:pt x="11580" y="15"/>
                  </a:cubicBezTo>
                  <a:cubicBezTo>
                    <a:pt x="10577" y="15"/>
                    <a:pt x="9448" y="59"/>
                    <a:pt x="8207" y="171"/>
                  </a:cubicBezTo>
                  <a:cubicBezTo>
                    <a:pt x="3537" y="604"/>
                    <a:pt x="1" y="4540"/>
                    <a:pt x="1" y="9244"/>
                  </a:cubicBezTo>
                  <a:cubicBezTo>
                    <a:pt x="1" y="10155"/>
                    <a:pt x="748" y="10900"/>
                    <a:pt x="1637" y="10900"/>
                  </a:cubicBezTo>
                  <a:cubicBezTo>
                    <a:pt x="1724" y="10900"/>
                    <a:pt x="1813" y="10893"/>
                    <a:pt x="1902" y="10878"/>
                  </a:cubicBezTo>
                  <a:cubicBezTo>
                    <a:pt x="4404" y="10478"/>
                    <a:pt x="9241" y="9878"/>
                    <a:pt x="15745" y="9878"/>
                  </a:cubicBezTo>
                  <a:lnTo>
                    <a:pt x="16913" y="9878"/>
                  </a:lnTo>
                  <a:cubicBezTo>
                    <a:pt x="23417" y="9878"/>
                    <a:pt x="28254" y="10478"/>
                    <a:pt x="30756" y="10878"/>
                  </a:cubicBezTo>
                  <a:cubicBezTo>
                    <a:pt x="30845" y="10893"/>
                    <a:pt x="30934" y="10900"/>
                    <a:pt x="31021" y="10900"/>
                  </a:cubicBezTo>
                  <a:cubicBezTo>
                    <a:pt x="31910" y="10900"/>
                    <a:pt x="32657" y="10155"/>
                    <a:pt x="32657" y="9244"/>
                  </a:cubicBezTo>
                  <a:cubicBezTo>
                    <a:pt x="32657" y="4540"/>
                    <a:pt x="29088" y="604"/>
                    <a:pt x="24418" y="171"/>
                  </a:cubicBezTo>
                  <a:cubicBezTo>
                    <a:pt x="23169" y="48"/>
                    <a:pt x="22033" y="0"/>
                    <a:pt x="21025" y="0"/>
                  </a:cubicBez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181;p16">
              <a:extLst>
                <a:ext uri="{FF2B5EF4-FFF2-40B4-BE49-F238E27FC236}">
                  <a16:creationId xmlns:a16="http://schemas.microsoft.com/office/drawing/2014/main" xmlns="" id="{68647884-7606-4ED1-BC96-70E672F8E973}"/>
                </a:ext>
              </a:extLst>
            </p:cNvPr>
            <p:cNvSpPr/>
            <p:nvPr/>
          </p:nvSpPr>
          <p:spPr>
            <a:xfrm>
              <a:off x="2479787" y="1911432"/>
              <a:ext cx="144399" cy="144361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936" y="0"/>
                  </a:moveTo>
                  <a:cubicBezTo>
                    <a:pt x="868" y="0"/>
                    <a:pt x="1" y="868"/>
                    <a:pt x="1" y="1935"/>
                  </a:cubicBezTo>
                  <a:cubicBezTo>
                    <a:pt x="1" y="2969"/>
                    <a:pt x="868" y="3836"/>
                    <a:pt x="1936" y="3836"/>
                  </a:cubicBezTo>
                  <a:cubicBezTo>
                    <a:pt x="2970" y="3836"/>
                    <a:pt x="3837" y="2969"/>
                    <a:pt x="3837" y="1935"/>
                  </a:cubicBezTo>
                  <a:cubicBezTo>
                    <a:pt x="3837" y="868"/>
                    <a:pt x="3003" y="0"/>
                    <a:pt x="1936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82;p16">
              <a:extLst>
                <a:ext uri="{FF2B5EF4-FFF2-40B4-BE49-F238E27FC236}">
                  <a16:creationId xmlns:a16="http://schemas.microsoft.com/office/drawing/2014/main" xmlns="" id="{BF5179EA-30B5-41D5-9551-223E7B313347}"/>
                </a:ext>
              </a:extLst>
            </p:cNvPr>
            <p:cNvSpPr/>
            <p:nvPr/>
          </p:nvSpPr>
          <p:spPr>
            <a:xfrm>
              <a:off x="2705722" y="1911432"/>
              <a:ext cx="144361" cy="14436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cubicBezTo>
                    <a:pt x="0" y="2969"/>
                    <a:pt x="868" y="3836"/>
                    <a:pt x="1935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8"/>
                    <a:pt x="2969" y="0"/>
                    <a:pt x="1935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183;p16">
              <a:extLst>
                <a:ext uri="{FF2B5EF4-FFF2-40B4-BE49-F238E27FC236}">
                  <a16:creationId xmlns:a16="http://schemas.microsoft.com/office/drawing/2014/main" xmlns="" id="{22922A6E-A13A-4319-AE9C-CAA96A7E0E9C}"/>
                </a:ext>
              </a:extLst>
            </p:cNvPr>
            <p:cNvSpPr/>
            <p:nvPr/>
          </p:nvSpPr>
          <p:spPr>
            <a:xfrm>
              <a:off x="2546307" y="1713113"/>
              <a:ext cx="244777" cy="411675"/>
            </a:xfrm>
            <a:custGeom>
              <a:avLst/>
              <a:gdLst/>
              <a:ahLst/>
              <a:cxnLst/>
              <a:rect l="l" t="t" r="r" b="b"/>
              <a:pathLst>
                <a:path w="6506" h="10942" extrusionOk="0">
                  <a:moveTo>
                    <a:pt x="3237" y="1"/>
                  </a:moveTo>
                  <a:cubicBezTo>
                    <a:pt x="2002" y="1"/>
                    <a:pt x="968" y="935"/>
                    <a:pt x="801" y="2169"/>
                  </a:cubicBezTo>
                  <a:lnTo>
                    <a:pt x="168" y="8173"/>
                  </a:lnTo>
                  <a:cubicBezTo>
                    <a:pt x="1" y="9641"/>
                    <a:pt x="1135" y="10942"/>
                    <a:pt x="2636" y="10942"/>
                  </a:cubicBezTo>
                  <a:lnTo>
                    <a:pt x="3870" y="10942"/>
                  </a:lnTo>
                  <a:cubicBezTo>
                    <a:pt x="5371" y="10942"/>
                    <a:pt x="6506" y="9641"/>
                    <a:pt x="6305" y="8173"/>
                  </a:cubicBezTo>
                  <a:lnTo>
                    <a:pt x="5705" y="2169"/>
                  </a:lnTo>
                  <a:cubicBezTo>
                    <a:pt x="5538" y="935"/>
                    <a:pt x="4504" y="1"/>
                    <a:pt x="3237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184;p16">
              <a:extLst>
                <a:ext uri="{FF2B5EF4-FFF2-40B4-BE49-F238E27FC236}">
                  <a16:creationId xmlns:a16="http://schemas.microsoft.com/office/drawing/2014/main" xmlns="" id="{6BBAF6B0-DCF1-46E8-AF6E-9CDF0F0311CB}"/>
                </a:ext>
              </a:extLst>
            </p:cNvPr>
            <p:cNvSpPr/>
            <p:nvPr/>
          </p:nvSpPr>
          <p:spPr>
            <a:xfrm>
              <a:off x="1820909" y="1463363"/>
              <a:ext cx="768117" cy="598700"/>
            </a:xfrm>
            <a:custGeom>
              <a:avLst/>
              <a:gdLst/>
              <a:ahLst/>
              <a:cxnLst/>
              <a:rect l="l" t="t" r="r" b="b"/>
              <a:pathLst>
                <a:path w="20416" h="15913" extrusionOk="0">
                  <a:moveTo>
                    <a:pt x="4237" y="1"/>
                  </a:moveTo>
                  <a:cubicBezTo>
                    <a:pt x="1902" y="1"/>
                    <a:pt x="0" y="1902"/>
                    <a:pt x="0" y="4237"/>
                  </a:cubicBezTo>
                  <a:lnTo>
                    <a:pt x="0" y="7940"/>
                  </a:lnTo>
                  <a:cubicBezTo>
                    <a:pt x="0" y="12343"/>
                    <a:pt x="3570" y="15912"/>
                    <a:pt x="7939" y="15912"/>
                  </a:cubicBezTo>
                  <a:lnTo>
                    <a:pt x="13543" y="15912"/>
                  </a:lnTo>
                  <a:cubicBezTo>
                    <a:pt x="17346" y="15912"/>
                    <a:pt x="20415" y="12810"/>
                    <a:pt x="20415" y="9007"/>
                  </a:cubicBezTo>
                  <a:lnTo>
                    <a:pt x="20415" y="4737"/>
                  </a:lnTo>
                  <a:cubicBezTo>
                    <a:pt x="20415" y="2136"/>
                    <a:pt x="18314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185;p16">
              <a:extLst>
                <a:ext uri="{FF2B5EF4-FFF2-40B4-BE49-F238E27FC236}">
                  <a16:creationId xmlns:a16="http://schemas.microsoft.com/office/drawing/2014/main" xmlns="" id="{6470E635-4ECE-4D21-916B-9D0E655B7C8D}"/>
                </a:ext>
              </a:extLst>
            </p:cNvPr>
            <p:cNvSpPr/>
            <p:nvPr/>
          </p:nvSpPr>
          <p:spPr>
            <a:xfrm>
              <a:off x="2748386" y="1463363"/>
              <a:ext cx="768080" cy="598700"/>
            </a:xfrm>
            <a:custGeom>
              <a:avLst/>
              <a:gdLst/>
              <a:ahLst/>
              <a:cxnLst/>
              <a:rect l="l" t="t" r="r" b="b"/>
              <a:pathLst>
                <a:path w="20415" h="15913" extrusionOk="0">
                  <a:moveTo>
                    <a:pt x="4737" y="1"/>
                  </a:moveTo>
                  <a:cubicBezTo>
                    <a:pt x="2135" y="1"/>
                    <a:pt x="0" y="2136"/>
                    <a:pt x="0" y="4737"/>
                  </a:cubicBezTo>
                  <a:lnTo>
                    <a:pt x="0" y="9007"/>
                  </a:lnTo>
                  <a:cubicBezTo>
                    <a:pt x="0" y="12810"/>
                    <a:pt x="3103" y="15912"/>
                    <a:pt x="6905" y="15912"/>
                  </a:cubicBezTo>
                  <a:lnTo>
                    <a:pt x="12476" y="15912"/>
                  </a:lnTo>
                  <a:cubicBezTo>
                    <a:pt x="16846" y="15912"/>
                    <a:pt x="20415" y="12343"/>
                    <a:pt x="20415" y="7940"/>
                  </a:cubicBezTo>
                  <a:lnTo>
                    <a:pt x="20415" y="4237"/>
                  </a:lnTo>
                  <a:cubicBezTo>
                    <a:pt x="20415" y="1902"/>
                    <a:pt x="18514" y="1"/>
                    <a:pt x="16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186;p16">
              <a:extLst>
                <a:ext uri="{FF2B5EF4-FFF2-40B4-BE49-F238E27FC236}">
                  <a16:creationId xmlns:a16="http://schemas.microsoft.com/office/drawing/2014/main" xmlns="" id="{A773011F-F859-4E9E-805A-BDACC0A47EE8}"/>
                </a:ext>
              </a:extLst>
            </p:cNvPr>
            <p:cNvSpPr/>
            <p:nvPr/>
          </p:nvSpPr>
          <p:spPr>
            <a:xfrm>
              <a:off x="2567640" y="1626540"/>
              <a:ext cx="194588" cy="140599"/>
            </a:xfrm>
            <a:custGeom>
              <a:avLst/>
              <a:gdLst/>
              <a:ahLst/>
              <a:cxnLst/>
              <a:rect l="l" t="t" r="r" b="b"/>
              <a:pathLst>
                <a:path w="517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5171" y="3736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187;p16">
              <a:extLst>
                <a:ext uri="{FF2B5EF4-FFF2-40B4-BE49-F238E27FC236}">
                  <a16:creationId xmlns:a16="http://schemas.microsoft.com/office/drawing/2014/main" xmlns="" id="{55373EA9-E976-46BE-B301-563076478CB6}"/>
                </a:ext>
              </a:extLst>
            </p:cNvPr>
            <p:cNvSpPr/>
            <p:nvPr/>
          </p:nvSpPr>
          <p:spPr>
            <a:xfrm>
              <a:off x="1764435" y="1463363"/>
              <a:ext cx="336391" cy="151885"/>
            </a:xfrm>
            <a:custGeom>
              <a:avLst/>
              <a:gdLst/>
              <a:ahLst/>
              <a:cxnLst/>
              <a:rect l="l" t="t" r="r" b="b"/>
              <a:pathLst>
                <a:path w="8941" h="4037" extrusionOk="0">
                  <a:moveTo>
                    <a:pt x="934" y="1"/>
                  </a:moveTo>
                  <a:cubicBezTo>
                    <a:pt x="434" y="1"/>
                    <a:pt x="0" y="434"/>
                    <a:pt x="0" y="968"/>
                  </a:cubicBezTo>
                  <a:lnTo>
                    <a:pt x="0" y="3103"/>
                  </a:lnTo>
                  <a:cubicBezTo>
                    <a:pt x="0" y="3603"/>
                    <a:pt x="434" y="4037"/>
                    <a:pt x="934" y="4037"/>
                  </a:cubicBezTo>
                  <a:lnTo>
                    <a:pt x="8006" y="4037"/>
                  </a:lnTo>
                  <a:cubicBezTo>
                    <a:pt x="8540" y="4037"/>
                    <a:pt x="8940" y="3603"/>
                    <a:pt x="8940" y="3103"/>
                  </a:cubicBezTo>
                  <a:lnTo>
                    <a:pt x="8940" y="968"/>
                  </a:lnTo>
                  <a:cubicBezTo>
                    <a:pt x="8940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88;p16">
              <a:extLst>
                <a:ext uri="{FF2B5EF4-FFF2-40B4-BE49-F238E27FC236}">
                  <a16:creationId xmlns:a16="http://schemas.microsoft.com/office/drawing/2014/main" xmlns="" id="{EECEFE9D-4A42-4A99-B809-429C2E7E8363}"/>
                </a:ext>
              </a:extLst>
            </p:cNvPr>
            <p:cNvSpPr/>
            <p:nvPr/>
          </p:nvSpPr>
          <p:spPr>
            <a:xfrm>
              <a:off x="3230316" y="1463363"/>
              <a:ext cx="337632" cy="151885"/>
            </a:xfrm>
            <a:custGeom>
              <a:avLst/>
              <a:gdLst/>
              <a:ahLst/>
              <a:cxnLst/>
              <a:rect l="l" t="t" r="r" b="b"/>
              <a:pathLst>
                <a:path w="8974" h="4037" extrusionOk="0">
                  <a:moveTo>
                    <a:pt x="968" y="1"/>
                  </a:moveTo>
                  <a:cubicBezTo>
                    <a:pt x="434" y="1"/>
                    <a:pt x="1" y="434"/>
                    <a:pt x="1" y="935"/>
                  </a:cubicBezTo>
                  <a:lnTo>
                    <a:pt x="1" y="3070"/>
                  </a:lnTo>
                  <a:cubicBezTo>
                    <a:pt x="1" y="3603"/>
                    <a:pt x="434" y="4037"/>
                    <a:pt x="968" y="4037"/>
                  </a:cubicBezTo>
                  <a:lnTo>
                    <a:pt x="8006" y="4037"/>
                  </a:lnTo>
                  <a:cubicBezTo>
                    <a:pt x="8540" y="4037"/>
                    <a:pt x="8974" y="3603"/>
                    <a:pt x="8974" y="3070"/>
                  </a:cubicBezTo>
                  <a:lnTo>
                    <a:pt x="8974" y="935"/>
                  </a:lnTo>
                  <a:cubicBezTo>
                    <a:pt x="8974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89;p16">
              <a:extLst>
                <a:ext uri="{FF2B5EF4-FFF2-40B4-BE49-F238E27FC236}">
                  <a16:creationId xmlns:a16="http://schemas.microsoft.com/office/drawing/2014/main" xmlns="" id="{38388C55-2B2F-4CD9-B088-1C32B0E2A96A}"/>
                </a:ext>
              </a:extLst>
            </p:cNvPr>
            <p:cNvSpPr/>
            <p:nvPr/>
          </p:nvSpPr>
          <p:spPr>
            <a:xfrm>
              <a:off x="715205" y="914912"/>
              <a:ext cx="3906883" cy="779405"/>
            </a:xfrm>
            <a:custGeom>
              <a:avLst/>
              <a:gdLst/>
              <a:ahLst/>
              <a:cxnLst/>
              <a:rect l="l" t="t" r="r" b="b"/>
              <a:pathLst>
                <a:path w="103842" h="20716" extrusionOk="0">
                  <a:moveTo>
                    <a:pt x="51905" y="1"/>
                  </a:moveTo>
                  <a:cubicBezTo>
                    <a:pt x="23251" y="1"/>
                    <a:pt x="1" y="4637"/>
                    <a:pt x="1" y="10375"/>
                  </a:cubicBezTo>
                  <a:cubicBezTo>
                    <a:pt x="1" y="16079"/>
                    <a:pt x="23251" y="20715"/>
                    <a:pt x="51905" y="20715"/>
                  </a:cubicBezTo>
                  <a:cubicBezTo>
                    <a:pt x="80592" y="20715"/>
                    <a:pt x="103842" y="16079"/>
                    <a:pt x="103842" y="10375"/>
                  </a:cubicBezTo>
                  <a:cubicBezTo>
                    <a:pt x="103842" y="4637"/>
                    <a:pt x="80592" y="1"/>
                    <a:pt x="51905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90;p16">
              <a:extLst>
                <a:ext uri="{FF2B5EF4-FFF2-40B4-BE49-F238E27FC236}">
                  <a16:creationId xmlns:a16="http://schemas.microsoft.com/office/drawing/2014/main" xmlns="" id="{BA62BB7C-7F61-4066-A444-C516E7128DEA}"/>
                </a:ext>
              </a:extLst>
            </p:cNvPr>
            <p:cNvSpPr/>
            <p:nvPr/>
          </p:nvSpPr>
          <p:spPr>
            <a:xfrm>
              <a:off x="1490830" y="0"/>
              <a:ext cx="2399616" cy="1132048"/>
            </a:xfrm>
            <a:custGeom>
              <a:avLst/>
              <a:gdLst/>
              <a:ahLst/>
              <a:cxnLst/>
              <a:rect l="l" t="t" r="r" b="b"/>
              <a:pathLst>
                <a:path w="63780" h="30089" extrusionOk="0">
                  <a:moveTo>
                    <a:pt x="14111" y="0"/>
                  </a:moveTo>
                  <a:cubicBezTo>
                    <a:pt x="9707" y="0"/>
                    <a:pt x="5871" y="3069"/>
                    <a:pt x="4937" y="7406"/>
                  </a:cubicBezTo>
                  <a:lnTo>
                    <a:pt x="1" y="30088"/>
                  </a:lnTo>
                  <a:lnTo>
                    <a:pt x="63779" y="30088"/>
                  </a:lnTo>
                  <a:lnTo>
                    <a:pt x="58476" y="7272"/>
                  </a:lnTo>
                  <a:cubicBezTo>
                    <a:pt x="57475" y="3002"/>
                    <a:pt x="53706" y="0"/>
                    <a:pt x="49336" y="0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91;p16">
              <a:extLst>
                <a:ext uri="{FF2B5EF4-FFF2-40B4-BE49-F238E27FC236}">
                  <a16:creationId xmlns:a16="http://schemas.microsoft.com/office/drawing/2014/main" xmlns="" id="{3D5BBE59-4334-4EB8-9999-2E3D6289032B}"/>
                </a:ext>
              </a:extLst>
            </p:cNvPr>
            <p:cNvSpPr/>
            <p:nvPr/>
          </p:nvSpPr>
          <p:spPr>
            <a:xfrm>
              <a:off x="1170798" y="2858965"/>
              <a:ext cx="1679243" cy="1488492"/>
            </a:xfrm>
            <a:custGeom>
              <a:avLst/>
              <a:gdLst/>
              <a:ahLst/>
              <a:cxnLst/>
              <a:rect l="l" t="t" r="r" b="b"/>
              <a:pathLst>
                <a:path w="44633" h="39563" extrusionOk="0">
                  <a:moveTo>
                    <a:pt x="24418" y="1"/>
                  </a:moveTo>
                  <a:lnTo>
                    <a:pt x="0" y="10875"/>
                  </a:lnTo>
                  <a:cubicBezTo>
                    <a:pt x="16812" y="19148"/>
                    <a:pt x="44632" y="39563"/>
                    <a:pt x="44632" y="39563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192;p16">
              <a:extLst>
                <a:ext uri="{FF2B5EF4-FFF2-40B4-BE49-F238E27FC236}">
                  <a16:creationId xmlns:a16="http://schemas.microsoft.com/office/drawing/2014/main" xmlns="" id="{B5FF344F-9FB2-4E85-A751-85BE7DB8DD07}"/>
                </a:ext>
              </a:extLst>
            </p:cNvPr>
            <p:cNvSpPr/>
            <p:nvPr/>
          </p:nvSpPr>
          <p:spPr>
            <a:xfrm>
              <a:off x="2021711" y="0"/>
              <a:ext cx="1110716" cy="155648"/>
            </a:xfrm>
            <a:custGeom>
              <a:avLst/>
              <a:gdLst/>
              <a:ahLst/>
              <a:cxnLst/>
              <a:rect l="l" t="t" r="r" b="b"/>
              <a:pathLst>
                <a:path w="29522" h="4137" extrusionOk="0">
                  <a:moveTo>
                    <a:pt x="1" y="0"/>
                  </a:moveTo>
                  <a:cubicBezTo>
                    <a:pt x="1" y="0"/>
                    <a:pt x="4152" y="4137"/>
                    <a:pt x="12899" y="4137"/>
                  </a:cubicBezTo>
                  <a:cubicBezTo>
                    <a:pt x="17272" y="4137"/>
                    <a:pt x="22795" y="3102"/>
                    <a:pt x="29522" y="0"/>
                  </a:cubicBez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3;p16">
              <a:extLst>
                <a:ext uri="{FF2B5EF4-FFF2-40B4-BE49-F238E27FC236}">
                  <a16:creationId xmlns:a16="http://schemas.microsoft.com/office/drawing/2014/main" xmlns="" id="{6C0CD2EF-43E0-42C0-96FF-B55196AE4280}"/>
                </a:ext>
              </a:extLst>
            </p:cNvPr>
            <p:cNvSpPr/>
            <p:nvPr/>
          </p:nvSpPr>
          <p:spPr>
            <a:xfrm>
              <a:off x="2651730" y="3270650"/>
              <a:ext cx="1420732" cy="1428220"/>
            </a:xfrm>
            <a:custGeom>
              <a:avLst/>
              <a:gdLst/>
              <a:ahLst/>
              <a:cxnLst/>
              <a:rect l="l" t="t" r="r" b="b"/>
              <a:pathLst>
                <a:path w="37762" h="37961" extrusionOk="0">
                  <a:moveTo>
                    <a:pt x="28421" y="0"/>
                  </a:moveTo>
                  <a:cubicBezTo>
                    <a:pt x="8907" y="5771"/>
                    <a:pt x="1" y="37961"/>
                    <a:pt x="1" y="37961"/>
                  </a:cubicBezTo>
                  <a:cubicBezTo>
                    <a:pt x="12009" y="16012"/>
                    <a:pt x="37761" y="7539"/>
                    <a:pt x="37761" y="7539"/>
                  </a:cubicBezTo>
                  <a:lnTo>
                    <a:pt x="28421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4;p16">
              <a:extLst>
                <a:ext uri="{FF2B5EF4-FFF2-40B4-BE49-F238E27FC236}">
                  <a16:creationId xmlns:a16="http://schemas.microsoft.com/office/drawing/2014/main" xmlns="" id="{F28E59DE-8318-4E2F-950D-FB1820574E88}"/>
                </a:ext>
              </a:extLst>
            </p:cNvPr>
            <p:cNvSpPr/>
            <p:nvPr/>
          </p:nvSpPr>
          <p:spPr>
            <a:xfrm>
              <a:off x="1888671" y="648833"/>
              <a:ext cx="1970409" cy="506599"/>
            </a:xfrm>
            <a:custGeom>
              <a:avLst/>
              <a:gdLst/>
              <a:ahLst/>
              <a:cxnLst/>
              <a:rect l="l" t="t" r="r" b="b"/>
              <a:pathLst>
                <a:path w="52372" h="13465" extrusionOk="0">
                  <a:moveTo>
                    <a:pt x="50203" y="1"/>
                  </a:moveTo>
                  <a:cubicBezTo>
                    <a:pt x="50203" y="1"/>
                    <a:pt x="40087" y="2491"/>
                    <a:pt x="22968" y="2491"/>
                  </a:cubicBezTo>
                  <a:cubicBezTo>
                    <a:pt x="16310" y="2491"/>
                    <a:pt x="8594" y="2114"/>
                    <a:pt x="1" y="1068"/>
                  </a:cubicBezTo>
                  <a:lnTo>
                    <a:pt x="1" y="1068"/>
                  </a:lnTo>
                  <a:lnTo>
                    <a:pt x="1168" y="11809"/>
                  </a:lnTo>
                  <a:cubicBezTo>
                    <a:pt x="6179" y="12701"/>
                    <a:pt x="12742" y="13465"/>
                    <a:pt x="20529" y="13465"/>
                  </a:cubicBezTo>
                  <a:cubicBezTo>
                    <a:pt x="29641" y="13465"/>
                    <a:pt x="40429" y="12419"/>
                    <a:pt x="52371" y="9308"/>
                  </a:cubicBezTo>
                  <a:lnTo>
                    <a:pt x="50203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195;p16">
              <a:extLst>
                <a:ext uri="{FF2B5EF4-FFF2-40B4-BE49-F238E27FC236}">
                  <a16:creationId xmlns:a16="http://schemas.microsoft.com/office/drawing/2014/main" xmlns="" id="{3BBD8CCC-103B-467C-97B4-7DA3D14A950C}"/>
                </a:ext>
              </a:extLst>
            </p:cNvPr>
            <p:cNvSpPr/>
            <p:nvPr/>
          </p:nvSpPr>
          <p:spPr>
            <a:xfrm>
              <a:off x="1520968" y="62757"/>
              <a:ext cx="367731" cy="927491"/>
            </a:xfrm>
            <a:custGeom>
              <a:avLst/>
              <a:gdLst/>
              <a:ahLst/>
              <a:cxnLst/>
              <a:rect l="l" t="t" r="r" b="b"/>
              <a:pathLst>
                <a:path w="9774" h="24652" extrusionOk="0">
                  <a:moveTo>
                    <a:pt x="7972" y="0"/>
                  </a:moveTo>
                  <a:cubicBezTo>
                    <a:pt x="6471" y="234"/>
                    <a:pt x="4337" y="4103"/>
                    <a:pt x="4136" y="5738"/>
                  </a:cubicBezTo>
                  <a:lnTo>
                    <a:pt x="0" y="24651"/>
                  </a:lnTo>
                  <a:lnTo>
                    <a:pt x="2002" y="15545"/>
                  </a:lnTo>
                  <a:cubicBezTo>
                    <a:pt x="4670" y="15978"/>
                    <a:pt x="7272" y="16345"/>
                    <a:pt x="9774" y="16645"/>
                  </a:cubicBezTo>
                  <a:lnTo>
                    <a:pt x="797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196;p16">
              <a:extLst>
                <a:ext uri="{FF2B5EF4-FFF2-40B4-BE49-F238E27FC236}">
                  <a16:creationId xmlns:a16="http://schemas.microsoft.com/office/drawing/2014/main" xmlns="" id="{D094F139-A019-4D01-BF96-40A4C01ED0FF}"/>
                </a:ext>
              </a:extLst>
            </p:cNvPr>
            <p:cNvSpPr/>
            <p:nvPr/>
          </p:nvSpPr>
          <p:spPr>
            <a:xfrm>
              <a:off x="1520968" y="647591"/>
              <a:ext cx="411675" cy="445573"/>
            </a:xfrm>
            <a:custGeom>
              <a:avLst/>
              <a:gdLst/>
              <a:ahLst/>
              <a:cxnLst/>
              <a:rect l="l" t="t" r="r" b="b"/>
              <a:pathLst>
                <a:path w="10942" h="11843" extrusionOk="0">
                  <a:moveTo>
                    <a:pt x="2002" y="1"/>
                  </a:moveTo>
                  <a:lnTo>
                    <a:pt x="0" y="9107"/>
                  </a:lnTo>
                  <a:cubicBezTo>
                    <a:pt x="567" y="9307"/>
                    <a:pt x="1068" y="9474"/>
                    <a:pt x="1601" y="9641"/>
                  </a:cubicBezTo>
                  <a:cubicBezTo>
                    <a:pt x="3369" y="10174"/>
                    <a:pt x="6538" y="11075"/>
                    <a:pt x="10941" y="11842"/>
                  </a:cubicBezTo>
                  <a:lnTo>
                    <a:pt x="9774" y="1101"/>
                  </a:lnTo>
                  <a:cubicBezTo>
                    <a:pt x="7272" y="801"/>
                    <a:pt x="4670" y="434"/>
                    <a:pt x="2002" y="1"/>
                  </a:cubicBezTo>
                  <a:close/>
                </a:path>
              </a:pathLst>
            </a:custGeom>
            <a:solidFill>
              <a:srgbClr val="3A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97;p16">
              <a:extLst>
                <a:ext uri="{FF2B5EF4-FFF2-40B4-BE49-F238E27FC236}">
                  <a16:creationId xmlns:a16="http://schemas.microsoft.com/office/drawing/2014/main" xmlns="" id="{EE8A49B5-1214-478A-BE39-46FD9BA4912D}"/>
                </a:ext>
              </a:extLst>
            </p:cNvPr>
            <p:cNvSpPr/>
            <p:nvPr/>
          </p:nvSpPr>
          <p:spPr>
            <a:xfrm>
              <a:off x="587208" y="990237"/>
              <a:ext cx="1345411" cy="648852"/>
            </a:xfrm>
            <a:custGeom>
              <a:avLst/>
              <a:gdLst/>
              <a:ahLst/>
              <a:cxnLst/>
              <a:rect l="l" t="t" r="r" b="b"/>
              <a:pathLst>
                <a:path w="35760" h="17246" extrusionOk="0">
                  <a:moveTo>
                    <a:pt x="24818" y="0"/>
                  </a:moveTo>
                  <a:cubicBezTo>
                    <a:pt x="24818" y="0"/>
                    <a:pt x="6038" y="2135"/>
                    <a:pt x="3403" y="7305"/>
                  </a:cubicBezTo>
                  <a:cubicBezTo>
                    <a:pt x="0" y="13910"/>
                    <a:pt x="28521" y="17246"/>
                    <a:pt x="28521" y="17246"/>
                  </a:cubicBezTo>
                  <a:cubicBezTo>
                    <a:pt x="20482" y="8373"/>
                    <a:pt x="35759" y="2735"/>
                    <a:pt x="35759" y="2735"/>
                  </a:cubicBezTo>
                  <a:lnTo>
                    <a:pt x="24818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198;p16">
              <a:extLst>
                <a:ext uri="{FF2B5EF4-FFF2-40B4-BE49-F238E27FC236}">
                  <a16:creationId xmlns:a16="http://schemas.microsoft.com/office/drawing/2014/main" xmlns="" id="{39D75D1E-7634-4B4F-B1BC-A3178E09F2E7}"/>
                </a:ext>
              </a:extLst>
            </p:cNvPr>
            <p:cNvSpPr/>
            <p:nvPr/>
          </p:nvSpPr>
          <p:spPr>
            <a:xfrm>
              <a:off x="1647724" y="4444117"/>
              <a:ext cx="500767" cy="291167"/>
            </a:xfrm>
            <a:custGeom>
              <a:avLst/>
              <a:gdLst/>
              <a:ahLst/>
              <a:cxnLst/>
              <a:rect l="l" t="t" r="r" b="b"/>
              <a:pathLst>
                <a:path w="13310" h="7739" extrusionOk="0">
                  <a:moveTo>
                    <a:pt x="6004" y="0"/>
                  </a:moveTo>
                  <a:lnTo>
                    <a:pt x="0" y="7739"/>
                  </a:lnTo>
                  <a:lnTo>
                    <a:pt x="13310" y="7739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99;p16">
              <a:extLst>
                <a:ext uri="{FF2B5EF4-FFF2-40B4-BE49-F238E27FC236}">
                  <a16:creationId xmlns:a16="http://schemas.microsoft.com/office/drawing/2014/main" xmlns="" id="{21924E44-63C1-44F1-B323-6C00D5A3C8B7}"/>
                </a:ext>
              </a:extLst>
            </p:cNvPr>
            <p:cNvSpPr/>
            <p:nvPr/>
          </p:nvSpPr>
          <p:spPr>
            <a:xfrm>
              <a:off x="1942661" y="4552023"/>
              <a:ext cx="296208" cy="183263"/>
            </a:xfrm>
            <a:custGeom>
              <a:avLst/>
              <a:gdLst/>
              <a:ahLst/>
              <a:cxnLst/>
              <a:rect l="l" t="t" r="r" b="b"/>
              <a:pathLst>
                <a:path w="7873" h="4871" extrusionOk="0">
                  <a:moveTo>
                    <a:pt x="3903" y="1"/>
                  </a:moveTo>
                  <a:lnTo>
                    <a:pt x="0" y="4871"/>
                  </a:lnTo>
                  <a:lnTo>
                    <a:pt x="7872" y="4871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0;p16">
              <a:extLst>
                <a:ext uri="{FF2B5EF4-FFF2-40B4-BE49-F238E27FC236}">
                  <a16:creationId xmlns:a16="http://schemas.microsoft.com/office/drawing/2014/main" xmlns="" id="{19CD4190-7F51-4BBB-A258-4F81C7F0415C}"/>
                </a:ext>
              </a:extLst>
            </p:cNvPr>
            <p:cNvSpPr/>
            <p:nvPr/>
          </p:nvSpPr>
          <p:spPr>
            <a:xfrm>
              <a:off x="2595256" y="2309272"/>
              <a:ext cx="1590151" cy="2505037"/>
            </a:xfrm>
            <a:custGeom>
              <a:avLst/>
              <a:gdLst/>
              <a:ahLst/>
              <a:cxnLst/>
              <a:rect l="l" t="t" r="r" b="b"/>
              <a:pathLst>
                <a:path w="42265" h="66582" extrusionOk="0">
                  <a:moveTo>
                    <a:pt x="35393" y="0"/>
                  </a:moveTo>
                  <a:lnTo>
                    <a:pt x="35393" y="0"/>
                  </a:lnTo>
                  <a:cubicBezTo>
                    <a:pt x="24885" y="2502"/>
                    <a:pt x="19048" y="9040"/>
                    <a:pt x="19048" y="9040"/>
                  </a:cubicBezTo>
                  <a:cubicBezTo>
                    <a:pt x="4004" y="20982"/>
                    <a:pt x="735" y="50370"/>
                    <a:pt x="1" y="62145"/>
                  </a:cubicBezTo>
                  <a:lnTo>
                    <a:pt x="68" y="66581"/>
                  </a:lnTo>
                  <a:cubicBezTo>
                    <a:pt x="11476" y="39529"/>
                    <a:pt x="42264" y="25185"/>
                    <a:pt x="42264" y="25185"/>
                  </a:cubicBezTo>
                  <a:lnTo>
                    <a:pt x="27354" y="18580"/>
                  </a:lnTo>
                  <a:lnTo>
                    <a:pt x="35393" y="0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587823F-AC49-45C7-96F8-FA5844E055FC}"/>
                </a:ext>
              </a:extLst>
            </p:cNvPr>
            <p:cNvSpPr txBox="1"/>
            <p:nvPr/>
          </p:nvSpPr>
          <p:spPr>
            <a:xfrm>
              <a:off x="2936715" y="4347457"/>
              <a:ext cx="9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  <p:sp>
        <p:nvSpPr>
          <p:cNvPr id="44" name="Google Shape;474;p38">
            <a:extLst>
              <a:ext uri="{FF2B5EF4-FFF2-40B4-BE49-F238E27FC236}">
                <a16:creationId xmlns:a16="http://schemas.microsoft.com/office/drawing/2014/main" xmlns="" id="{491CFDAA-C593-42AA-A0ED-83D5F5D42BFA}"/>
              </a:ext>
            </a:extLst>
          </p:cNvPr>
          <p:cNvSpPr txBox="1">
            <a:spLocks/>
          </p:cNvSpPr>
          <p:nvPr/>
        </p:nvSpPr>
        <p:spPr>
          <a:xfrm>
            <a:off x="4065897" y="2047441"/>
            <a:ext cx="8471624" cy="197880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600" kern="0"/>
              <a:t>Xin chúc mừng</a:t>
            </a:r>
            <a:r>
              <a:rPr lang="en-US" sz="6600" kern="0"/>
              <a:t>!</a:t>
            </a:r>
            <a:r>
              <a:rPr lang="vi-VN" sz="6600" kern="0"/>
              <a:t> </a:t>
            </a:r>
            <a:endParaRPr lang="en-US" sz="6600" kern="0"/>
          </a:p>
          <a:p>
            <a:r>
              <a:rPr lang="en-US" sz="6600" kern="0"/>
              <a:t>Các bạn thật tài giỏi</a:t>
            </a:r>
            <a:endParaRPr lang="vi-VN" sz="6600" kern="0"/>
          </a:p>
        </p:txBody>
      </p:sp>
      <p:sp>
        <p:nvSpPr>
          <p:cNvPr id="45" name="Google Shape;474;p38">
            <a:extLst>
              <a:ext uri="{FF2B5EF4-FFF2-40B4-BE49-F238E27FC236}">
                <a16:creationId xmlns:a16="http://schemas.microsoft.com/office/drawing/2014/main" xmlns="" id="{A9474188-8D84-45A1-8698-8B943E202368}"/>
              </a:ext>
            </a:extLst>
          </p:cNvPr>
          <p:cNvSpPr txBox="1">
            <a:spLocks/>
          </p:cNvSpPr>
          <p:nvPr/>
        </p:nvSpPr>
        <p:spPr>
          <a:xfrm>
            <a:off x="11482566" y="3207132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6000" ker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Google Shape;474;p38">
            <a:extLst>
              <a:ext uri="{FF2B5EF4-FFF2-40B4-BE49-F238E27FC236}">
                <a16:creationId xmlns:a16="http://schemas.microsoft.com/office/drawing/2014/main" xmlns="" id="{10AF2D96-D3D6-4BC5-B381-012804BBB23F}"/>
              </a:ext>
            </a:extLst>
          </p:cNvPr>
          <p:cNvSpPr txBox="1">
            <a:spLocks/>
          </p:cNvSpPr>
          <p:nvPr/>
        </p:nvSpPr>
        <p:spPr>
          <a:xfrm>
            <a:off x="4303066" y="2006239"/>
            <a:ext cx="7943850" cy="206121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600" b="0" i="0" u="none" strike="noStrike" kern="0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/>
              <a:t>TẠM BIỆT!</a:t>
            </a:r>
          </a:p>
          <a:p>
            <a:pPr algn="ctr"/>
            <a:r>
              <a:rPr lang="en-US"/>
              <a:t>HẸN GẶP LẠI!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972" y="-483621"/>
            <a:ext cx="10433656" cy="7825242"/>
          </a:xfrm>
          <a:prstGeom prst="rect">
            <a:avLst/>
          </a:prstGeom>
        </p:spPr>
      </p:pic>
      <p:pic>
        <p:nvPicPr>
          <p:cNvPr id="19" name="Nhac-chuong-tin-nhan-Noki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AC10710-D858-4B59-8D16-4A4E198D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9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xmlns="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80 080 : 157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A1ACC-C839-4880-99C0-E07EBCEF160C}"/>
              </a:ext>
            </a:extLst>
          </p:cNvPr>
          <p:cNvSpPr/>
          <p:nvPr/>
        </p:nvSpPr>
        <p:spPr>
          <a:xfrm>
            <a:off x="5734980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80080   157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04040B-19BA-45E8-8C9E-F54885CAD774}"/>
              </a:ext>
            </a:extLst>
          </p:cNvPr>
          <p:cNvSpPr/>
          <p:nvPr/>
        </p:nvSpPr>
        <p:spPr>
          <a:xfrm>
            <a:off x="6217166" y="346155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158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8DDC46F-D0CB-4F3C-BCA0-48AF32F45A95}"/>
              </a:ext>
            </a:extLst>
          </p:cNvPr>
          <p:cNvSpPr/>
          <p:nvPr/>
        </p:nvSpPr>
        <p:spPr>
          <a:xfrm>
            <a:off x="70771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17412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4775200" cy="3581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xmlns="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51 865 : 253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A1ACC-C839-4880-99C0-E07EBCEF160C}"/>
              </a:ext>
            </a:extLst>
          </p:cNvPr>
          <p:cNvSpPr/>
          <p:nvPr/>
        </p:nvSpPr>
        <p:spPr>
          <a:xfrm>
            <a:off x="5870406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51865   253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205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04040B-19BA-45E8-8C9E-F54885CAD774}"/>
              </a:ext>
            </a:extLst>
          </p:cNvPr>
          <p:cNvSpPr/>
          <p:nvPr/>
        </p:nvSpPr>
        <p:spPr>
          <a:xfrm>
            <a:off x="6293711" y="3461551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8DDC46F-D0CB-4F3C-BCA0-48AF32F45A95}"/>
              </a:ext>
            </a:extLst>
          </p:cNvPr>
          <p:cNvSpPr/>
          <p:nvPr/>
        </p:nvSpPr>
        <p:spPr>
          <a:xfrm>
            <a:off x="73819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117415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914400" y="2971800"/>
            <a:ext cx="5334000" cy="6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/>
              <a:t>Xin chúc mừng, bạn đã được chọn trở thành người chơi mới</a:t>
            </a:r>
            <a:endParaRPr sz="5400"/>
          </a:p>
        </p:txBody>
      </p:sp>
      <p:sp>
        <p:nvSpPr>
          <p:cNvPr id="27" name="Google Shape;474;p38">
            <a:extLst>
              <a:ext uri="{FF2B5EF4-FFF2-40B4-BE49-F238E27FC236}">
                <a16:creationId xmlns:a16="http://schemas.microsoft.com/office/drawing/2014/main" xmlns="" id="{384ADFA0-02F7-4732-A2A2-932CB2BFB3F9}"/>
              </a:ext>
            </a:extLst>
          </p:cNvPr>
          <p:cNvSpPr txBox="1">
            <a:spLocks/>
          </p:cNvSpPr>
          <p:nvPr/>
        </p:nvSpPr>
        <p:spPr>
          <a:xfrm>
            <a:off x="5486400" y="4206400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5400" kern="0"/>
              <a:t>…</a:t>
            </a:r>
          </a:p>
        </p:txBody>
      </p:sp>
      <p:sp>
        <p:nvSpPr>
          <p:cNvPr id="28" name="Google Shape;474;p38">
            <a:extLst>
              <a:ext uri="{FF2B5EF4-FFF2-40B4-BE49-F238E27FC236}">
                <a16:creationId xmlns:a16="http://schemas.microsoft.com/office/drawing/2014/main" xmlns="" id="{DCD76709-168B-4139-812E-EF5B72DBE64B}"/>
              </a:ext>
            </a:extLst>
          </p:cNvPr>
          <p:cNvSpPr txBox="1">
            <a:spLocks/>
          </p:cNvSpPr>
          <p:nvPr/>
        </p:nvSpPr>
        <p:spPr>
          <a:xfrm>
            <a:off x="228600" y="2918700"/>
            <a:ext cx="794385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5400" kern="0"/>
              <a:t>HÃY SẴN SÀNG!</a:t>
            </a:r>
          </a:p>
          <a:p>
            <a:pPr algn="ctr"/>
            <a:r>
              <a:rPr lang="en-US" sz="5400" kern="0"/>
              <a:t>CHÀO MỪNG ĐẾN VỚI TRÒ CHƠI THOÁT HIỂM!</a:t>
            </a:r>
            <a:endParaRPr lang="vi-VN" sz="5400" ker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4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74;p38">
            <a:extLst>
              <a:ext uri="{FF2B5EF4-FFF2-40B4-BE49-F238E27FC236}">
                <a16:creationId xmlns:a16="http://schemas.microsoft.com/office/drawing/2014/main" xmlns="" id="{B6942D76-3577-42CC-80E8-F4B71671B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716" y="5257800"/>
            <a:ext cx="6553200" cy="8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/>
              <a:t>CHÚC MAY MẮN!</a:t>
            </a:r>
            <a:endParaRPr sz="5400"/>
          </a:p>
        </p:txBody>
      </p:sp>
      <p:sp>
        <p:nvSpPr>
          <p:cNvPr id="21" name="Google Shape;474;p38">
            <a:extLst>
              <a:ext uri="{FF2B5EF4-FFF2-40B4-BE49-F238E27FC236}">
                <a16:creationId xmlns:a16="http://schemas.microsoft.com/office/drawing/2014/main" xmlns="" id="{C397BC78-D306-4E08-A5D9-F40B586F0085}"/>
              </a:ext>
            </a:extLst>
          </p:cNvPr>
          <p:cNvSpPr txBox="1">
            <a:spLocks/>
          </p:cNvSpPr>
          <p:nvPr/>
        </p:nvSpPr>
        <p:spPr>
          <a:xfrm>
            <a:off x="4500716" y="2861350"/>
            <a:ext cx="6076950" cy="1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lack Han Sans"/>
              <a:buNone/>
              <a:defRPr sz="5067" b="0" i="0" u="none" strike="noStrike" cap="none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5400" kern="0"/>
              <a:t>Hãy tìm gợi ý </a:t>
            </a:r>
            <a:r>
              <a:rPr lang="en-US" sz="5400" kern="0"/>
              <a:t>và giải câu hỏi </a:t>
            </a:r>
            <a:r>
              <a:rPr lang="vi-VN" sz="5400" kern="0"/>
              <a:t>để </a:t>
            </a:r>
            <a:endParaRPr lang="en-US" sz="5400" kern="0"/>
          </a:p>
          <a:p>
            <a:pPr algn="ctr"/>
            <a:r>
              <a:rPr lang="vi-VN" sz="5400" kern="0"/>
              <a:t>có thể thoát khỏi những căn phòng bị khóa.</a:t>
            </a:r>
            <a:br>
              <a:rPr lang="vi-VN" sz="5400" kern="0"/>
            </a:br>
            <a:endParaRPr lang="vi-VN" sz="54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4778467"/>
            <a:ext cx="208012" cy="3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xmlns="" id="{95369EF1-48AD-489D-97C2-658D5712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52593" r="25176" b="3012"/>
          <a:stretch/>
        </p:blipFill>
        <p:spPr>
          <a:xfrm>
            <a:off x="-381001" y="-914402"/>
            <a:ext cx="12573003" cy="7803451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xmlns="" id="{BC562FD1-40DC-4292-95F3-3BFBF6638F7E}"/>
              </a:ext>
            </a:extLst>
          </p:cNvPr>
          <p:cNvSpPr/>
          <p:nvPr/>
        </p:nvSpPr>
        <p:spPr>
          <a:xfrm>
            <a:off x="8030382" y="-2013730"/>
            <a:ext cx="6162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1778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rilledCheese BTN" panose="020B0604060402040206" pitchFamily="34" charset="0"/>
              </a:rPr>
              <a:t>THOÁT HIỂM</a:t>
            </a:r>
            <a:endParaRPr lang="en-US" sz="8800" b="1" dirty="0">
              <a:ln w="1778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478491-7795-44B3-95DE-D7C4B9585CD3}"/>
              </a:ext>
            </a:extLst>
          </p:cNvPr>
          <p:cNvSpPr/>
          <p:nvPr/>
        </p:nvSpPr>
        <p:spPr>
          <a:xfrm>
            <a:off x="4724400" y="2514600"/>
            <a:ext cx="2667000" cy="3677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xmlns="" id="{1EA0079D-AADC-4A28-A766-2E2C8912F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>
            <a:off x="4009464" y="2458298"/>
            <a:ext cx="2086536" cy="373380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xmlns="" id="{065FA911-9560-4F99-9E12-EE3DFAD22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 flipH="1">
            <a:off x="5990664" y="2458298"/>
            <a:ext cx="2086536" cy="37338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 rot="7488145">
            <a:off x="5486980" y="5794461"/>
            <a:ext cx="1322387" cy="294562"/>
            <a:chOff x="12453710" y="2558353"/>
            <a:chExt cx="1322387" cy="29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2" name="Group 381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80" name="Rectangle 379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" name="Vertical Scroll 411"/>
          <p:cNvSpPr/>
          <p:nvPr/>
        </p:nvSpPr>
        <p:spPr>
          <a:xfrm rot="21224268">
            <a:off x="3344462" y="414175"/>
            <a:ext cx="5122074" cy="5892777"/>
          </a:xfrm>
          <a:prstGeom prst="verticalScroll">
            <a:avLst>
              <a:gd name="adj" fmla="val 565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Hãy tìm và giải gợi ý để có được thể thoát khỏi những căn phòng bị khóa.</a:t>
            </a:r>
            <a:endParaRPr lang="en-US" sz="6000" b="1">
              <a:solidFill>
                <a:srgbClr val="EEECE1">
                  <a:lumMod val="25000"/>
                </a:srgbClr>
              </a:solidFill>
              <a:latin typeface="UVN Muc Cham" pitchFamily="2" charset="0"/>
            </a:endParaRPr>
          </a:p>
          <a:p>
            <a:pPr algn="ctr"/>
            <a:r>
              <a:rPr lang="en-US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CHÚC MAY MẮN!</a:t>
            </a:r>
          </a:p>
          <a:p>
            <a:pPr algn="ctr"/>
            <a:endParaRPr lang="en-GB" sz="20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3295 0.28866 L 0.03581 -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2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707 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2.96296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4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</p:childTnLst>
        </p:cTn>
      </p:par>
    </p:tnLst>
    <p:bldLst>
      <p:bldP spid="284" grpId="0"/>
      <p:bldP spid="412" grpId="0" animBg="1"/>
      <p:bldP spid="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5948" y="-131497"/>
            <a:ext cx="12733105" cy="7240819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325049" y="8021"/>
            <a:ext cx="12572999" cy="6885261"/>
            <a:chOff x="-1144470" y="58805"/>
            <a:chExt cx="11525256" cy="6579249"/>
          </a:xfrm>
        </p:grpSpPr>
        <p:sp>
          <p:nvSpPr>
            <p:cNvPr id="24" name="Trapezoid 23"/>
            <p:cNvSpPr/>
            <p:nvPr/>
          </p:nvSpPr>
          <p:spPr>
            <a:xfrm>
              <a:off x="-1144470" y="5278103"/>
              <a:ext cx="11525256" cy="1359951"/>
            </a:xfrm>
            <a:prstGeom prst="trapezoid">
              <a:avLst>
                <a:gd name="adj" fmla="val 135155"/>
              </a:avLst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-957511" y="76199"/>
              <a:ext cx="11338296" cy="1367778"/>
            </a:xfrm>
            <a:prstGeom prst="trapezoid">
              <a:avLst>
                <a:gd name="adj" fmla="val 13578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7510" y="58805"/>
              <a:ext cx="11240456" cy="6558152"/>
              <a:chOff x="-957510" y="58805"/>
              <a:chExt cx="11240456" cy="65581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57510" y="58805"/>
                <a:ext cx="11240456" cy="6558152"/>
                <a:chOff x="971426" y="1039640"/>
                <a:chExt cx="6920686" cy="481861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08527" y="2009368"/>
                  <a:ext cx="4831776" cy="2873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rapezoid 8"/>
                <p:cNvSpPr/>
                <p:nvPr/>
              </p:nvSpPr>
              <p:spPr>
                <a:xfrm rot="16200000" flipH="1">
                  <a:off x="4951951" y="2918097"/>
                  <a:ext cx="4809226" cy="1071096"/>
                </a:xfrm>
                <a:prstGeom prst="trapezoid">
                  <a:avLst>
                    <a:gd name="adj" fmla="val 72041"/>
                  </a:avLst>
                </a:prstGeom>
                <a:gradFill>
                  <a:gsLst>
                    <a:gs pos="72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rapezoid 9"/>
                <p:cNvSpPr/>
                <p:nvPr/>
              </p:nvSpPr>
              <p:spPr>
                <a:xfrm rot="5400000">
                  <a:off x="-903384" y="2914450"/>
                  <a:ext cx="4809226" cy="1059606"/>
                </a:xfrm>
                <a:prstGeom prst="trapezoid">
                  <a:avLst>
                    <a:gd name="adj" fmla="val 72624"/>
                  </a:avLst>
                </a:prstGeom>
                <a:gradFill flip="none" rotWithShape="1">
                  <a:gsLst>
                    <a:gs pos="87000">
                      <a:schemeClr val="bg2">
                        <a:lumMod val="10000"/>
                      </a:schemeClr>
                    </a:gs>
                    <a:gs pos="50000">
                      <a:schemeClr val="bg2">
                        <a:lumMod val="25000"/>
                      </a:schemeClr>
                    </a:gs>
                    <a:gs pos="14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457199" y="84029"/>
                <a:ext cx="8382001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rapezoid 14"/>
          <p:cNvSpPr/>
          <p:nvPr/>
        </p:nvSpPr>
        <p:spPr>
          <a:xfrm>
            <a:off x="4316219" y="5594037"/>
            <a:ext cx="3481541" cy="1515285"/>
          </a:xfrm>
          <a:prstGeom prst="trapezoid">
            <a:avLst>
              <a:gd name="adj" fmla="val 44026"/>
            </a:avLst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-843429" y="3525264"/>
            <a:ext cx="4402696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4469" y="3310295"/>
            <a:ext cx="1001435" cy="2175319"/>
            <a:chOff x="2514600" y="3006304"/>
            <a:chExt cx="950342" cy="2377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2514600" y="3006304"/>
              <a:ext cx="838200" cy="2377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2217833" y="4136956"/>
              <a:ext cx="2377761" cy="116457"/>
            </a:xfrm>
            <a:prstGeom prst="trapezoid">
              <a:avLst>
                <a:gd name="adj" fmla="val 46523"/>
              </a:avLst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>
            <a:hlinkClick r:id="" action="ppaction://hlinkshowjump?jump=nextslide"/>
          </p:cNvPr>
          <p:cNvSpPr/>
          <p:nvPr/>
        </p:nvSpPr>
        <p:spPr>
          <a:xfrm rot="5400000">
            <a:off x="-40408" y="3831845"/>
            <a:ext cx="3214529" cy="313718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211" name="Trapezoid 21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2" name="Trapezoid 21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16" name="Trapezoid 21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Trapezoid 21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5" name="Oval 21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221" name="Trapezoid 22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2" name="Trapezoid 22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Trapezoid 22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25" name="Oval 22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231" name="Trapezoid 23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Trapezoid 23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38" name="Oval 23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9" name="Trapezoid 23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35" name="Oval 23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241" name="Trapezoid 24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2" name="Trapezoid 24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46" name="Trapezoid 24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Trapezoid 24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45" name="Oval 24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251" name="Trapezoid 25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Trapezoid 25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58" name="Oval 25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9" name="Trapezoid 25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5" name="Oval 25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0" name="Group 25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61" name="Trapezoid 26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2" name="Trapezoid 26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66" name="Trapezoid 26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Trapezoid 26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Oval 26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71" name="Trapezoid 27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Trapezoid 27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76" name="Trapezoid 27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78" name="Oval 27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9" name="Trapezoid 27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Oval 27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81" name="Trapezoid 28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86" name="Trapezoid 28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Trapezoid 28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85" name="Oval 28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91" name="Trapezoid 29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2" name="Trapezoid 29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Trapezoid 29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95" name="Oval 29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301" name="Trapezoid 30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2" name="Trapezoid 30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306" name="Trapezoid 30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Trapezoid 30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5" name="Oval 30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068208" y="1287189"/>
            <a:ext cx="228600" cy="304800"/>
            <a:chOff x="5545615" y="228600"/>
            <a:chExt cx="228600" cy="304800"/>
          </a:xfrm>
        </p:grpSpPr>
        <p:sp>
          <p:nvSpPr>
            <p:cNvPr id="5" name="Oval 4"/>
            <p:cNvSpPr/>
            <p:nvPr/>
          </p:nvSpPr>
          <p:spPr>
            <a:xfrm>
              <a:off x="5545615" y="3048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5637056" y="228600"/>
              <a:ext cx="45719" cy="76200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 rot="10800000">
            <a:off x="5948265" y="1277601"/>
            <a:ext cx="462749" cy="6096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784247" y="4457997"/>
            <a:ext cx="3409248" cy="1454799"/>
            <a:chOff x="4260247" y="4457996"/>
            <a:chExt cx="3409248" cy="1454799"/>
          </a:xfrm>
        </p:grpSpPr>
        <p:sp>
          <p:nvSpPr>
            <p:cNvPr id="60" name="Cube 59"/>
            <p:cNvSpPr/>
            <p:nvPr/>
          </p:nvSpPr>
          <p:spPr>
            <a:xfrm>
              <a:off x="4333416" y="4632815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4520309" y="4474540"/>
              <a:ext cx="83153" cy="994352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359909" y="4474540"/>
              <a:ext cx="60690" cy="960253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7577039" y="4698251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260247" y="4457996"/>
              <a:ext cx="3409248" cy="275766"/>
              <a:chOff x="4260247" y="4457996"/>
              <a:chExt cx="3409248" cy="27576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260247" y="4457996"/>
                <a:ext cx="3399945" cy="199566"/>
              </a:xfrm>
              <a:prstGeom prst="trapezoid">
                <a:avLst>
                  <a:gd name="adj" fmla="val 125532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69837" y="4657562"/>
                <a:ext cx="3399658" cy="76200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 rot="10559027">
            <a:off x="6938561" y="3073597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8" name="Group 107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6716889" y="5580293"/>
            <a:ext cx="767328" cy="35201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9241195" y="4549851"/>
            <a:ext cx="2667000" cy="2129382"/>
            <a:chOff x="8704251" y="4821594"/>
            <a:chExt cx="2667000" cy="2129382"/>
          </a:xfrm>
        </p:grpSpPr>
        <p:grpSp>
          <p:nvGrpSpPr>
            <p:cNvPr id="87" name="Group 86"/>
            <p:cNvGrpSpPr/>
            <p:nvPr/>
          </p:nvGrpSpPr>
          <p:grpSpPr>
            <a:xfrm>
              <a:off x="8704251" y="4821594"/>
              <a:ext cx="2667000" cy="2129382"/>
              <a:chOff x="6477000" y="4527885"/>
              <a:chExt cx="2667000" cy="2129382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477000" y="5385378"/>
                <a:ext cx="1772901" cy="539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Can 324"/>
              <p:cNvSpPr/>
              <p:nvPr/>
            </p:nvSpPr>
            <p:spPr>
              <a:xfrm rot="5400000" flipV="1">
                <a:off x="6907237" y="4589503"/>
                <a:ext cx="438272" cy="116542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7418950" y="4527885"/>
                <a:ext cx="1687346" cy="1417290"/>
              </a:xfrm>
              <a:custGeom>
                <a:avLst/>
                <a:gdLst>
                  <a:gd name="connsiteX0" fmla="*/ 53435 w 977546"/>
                  <a:gd name="connsiteY0" fmla="*/ 220400 h 726036"/>
                  <a:gd name="connsiteX1" fmla="*/ 372924 w 977546"/>
                  <a:gd name="connsiteY1" fmla="*/ 62 h 726036"/>
                  <a:gd name="connsiteX2" fmla="*/ 956818 w 977546"/>
                  <a:gd name="connsiteY2" fmla="*/ 242434 h 726036"/>
                  <a:gd name="connsiteX3" fmla="*/ 791565 w 977546"/>
                  <a:gd name="connsiteY3" fmla="*/ 716159 h 726036"/>
                  <a:gd name="connsiteX4" fmla="*/ 262756 w 977546"/>
                  <a:gd name="connsiteY4" fmla="*/ 550906 h 726036"/>
                  <a:gd name="connsiteX5" fmla="*/ 20384 w 977546"/>
                  <a:gd name="connsiteY5" fmla="*/ 396670 h 726036"/>
                  <a:gd name="connsiteX6" fmla="*/ 53435 w 977546"/>
                  <a:gd name="connsiteY6" fmla="*/ 220400 h 7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546" h="726036">
                    <a:moveTo>
                      <a:pt x="53435" y="220400"/>
                    </a:moveTo>
                    <a:cubicBezTo>
                      <a:pt x="112192" y="154299"/>
                      <a:pt x="222360" y="-3610"/>
                      <a:pt x="372924" y="62"/>
                    </a:cubicBezTo>
                    <a:cubicBezTo>
                      <a:pt x="523488" y="3734"/>
                      <a:pt x="887045" y="123084"/>
                      <a:pt x="956818" y="242434"/>
                    </a:cubicBezTo>
                    <a:cubicBezTo>
                      <a:pt x="1026592" y="361784"/>
                      <a:pt x="907242" y="664747"/>
                      <a:pt x="791565" y="716159"/>
                    </a:cubicBezTo>
                    <a:cubicBezTo>
                      <a:pt x="675888" y="767571"/>
                      <a:pt x="391286" y="604154"/>
                      <a:pt x="262756" y="550906"/>
                    </a:cubicBezTo>
                    <a:cubicBezTo>
                      <a:pt x="134226" y="497658"/>
                      <a:pt x="55271" y="455427"/>
                      <a:pt x="20384" y="396670"/>
                    </a:cubicBezTo>
                    <a:cubicBezTo>
                      <a:pt x="-14503" y="337913"/>
                      <a:pt x="-5322" y="286501"/>
                      <a:pt x="53435" y="220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6531675" y="5404603"/>
                <a:ext cx="849133" cy="1239533"/>
              </a:xfrm>
              <a:custGeom>
                <a:avLst/>
                <a:gdLst>
                  <a:gd name="connsiteX0" fmla="*/ 0 w 532562"/>
                  <a:gd name="connsiteY0" fmla="*/ 0 h 673240"/>
                  <a:gd name="connsiteX1" fmla="*/ 0 w 532562"/>
                  <a:gd name="connsiteY1" fmla="*/ 271306 h 673240"/>
                  <a:gd name="connsiteX2" fmla="*/ 522514 w 532562"/>
                  <a:gd name="connsiteY2" fmla="*/ 673240 h 673240"/>
                  <a:gd name="connsiteX3" fmla="*/ 532562 w 532562"/>
                  <a:gd name="connsiteY3" fmla="*/ 271306 h 673240"/>
                  <a:gd name="connsiteX4" fmla="*/ 0 w 532562"/>
                  <a:gd name="connsiteY4" fmla="*/ 0 h 67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62" h="673240">
                    <a:moveTo>
                      <a:pt x="0" y="0"/>
                    </a:moveTo>
                    <a:lnTo>
                      <a:pt x="0" y="271306"/>
                    </a:lnTo>
                    <a:lnTo>
                      <a:pt x="522514" y="673240"/>
                    </a:lnTo>
                    <a:lnTo>
                      <a:pt x="532562" y="27130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6543662" y="5391353"/>
                <a:ext cx="2501409" cy="783893"/>
              </a:xfrm>
              <a:custGeom>
                <a:avLst/>
                <a:gdLst>
                  <a:gd name="connsiteX0" fmla="*/ 1905918 w 1905918"/>
                  <a:gd name="connsiteY0" fmla="*/ 627961 h 661012"/>
                  <a:gd name="connsiteX1" fmla="*/ 672029 w 1905918"/>
                  <a:gd name="connsiteY1" fmla="*/ 22034 h 661012"/>
                  <a:gd name="connsiteX2" fmla="*/ 0 w 1905918"/>
                  <a:gd name="connsiteY2" fmla="*/ 0 h 661012"/>
                  <a:gd name="connsiteX3" fmla="*/ 892366 w 1905918"/>
                  <a:gd name="connsiteY3" fmla="*/ 661012 h 661012"/>
                  <a:gd name="connsiteX4" fmla="*/ 1905918 w 1905918"/>
                  <a:gd name="connsiteY4" fmla="*/ 627961 h 6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918" h="661012">
                    <a:moveTo>
                      <a:pt x="1905918" y="627961"/>
                    </a:moveTo>
                    <a:lnTo>
                      <a:pt x="672029" y="22034"/>
                    </a:lnTo>
                    <a:lnTo>
                      <a:pt x="0" y="0"/>
                    </a:lnTo>
                    <a:lnTo>
                      <a:pt x="892366" y="661012"/>
                    </a:lnTo>
                    <a:lnTo>
                      <a:pt x="1905918" y="627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7332452" y="6024370"/>
                <a:ext cx="1811548" cy="63289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8783937" y="5238667"/>
              <a:ext cx="85738" cy="4001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30" name="Rounded Rectangle 329"/>
          <p:cNvSpPr/>
          <p:nvPr/>
        </p:nvSpPr>
        <p:spPr>
          <a:xfrm rot="1236462">
            <a:off x="9804688" y="4867590"/>
            <a:ext cx="770883" cy="656957"/>
          </a:xfrm>
          <a:prstGeom prst="roundRect">
            <a:avLst>
              <a:gd name="adj" fmla="val 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innerShdw blurRad="393700" dist="127000" dir="60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 flipV="1">
            <a:off x="10115197" y="5467714"/>
            <a:ext cx="1810246" cy="657575"/>
            <a:chOff x="7752098" y="5455795"/>
            <a:chExt cx="1772902" cy="657575"/>
          </a:xfrm>
        </p:grpSpPr>
        <p:sp>
          <p:nvSpPr>
            <p:cNvPr id="331" name="Can 330"/>
            <p:cNvSpPr/>
            <p:nvPr/>
          </p:nvSpPr>
          <p:spPr>
            <a:xfrm rot="16200000">
              <a:off x="8309761" y="4898132"/>
              <a:ext cx="657575" cy="1772902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7772399" y="5481697"/>
              <a:ext cx="125375" cy="585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38" name="Rectangle 437"/>
          <p:cNvSpPr/>
          <p:nvPr/>
        </p:nvSpPr>
        <p:spPr>
          <a:xfrm>
            <a:off x="5943601" y="2220202"/>
            <a:ext cx="1775459" cy="136119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98768" y="6472525"/>
            <a:ext cx="637421" cy="16129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464806" y="4749743"/>
            <a:ext cx="1297391" cy="1516089"/>
            <a:chOff x="6262309" y="3765372"/>
            <a:chExt cx="1297391" cy="1516089"/>
          </a:xfrm>
          <a:effectLst/>
        </p:grpSpPr>
        <p:grpSp>
          <p:nvGrpSpPr>
            <p:cNvPr id="51" name="Group 50"/>
            <p:cNvGrpSpPr/>
            <p:nvPr/>
          </p:nvGrpSpPr>
          <p:grpSpPr>
            <a:xfrm>
              <a:off x="6262309" y="3765372"/>
              <a:ext cx="1215050" cy="1516089"/>
              <a:chOff x="8914611" y="3171683"/>
              <a:chExt cx="1215050" cy="1516089"/>
            </a:xfrm>
          </p:grpSpPr>
          <p:sp>
            <p:nvSpPr>
              <p:cNvPr id="101" name="plant"/>
              <p:cNvSpPr>
                <a:spLocks noEditPoints="1" noChangeArrowheads="1"/>
              </p:cNvSpPr>
              <p:nvPr/>
            </p:nvSpPr>
            <p:spPr bwMode="auto">
              <a:xfrm rot="18773189">
                <a:off x="9408759" y="3194246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lant"/>
              <p:cNvSpPr>
                <a:spLocks noEditPoints="1" noChangeArrowheads="1"/>
              </p:cNvSpPr>
              <p:nvPr/>
            </p:nvSpPr>
            <p:spPr bwMode="auto">
              <a:xfrm rot="2826811" flipH="1">
                <a:off x="9258445" y="3353059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16623" y="4304173"/>
                <a:ext cx="505582" cy="125716"/>
              </a:xfrm>
              <a:prstGeom prst="ellipse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9296400" y="3478314"/>
                <a:ext cx="560717" cy="859973"/>
                <a:chOff x="8307238" y="4321834"/>
                <a:chExt cx="560717" cy="70736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563828" y="4416724"/>
                  <a:ext cx="216424" cy="612476"/>
                </a:xfrm>
                <a:custGeom>
                  <a:avLst/>
                  <a:gdLst>
                    <a:gd name="connsiteX0" fmla="*/ 0 w 216424"/>
                    <a:gd name="connsiteY0" fmla="*/ 0 h 612476"/>
                    <a:gd name="connsiteX1" fmla="*/ 8627 w 216424"/>
                    <a:gd name="connsiteY1" fmla="*/ 51759 h 612476"/>
                    <a:gd name="connsiteX2" fmla="*/ 25880 w 216424"/>
                    <a:gd name="connsiteY2" fmla="*/ 86264 h 612476"/>
                    <a:gd name="connsiteX3" fmla="*/ 43132 w 216424"/>
                    <a:gd name="connsiteY3" fmla="*/ 138023 h 612476"/>
                    <a:gd name="connsiteX4" fmla="*/ 51759 w 216424"/>
                    <a:gd name="connsiteY4" fmla="*/ 163902 h 612476"/>
                    <a:gd name="connsiteX5" fmla="*/ 60385 w 216424"/>
                    <a:gd name="connsiteY5" fmla="*/ 189781 h 612476"/>
                    <a:gd name="connsiteX6" fmla="*/ 69012 w 216424"/>
                    <a:gd name="connsiteY6" fmla="*/ 215660 h 612476"/>
                    <a:gd name="connsiteX7" fmla="*/ 86264 w 216424"/>
                    <a:gd name="connsiteY7" fmla="*/ 301925 h 612476"/>
                    <a:gd name="connsiteX8" fmla="*/ 94891 w 216424"/>
                    <a:gd name="connsiteY8" fmla="*/ 327804 h 612476"/>
                    <a:gd name="connsiteX9" fmla="*/ 120770 w 216424"/>
                    <a:gd name="connsiteY9" fmla="*/ 345057 h 612476"/>
                    <a:gd name="connsiteX10" fmla="*/ 163902 w 216424"/>
                    <a:gd name="connsiteY10" fmla="*/ 422694 h 612476"/>
                    <a:gd name="connsiteX11" fmla="*/ 181155 w 216424"/>
                    <a:gd name="connsiteY11" fmla="*/ 448574 h 612476"/>
                    <a:gd name="connsiteX12" fmla="*/ 198408 w 216424"/>
                    <a:gd name="connsiteY12" fmla="*/ 500332 h 612476"/>
                    <a:gd name="connsiteX13" fmla="*/ 215661 w 216424"/>
                    <a:gd name="connsiteY13" fmla="*/ 560717 h 612476"/>
                    <a:gd name="connsiteX14" fmla="*/ 215661 w 216424"/>
                    <a:gd name="connsiteY14" fmla="*/ 612476 h 61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6424" h="612476">
                      <a:moveTo>
                        <a:pt x="0" y="0"/>
                      </a:moveTo>
                      <a:cubicBezTo>
                        <a:pt x="2876" y="17253"/>
                        <a:pt x="3601" y="35006"/>
                        <a:pt x="8627" y="51759"/>
                      </a:cubicBezTo>
                      <a:cubicBezTo>
                        <a:pt x="12322" y="64076"/>
                        <a:pt x="21104" y="74324"/>
                        <a:pt x="25880" y="86264"/>
                      </a:cubicBezTo>
                      <a:cubicBezTo>
                        <a:pt x="32634" y="103149"/>
                        <a:pt x="37381" y="120770"/>
                        <a:pt x="43132" y="138023"/>
                      </a:cubicBezTo>
                      <a:lnTo>
                        <a:pt x="51759" y="163902"/>
                      </a:lnTo>
                      <a:lnTo>
                        <a:pt x="60385" y="189781"/>
                      </a:lnTo>
                      <a:cubicBezTo>
                        <a:pt x="63261" y="198407"/>
                        <a:pt x="67229" y="206744"/>
                        <a:pt x="69012" y="215660"/>
                      </a:cubicBezTo>
                      <a:cubicBezTo>
                        <a:pt x="74763" y="244415"/>
                        <a:pt x="76990" y="274106"/>
                        <a:pt x="86264" y="301925"/>
                      </a:cubicBezTo>
                      <a:cubicBezTo>
                        <a:pt x="89140" y="310551"/>
                        <a:pt x="89211" y="320704"/>
                        <a:pt x="94891" y="327804"/>
                      </a:cubicBezTo>
                      <a:cubicBezTo>
                        <a:pt x="101368" y="335900"/>
                        <a:pt x="112144" y="339306"/>
                        <a:pt x="120770" y="345057"/>
                      </a:cubicBezTo>
                      <a:cubicBezTo>
                        <a:pt x="135955" y="390607"/>
                        <a:pt x="124353" y="363370"/>
                        <a:pt x="163902" y="422694"/>
                      </a:cubicBezTo>
                      <a:lnTo>
                        <a:pt x="181155" y="448574"/>
                      </a:lnTo>
                      <a:lnTo>
                        <a:pt x="198408" y="500332"/>
                      </a:lnTo>
                      <a:cubicBezTo>
                        <a:pt x="203662" y="516093"/>
                        <a:pt x="214114" y="545248"/>
                        <a:pt x="215661" y="560717"/>
                      </a:cubicBezTo>
                      <a:cubicBezTo>
                        <a:pt x="217378" y="577884"/>
                        <a:pt x="215661" y="595223"/>
                        <a:pt x="215661" y="612476"/>
                      </a:cubicBezTo>
                    </a:path>
                  </a:pathLst>
                </a:custGeom>
                <a:solidFill>
                  <a:srgbClr val="714B25"/>
                </a:solidFill>
                <a:ln w="76200">
                  <a:solidFill>
                    <a:srgbClr val="714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609162" y="4321834"/>
                  <a:ext cx="258793" cy="250166"/>
                </a:xfrm>
                <a:custGeom>
                  <a:avLst/>
                  <a:gdLst>
                    <a:gd name="connsiteX0" fmla="*/ 0 w 258793"/>
                    <a:gd name="connsiteY0" fmla="*/ 250166 h 250166"/>
                    <a:gd name="connsiteX1" fmla="*/ 51759 w 258793"/>
                    <a:gd name="connsiteY1" fmla="*/ 232913 h 250166"/>
                    <a:gd name="connsiteX2" fmla="*/ 69012 w 258793"/>
                    <a:gd name="connsiteY2" fmla="*/ 207034 h 250166"/>
                    <a:gd name="connsiteX3" fmla="*/ 94891 w 258793"/>
                    <a:gd name="connsiteY3" fmla="*/ 189781 h 250166"/>
                    <a:gd name="connsiteX4" fmla="*/ 146649 w 258793"/>
                    <a:gd name="connsiteY4" fmla="*/ 146649 h 250166"/>
                    <a:gd name="connsiteX5" fmla="*/ 163902 w 258793"/>
                    <a:gd name="connsiteY5" fmla="*/ 120770 h 250166"/>
                    <a:gd name="connsiteX6" fmla="*/ 172529 w 258793"/>
                    <a:gd name="connsiteY6" fmla="*/ 94891 h 250166"/>
                    <a:gd name="connsiteX7" fmla="*/ 198408 w 258793"/>
                    <a:gd name="connsiteY7" fmla="*/ 77638 h 250166"/>
                    <a:gd name="connsiteX8" fmla="*/ 207034 w 258793"/>
                    <a:gd name="connsiteY8" fmla="*/ 51758 h 250166"/>
                    <a:gd name="connsiteX9" fmla="*/ 258793 w 258793"/>
                    <a:gd name="connsiteY9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93" h="250166">
                      <a:moveTo>
                        <a:pt x="0" y="250166"/>
                      </a:moveTo>
                      <a:cubicBezTo>
                        <a:pt x="17253" y="244415"/>
                        <a:pt x="36337" y="242552"/>
                        <a:pt x="51759" y="232913"/>
                      </a:cubicBezTo>
                      <a:cubicBezTo>
                        <a:pt x="60551" y="227418"/>
                        <a:pt x="61681" y="214365"/>
                        <a:pt x="69012" y="207034"/>
                      </a:cubicBezTo>
                      <a:cubicBezTo>
                        <a:pt x="76343" y="199703"/>
                        <a:pt x="86926" y="196418"/>
                        <a:pt x="94891" y="189781"/>
                      </a:cubicBezTo>
                      <a:cubicBezTo>
                        <a:pt x="161311" y="134431"/>
                        <a:pt x="82396" y="189485"/>
                        <a:pt x="146649" y="146649"/>
                      </a:cubicBezTo>
                      <a:cubicBezTo>
                        <a:pt x="152400" y="138023"/>
                        <a:pt x="159265" y="130043"/>
                        <a:pt x="163902" y="120770"/>
                      </a:cubicBezTo>
                      <a:cubicBezTo>
                        <a:pt x="167969" y="112637"/>
                        <a:pt x="166849" y="101991"/>
                        <a:pt x="172529" y="94891"/>
                      </a:cubicBezTo>
                      <a:cubicBezTo>
                        <a:pt x="179006" y="86795"/>
                        <a:pt x="189782" y="83389"/>
                        <a:pt x="198408" y="77638"/>
                      </a:cubicBezTo>
                      <a:cubicBezTo>
                        <a:pt x="201283" y="69011"/>
                        <a:pt x="201451" y="58936"/>
                        <a:pt x="207034" y="51758"/>
                      </a:cubicBezTo>
                      <a:cubicBezTo>
                        <a:pt x="222014" y="32498"/>
                        <a:pt x="258793" y="0"/>
                        <a:pt x="258793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07238" y="4373592"/>
                  <a:ext cx="267419" cy="163902"/>
                </a:xfrm>
                <a:custGeom>
                  <a:avLst/>
                  <a:gdLst>
                    <a:gd name="connsiteX0" fmla="*/ 267419 w 267419"/>
                    <a:gd name="connsiteY0" fmla="*/ 163902 h 163902"/>
                    <a:gd name="connsiteX1" fmla="*/ 224287 w 267419"/>
                    <a:gd name="connsiteY1" fmla="*/ 146650 h 163902"/>
                    <a:gd name="connsiteX2" fmla="*/ 198407 w 267419"/>
                    <a:gd name="connsiteY2" fmla="*/ 129397 h 163902"/>
                    <a:gd name="connsiteX3" fmla="*/ 146649 w 267419"/>
                    <a:gd name="connsiteY3" fmla="*/ 120770 h 163902"/>
                    <a:gd name="connsiteX4" fmla="*/ 120770 w 267419"/>
                    <a:gd name="connsiteY4" fmla="*/ 94891 h 163902"/>
                    <a:gd name="connsiteX5" fmla="*/ 51758 w 267419"/>
                    <a:gd name="connsiteY5" fmla="*/ 77638 h 163902"/>
                    <a:gd name="connsiteX6" fmla="*/ 8626 w 267419"/>
                    <a:gd name="connsiteY6" fmla="*/ 25880 h 163902"/>
                    <a:gd name="connsiteX7" fmla="*/ 0 w 267419"/>
                    <a:gd name="connsiteY7" fmla="*/ 0 h 16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419" h="163902">
                      <a:moveTo>
                        <a:pt x="267419" y="163902"/>
                      </a:moveTo>
                      <a:cubicBezTo>
                        <a:pt x="253042" y="158151"/>
                        <a:pt x="238137" y="153575"/>
                        <a:pt x="224287" y="146650"/>
                      </a:cubicBezTo>
                      <a:cubicBezTo>
                        <a:pt x="215014" y="142013"/>
                        <a:pt x="208243" y="132676"/>
                        <a:pt x="198407" y="129397"/>
                      </a:cubicBezTo>
                      <a:cubicBezTo>
                        <a:pt x="181814" y="123866"/>
                        <a:pt x="163902" y="123646"/>
                        <a:pt x="146649" y="120770"/>
                      </a:cubicBezTo>
                      <a:cubicBezTo>
                        <a:pt x="138023" y="112144"/>
                        <a:pt x="131876" y="99939"/>
                        <a:pt x="120770" y="94891"/>
                      </a:cubicBezTo>
                      <a:cubicBezTo>
                        <a:pt x="99183" y="85079"/>
                        <a:pt x="51758" y="77638"/>
                        <a:pt x="51758" y="77638"/>
                      </a:cubicBezTo>
                      <a:cubicBezTo>
                        <a:pt x="32681" y="58561"/>
                        <a:pt x="20635" y="49898"/>
                        <a:pt x="8626" y="25880"/>
                      </a:cubicBezTo>
                      <a:cubicBezTo>
                        <a:pt x="4559" y="17747"/>
                        <a:pt x="0" y="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plant"/>
              <p:cNvSpPr>
                <a:spLocks noEditPoints="1" noChangeArrowheads="1"/>
              </p:cNvSpPr>
              <p:nvPr/>
            </p:nvSpPr>
            <p:spPr bwMode="auto">
              <a:xfrm>
                <a:off x="8914611" y="3402799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lant"/>
              <p:cNvSpPr>
                <a:spLocks noEditPoints="1" noChangeArrowheads="1"/>
              </p:cNvSpPr>
              <p:nvPr/>
            </p:nvSpPr>
            <p:spPr bwMode="auto">
              <a:xfrm rot="19991768">
                <a:off x="9119843" y="3756506"/>
                <a:ext cx="654050" cy="59220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0800000">
                <a:off x="9503952" y="4388097"/>
                <a:ext cx="530923" cy="299675"/>
              </a:xfrm>
              <a:prstGeom prst="trapezoid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35696" y="3614468"/>
                <a:ext cx="138032" cy="189781"/>
              </a:xfrm>
              <a:custGeom>
                <a:avLst/>
                <a:gdLst>
                  <a:gd name="connsiteX0" fmla="*/ 138032 w 138032"/>
                  <a:gd name="connsiteY0" fmla="*/ 0 h 189781"/>
                  <a:gd name="connsiteX1" fmla="*/ 112153 w 138032"/>
                  <a:gd name="connsiteY1" fmla="*/ 43132 h 189781"/>
                  <a:gd name="connsiteX2" fmla="*/ 60395 w 138032"/>
                  <a:gd name="connsiteY2" fmla="*/ 77638 h 189781"/>
                  <a:gd name="connsiteX3" fmla="*/ 43142 w 138032"/>
                  <a:gd name="connsiteY3" fmla="*/ 103517 h 189781"/>
                  <a:gd name="connsiteX4" fmla="*/ 34515 w 138032"/>
                  <a:gd name="connsiteY4" fmla="*/ 129396 h 189781"/>
                  <a:gd name="connsiteX5" fmla="*/ 10 w 138032"/>
                  <a:gd name="connsiteY5" fmla="*/ 189781 h 18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2" h="189781">
                    <a:moveTo>
                      <a:pt x="138032" y="0"/>
                    </a:moveTo>
                    <a:cubicBezTo>
                      <a:pt x="129406" y="14377"/>
                      <a:pt x="124009" y="31276"/>
                      <a:pt x="112153" y="43132"/>
                    </a:cubicBezTo>
                    <a:cubicBezTo>
                      <a:pt x="97491" y="57794"/>
                      <a:pt x="60395" y="77638"/>
                      <a:pt x="60395" y="77638"/>
                    </a:cubicBezTo>
                    <a:cubicBezTo>
                      <a:pt x="54644" y="86264"/>
                      <a:pt x="47779" y="94244"/>
                      <a:pt x="43142" y="103517"/>
                    </a:cubicBezTo>
                    <a:cubicBezTo>
                      <a:pt x="39075" y="111650"/>
                      <a:pt x="38931" y="121447"/>
                      <a:pt x="34515" y="129396"/>
                    </a:cubicBezTo>
                    <a:cubicBezTo>
                      <a:pt x="-1585" y="194376"/>
                      <a:pt x="10" y="158918"/>
                      <a:pt x="10" y="189781"/>
                    </a:cubicBezTo>
                  </a:path>
                </a:pathLst>
              </a:custGeom>
              <a:noFill/>
              <a:ln w="19050">
                <a:solidFill>
                  <a:srgbClr val="714B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523562" y="3657600"/>
                <a:ext cx="69012" cy="172528"/>
              </a:xfrm>
              <a:custGeom>
                <a:avLst/>
                <a:gdLst>
                  <a:gd name="connsiteX0" fmla="*/ 0 w 69012"/>
                  <a:gd name="connsiteY0" fmla="*/ 0 h 172528"/>
                  <a:gd name="connsiteX1" fmla="*/ 25880 w 69012"/>
                  <a:gd name="connsiteY1" fmla="*/ 94891 h 172528"/>
                  <a:gd name="connsiteX2" fmla="*/ 60385 w 69012"/>
                  <a:gd name="connsiteY2" fmla="*/ 146649 h 172528"/>
                  <a:gd name="connsiteX3" fmla="*/ 69012 w 69012"/>
                  <a:gd name="connsiteY3" fmla="*/ 172528 h 17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2" h="172528">
                    <a:moveTo>
                      <a:pt x="0" y="0"/>
                    </a:moveTo>
                    <a:cubicBezTo>
                      <a:pt x="4630" y="23147"/>
                      <a:pt x="13373" y="76130"/>
                      <a:pt x="25880" y="94891"/>
                    </a:cubicBezTo>
                    <a:cubicBezTo>
                      <a:pt x="37382" y="112144"/>
                      <a:pt x="53828" y="126978"/>
                      <a:pt x="60385" y="146649"/>
                    </a:cubicBezTo>
                    <a:lnTo>
                      <a:pt x="69012" y="172528"/>
                    </a:lnTo>
                  </a:path>
                </a:pathLst>
              </a:custGeom>
              <a:noFill/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782048" y="4261449"/>
                <a:ext cx="8933" cy="86264"/>
              </a:xfrm>
              <a:custGeom>
                <a:avLst/>
                <a:gdLst>
                  <a:gd name="connsiteX0" fmla="*/ 8933 w 8933"/>
                  <a:gd name="connsiteY0" fmla="*/ 0 h 86264"/>
                  <a:gd name="connsiteX1" fmla="*/ 307 w 8933"/>
                  <a:gd name="connsiteY1" fmla="*/ 86264 h 8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3" h="86264">
                    <a:moveTo>
                      <a:pt x="8933" y="0"/>
                    </a:moveTo>
                    <a:cubicBezTo>
                      <a:pt x="-2513" y="57230"/>
                      <a:pt x="307" y="28470"/>
                      <a:pt x="307" y="86264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plant"/>
              <p:cNvSpPr>
                <a:spLocks noEditPoints="1" noChangeArrowheads="1"/>
              </p:cNvSpPr>
              <p:nvPr/>
            </p:nvSpPr>
            <p:spPr bwMode="auto">
              <a:xfrm flipH="1">
                <a:off x="9552990" y="3241554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plant"/>
            <p:cNvSpPr>
              <a:spLocks noEditPoints="1" noChangeArrowheads="1"/>
            </p:cNvSpPr>
            <p:nvPr/>
          </p:nvSpPr>
          <p:spPr bwMode="auto">
            <a:xfrm rot="18107591" flipH="1">
              <a:off x="6936572" y="4293885"/>
              <a:ext cx="654050" cy="59220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36" name="Can 159"/>
          <p:cNvSpPr/>
          <p:nvPr/>
        </p:nvSpPr>
        <p:spPr>
          <a:xfrm flipH="1">
            <a:off x="593352" y="5866846"/>
            <a:ext cx="637421" cy="725545"/>
          </a:xfrm>
          <a:custGeom>
            <a:avLst/>
            <a:gdLst/>
            <a:ahLst/>
            <a:cxnLst/>
            <a:rect l="l" t="t" r="r" b="b"/>
            <a:pathLst>
              <a:path w="637421" h="725545">
                <a:moveTo>
                  <a:pt x="318711" y="0"/>
                </a:moveTo>
                <a:lnTo>
                  <a:pt x="315929" y="141"/>
                </a:lnTo>
                <a:cubicBezTo>
                  <a:pt x="483115" y="377"/>
                  <a:pt x="618229" y="38185"/>
                  <a:pt x="618229" y="84770"/>
                </a:cubicBezTo>
                <a:cubicBezTo>
                  <a:pt x="618229" y="131587"/>
                  <a:pt x="481765" y="169540"/>
                  <a:pt x="313428" y="169540"/>
                </a:cubicBezTo>
                <a:cubicBezTo>
                  <a:pt x="145091" y="169540"/>
                  <a:pt x="8627" y="131587"/>
                  <a:pt x="8627" y="84770"/>
                </a:cubicBezTo>
                <a:cubicBezTo>
                  <a:pt x="8627" y="42403"/>
                  <a:pt x="120384" y="7295"/>
                  <a:pt x="266454" y="2638"/>
                </a:cubicBezTo>
                <a:cubicBezTo>
                  <a:pt x="115263" y="7309"/>
                  <a:pt x="1" y="40128"/>
                  <a:pt x="1" y="79677"/>
                </a:cubicBezTo>
                <a:lnTo>
                  <a:pt x="0" y="645868"/>
                </a:lnTo>
                <a:cubicBezTo>
                  <a:pt x="0" y="689872"/>
                  <a:pt x="142691" y="725545"/>
                  <a:pt x="318710" y="725545"/>
                </a:cubicBezTo>
                <a:cubicBezTo>
                  <a:pt x="494729" y="725545"/>
                  <a:pt x="637420" y="689872"/>
                  <a:pt x="637420" y="645868"/>
                </a:cubicBezTo>
                <a:cubicBezTo>
                  <a:pt x="637420" y="457138"/>
                  <a:pt x="637421" y="268407"/>
                  <a:pt x="637421" y="79677"/>
                </a:cubicBezTo>
                <a:cubicBezTo>
                  <a:pt x="637421" y="35673"/>
                  <a:pt x="494730" y="0"/>
                  <a:pt x="318711" y="0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7556634" y="3545889"/>
            <a:ext cx="1371725" cy="1079397"/>
            <a:chOff x="4120324" y="3814110"/>
            <a:chExt cx="2705917" cy="2491646"/>
          </a:xfrm>
        </p:grpSpPr>
        <p:pic>
          <p:nvPicPr>
            <p:cNvPr id="440" name="Picture 439" descr="C:\Users\John\AppData\Local\Microsoft\Windows\INetCache\IE\PO1ZCBA2\typewriter-ani[1].gif"/>
            <p:cNvPicPr>
              <a:picLocks noChangeAspect="1" noChangeArrowheads="1" noCrop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24" y="3814110"/>
              <a:ext cx="2705917" cy="24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" name="Rectangle 440"/>
            <p:cNvSpPr/>
            <p:nvPr/>
          </p:nvSpPr>
          <p:spPr>
            <a:xfrm>
              <a:off x="4763377" y="3814110"/>
              <a:ext cx="1408823" cy="48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774135" y="4300210"/>
              <a:ext cx="1408823" cy="359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031" y="3433748"/>
            <a:ext cx="756770" cy="4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4" name="Straight Connector 443"/>
          <p:cNvCxnSpPr/>
          <p:nvPr/>
        </p:nvCxnSpPr>
        <p:spPr>
          <a:xfrm>
            <a:off x="7797759" y="3834237"/>
            <a:ext cx="876164" cy="0"/>
          </a:xfrm>
          <a:prstGeom prst="line">
            <a:avLst/>
          </a:prstGeom>
          <a:ln w="19050">
            <a:solidFill>
              <a:srgbClr val="F79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0"/>
            </a:camera>
            <a:lightRig rig="threePt" dir="t"/>
          </a:scene3d>
        </p:grpSpPr>
        <p:grpSp>
          <p:nvGrpSpPr>
            <p:cNvPr id="313" name="Group 31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Can 31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Wave 31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6" name="Freeform 31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1000001" rev="900000"/>
            </a:camera>
            <a:lightRig rig="threePt" dir="t"/>
          </a:scene3d>
        </p:grpSpPr>
        <p:grpSp>
          <p:nvGrpSpPr>
            <p:cNvPr id="322" name="Group 321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Can 33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Wave 347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7" name="Freeform 33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1800000"/>
            </a:camera>
            <a:lightRig rig="threePt" dir="t"/>
          </a:scene3d>
        </p:grpSpPr>
        <p:grpSp>
          <p:nvGrpSpPr>
            <p:cNvPr id="355" name="Group 354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Can 359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Wave 361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8" name="Freeform 357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6" name="Rectangle 355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2700000"/>
            </a:camera>
            <a:lightRig rig="threePt" dir="t"/>
          </a:scene3d>
        </p:grpSpPr>
        <p:grpSp>
          <p:nvGrpSpPr>
            <p:cNvPr id="364" name="Group 363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66" name="Group 36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Can 36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Wave 370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7" name="Freeform 36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3600000"/>
            </a:camera>
            <a:lightRig rig="threePt" dir="t"/>
          </a:scene3d>
        </p:grpSpPr>
        <p:grpSp>
          <p:nvGrpSpPr>
            <p:cNvPr id="373" name="Group 37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Can 37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Wave 37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6" name="Freeform 37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558945" y="5765106"/>
            <a:ext cx="788947" cy="430193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V="1">
            <a:off x="7696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 flipV="1">
            <a:off x="7848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 flipV="1">
            <a:off x="8001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 flipV="1">
            <a:off x="8153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V="1">
            <a:off x="8305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 flipV="1">
            <a:off x="8458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 flipV="1">
            <a:off x="8610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 flipV="1">
            <a:off x="8763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 flipV="1">
            <a:off x="8915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 flipV="1">
            <a:off x="9067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 flipV="1">
            <a:off x="9220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 flipV="1">
            <a:off x="9372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 flipV="1">
            <a:off x="9525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 flipV="1">
            <a:off x="9677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John\AppData\Local\Microsoft\Windows\INetCache\IE\X0JUMOUO\clipart0140[1]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466"/>
            <a:ext cx="1485734" cy="14857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7239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 flipV="1">
            <a:off x="7391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 flipV="1">
            <a:off x="7543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5" name="Group 404"/>
          <p:cNvGrpSpPr/>
          <p:nvPr/>
        </p:nvGrpSpPr>
        <p:grpSpPr>
          <a:xfrm>
            <a:off x="6258341" y="2638023"/>
            <a:ext cx="1155919" cy="678261"/>
            <a:chOff x="1673120" y="4195810"/>
            <a:chExt cx="3260925" cy="2682678"/>
          </a:xfrm>
        </p:grpSpPr>
        <p:sp>
          <p:nvSpPr>
            <p:cNvPr id="422" name="Rectangle 421"/>
            <p:cNvSpPr/>
            <p:nvPr/>
          </p:nvSpPr>
          <p:spPr>
            <a:xfrm>
              <a:off x="1673120" y="4195810"/>
              <a:ext cx="3260925" cy="2682678"/>
            </a:xfrm>
            <a:prstGeom prst="rect">
              <a:avLst/>
            </a:prstGeom>
            <a:gradFill flip="none" rotWithShape="1">
              <a:gsLst>
                <a:gs pos="65846">
                  <a:schemeClr val="accent3">
                    <a:lumMod val="50000"/>
                  </a:schemeClr>
                </a:gs>
                <a:gs pos="8800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4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23" name="Picture 6" descr="C:\Users\John\AppData\Local\Microsoft\Windows\INetCache\IE\HCPYEGB0\noble_family[1]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81" b="98214" l="4412" r="94853">
                          <a14:foregroundMark x1="25000" y1="10714" x2="30882" y2="22024"/>
                          <a14:foregroundMark x1="41912" y1="32143" x2="50000" y2="32738"/>
                        </a14:backgroundRemoval>
                      </a14:imgEffect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492366" cy="208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84FA19F-669D-40AB-9B20-3D7BC0133566}"/>
              </a:ext>
            </a:extLst>
          </p:cNvPr>
          <p:cNvGrpSpPr/>
          <p:nvPr/>
        </p:nvGrpSpPr>
        <p:grpSpPr>
          <a:xfrm>
            <a:off x="2577514" y="3401557"/>
            <a:ext cx="722670" cy="369332"/>
            <a:chOff x="2577514" y="3401557"/>
            <a:chExt cx="722670" cy="369332"/>
          </a:xfrm>
        </p:grpSpPr>
        <p:sp>
          <p:nvSpPr>
            <p:cNvPr id="54" name="Rectangle 53"/>
            <p:cNvSpPr/>
            <p:nvPr/>
          </p:nvSpPr>
          <p:spPr>
            <a:xfrm>
              <a:off x="2577514" y="3441846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1822FB6-4DB2-41F9-9528-A060C8C8CA2E}"/>
                </a:ext>
              </a:extLst>
            </p:cNvPr>
            <p:cNvSpPr txBox="1"/>
            <p:nvPr/>
          </p:nvSpPr>
          <p:spPr>
            <a:xfrm>
              <a:off x="2660226" y="3401557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357C348-95B3-45AA-B02A-D53A1DC15715}"/>
              </a:ext>
            </a:extLst>
          </p:cNvPr>
          <p:cNvGrpSpPr/>
          <p:nvPr/>
        </p:nvGrpSpPr>
        <p:grpSpPr>
          <a:xfrm>
            <a:off x="2577513" y="3728296"/>
            <a:ext cx="722670" cy="369332"/>
            <a:chOff x="2577513" y="3728296"/>
            <a:chExt cx="722670" cy="369332"/>
          </a:xfrm>
        </p:grpSpPr>
        <p:sp>
          <p:nvSpPr>
            <p:cNvPr id="68" name="Rectangle 67"/>
            <p:cNvSpPr/>
            <p:nvPr/>
          </p:nvSpPr>
          <p:spPr>
            <a:xfrm>
              <a:off x="2577513" y="3770230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xmlns="" id="{C70953AD-082C-4E5A-B8F4-43D40F3DCEE4}"/>
                </a:ext>
              </a:extLst>
            </p:cNvPr>
            <p:cNvSpPr txBox="1"/>
            <p:nvPr/>
          </p:nvSpPr>
          <p:spPr>
            <a:xfrm>
              <a:off x="2644648" y="3728296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9980E00-6B74-4735-B23E-2E149E3E273D}"/>
              </a:ext>
            </a:extLst>
          </p:cNvPr>
          <p:cNvGrpSpPr/>
          <p:nvPr/>
        </p:nvGrpSpPr>
        <p:grpSpPr>
          <a:xfrm>
            <a:off x="2577513" y="4050268"/>
            <a:ext cx="722670" cy="369332"/>
            <a:chOff x="2577513" y="4050268"/>
            <a:chExt cx="722670" cy="369332"/>
          </a:xfrm>
        </p:grpSpPr>
        <p:sp>
          <p:nvSpPr>
            <p:cNvPr id="71" name="Rectangle 70"/>
            <p:cNvSpPr/>
            <p:nvPr/>
          </p:nvSpPr>
          <p:spPr>
            <a:xfrm>
              <a:off x="2577513" y="409861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xmlns="" id="{3C5EC7E0-902C-4BD2-A501-0E8F7C1B88B2}"/>
                </a:ext>
              </a:extLst>
            </p:cNvPr>
            <p:cNvSpPr txBox="1"/>
            <p:nvPr/>
          </p:nvSpPr>
          <p:spPr>
            <a:xfrm>
              <a:off x="2644648" y="4050268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3D2498A-80DA-4042-AE97-4525D1BAB496}"/>
              </a:ext>
            </a:extLst>
          </p:cNvPr>
          <p:cNvGrpSpPr/>
          <p:nvPr/>
        </p:nvGrpSpPr>
        <p:grpSpPr>
          <a:xfrm>
            <a:off x="2570225" y="4417189"/>
            <a:ext cx="722670" cy="369332"/>
            <a:chOff x="3629661" y="4165264"/>
            <a:chExt cx="722670" cy="369332"/>
          </a:xfrm>
        </p:grpSpPr>
        <p:sp>
          <p:nvSpPr>
            <p:cNvPr id="74" name="Rectangle 73"/>
            <p:cNvSpPr/>
            <p:nvPr/>
          </p:nvSpPr>
          <p:spPr>
            <a:xfrm>
              <a:off x="3629661" y="420988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xmlns="" id="{77E5FA45-7ABB-4E00-9640-AAF0E4E848EC}"/>
                </a:ext>
              </a:extLst>
            </p:cNvPr>
            <p:cNvSpPr txBox="1"/>
            <p:nvPr/>
          </p:nvSpPr>
          <p:spPr>
            <a:xfrm>
              <a:off x="3680578" y="416526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157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01958" y="4384728"/>
            <a:ext cx="822960" cy="408180"/>
            <a:chOff x="4879567" y="5562601"/>
            <a:chExt cx="822960" cy="408180"/>
          </a:xfrm>
        </p:grpSpPr>
        <p:sp>
          <p:nvSpPr>
            <p:cNvPr id="91" name="Cube 90"/>
            <p:cNvSpPr/>
            <p:nvPr/>
          </p:nvSpPr>
          <p:spPr>
            <a:xfrm>
              <a:off x="4879567" y="5562601"/>
              <a:ext cx="822960" cy="408180"/>
            </a:xfrm>
            <a:prstGeom prst="cube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noFill/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879567" y="5669290"/>
              <a:ext cx="722670" cy="270296"/>
              <a:chOff x="2580740" y="3174520"/>
              <a:chExt cx="685800" cy="27029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80740" y="3174520"/>
                <a:ext cx="685800" cy="270296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56066" y="3242094"/>
                <a:ext cx="135148" cy="135148"/>
              </a:xfrm>
              <a:prstGeom prst="ellipse">
                <a:avLst/>
              </a:prstGeom>
              <a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029200" y="5562601"/>
              <a:ext cx="0" cy="106689"/>
            </a:xfrm>
            <a:prstGeom prst="line">
              <a:avLst/>
            </a:prstGeom>
            <a:ln w="190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885361" y="4230732"/>
            <a:ext cx="516324" cy="228600"/>
          </a:xfrm>
          <a:custGeom>
            <a:avLst/>
            <a:gdLst/>
            <a:ahLst/>
            <a:cxnLst/>
            <a:rect l="l" t="t" r="r" b="b"/>
            <a:pathLst>
              <a:path w="843951" h="457200">
                <a:moveTo>
                  <a:pt x="152400" y="73420"/>
                </a:moveTo>
                <a:cubicBezTo>
                  <a:pt x="108781" y="73420"/>
                  <a:pt x="73420" y="142896"/>
                  <a:pt x="73420" y="228600"/>
                </a:cubicBezTo>
                <a:cubicBezTo>
                  <a:pt x="73420" y="314304"/>
                  <a:pt x="108781" y="383780"/>
                  <a:pt x="152400" y="383780"/>
                </a:cubicBezTo>
                <a:cubicBezTo>
                  <a:pt x="196019" y="383780"/>
                  <a:pt x="231380" y="314304"/>
                  <a:pt x="231380" y="228600"/>
                </a:cubicBezTo>
                <a:cubicBezTo>
                  <a:pt x="231380" y="142896"/>
                  <a:pt x="196019" y="73420"/>
                  <a:pt x="152400" y="73420"/>
                </a:cubicBezTo>
                <a:close/>
                <a:moveTo>
                  <a:pt x="152400" y="0"/>
                </a:moveTo>
                <a:cubicBezTo>
                  <a:pt x="224687" y="0"/>
                  <a:pt x="285220" y="75494"/>
                  <a:pt x="297888" y="177247"/>
                </a:cubicBezTo>
                <a:cubicBezTo>
                  <a:pt x="299726" y="171364"/>
                  <a:pt x="305355" y="167769"/>
                  <a:pt x="311824" y="167769"/>
                </a:cubicBezTo>
                <a:lnTo>
                  <a:pt x="826863" y="167769"/>
                </a:lnTo>
                <a:cubicBezTo>
                  <a:pt x="832581" y="167769"/>
                  <a:pt x="837644" y="170578"/>
                  <a:pt x="840035" y="175403"/>
                </a:cubicBezTo>
                <a:lnTo>
                  <a:pt x="843951" y="175403"/>
                </a:lnTo>
                <a:lnTo>
                  <a:pt x="843951" y="184857"/>
                </a:lnTo>
                <a:lnTo>
                  <a:pt x="843951" y="253208"/>
                </a:lnTo>
                <a:lnTo>
                  <a:pt x="843951" y="327803"/>
                </a:lnTo>
                <a:lnTo>
                  <a:pt x="806858" y="327803"/>
                </a:lnTo>
                <a:lnTo>
                  <a:pt x="806858" y="397310"/>
                </a:lnTo>
                <a:lnTo>
                  <a:pt x="730657" y="397310"/>
                </a:lnTo>
                <a:lnTo>
                  <a:pt x="730657" y="371432"/>
                </a:lnTo>
                <a:lnTo>
                  <a:pt x="654458" y="371432"/>
                </a:lnTo>
                <a:lnTo>
                  <a:pt x="654458" y="327803"/>
                </a:lnTo>
                <a:lnTo>
                  <a:pt x="612762" y="327803"/>
                </a:lnTo>
                <a:lnTo>
                  <a:pt x="612762" y="397310"/>
                </a:lnTo>
                <a:lnTo>
                  <a:pt x="536561" y="397310"/>
                </a:lnTo>
                <a:lnTo>
                  <a:pt x="536561" y="270296"/>
                </a:lnTo>
                <a:lnTo>
                  <a:pt x="311824" y="270296"/>
                </a:lnTo>
                <a:lnTo>
                  <a:pt x="299855" y="265338"/>
                </a:lnTo>
                <a:cubicBezTo>
                  <a:pt x="291002" y="374287"/>
                  <a:pt x="228156" y="457200"/>
                  <a:pt x="152400" y="457200"/>
                </a:cubicBezTo>
                <a:cubicBezTo>
                  <a:pt x="68232" y="457200"/>
                  <a:pt x="0" y="354852"/>
                  <a:pt x="0" y="228600"/>
                </a:cubicBezTo>
                <a:cubicBezTo>
                  <a:pt x="0" y="102348"/>
                  <a:pt x="68232" y="0"/>
                  <a:pt x="1524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scene3d>
            <a:camera prst="isometricTopUp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xmlns="" id="{0FD8A3F7-1887-48F3-9F68-D81EC9D3A3A2}"/>
              </a:ext>
            </a:extLst>
          </p:cNvPr>
          <p:cNvSpPr/>
          <p:nvPr/>
        </p:nvSpPr>
        <p:spPr>
          <a:xfrm>
            <a:off x="2722644" y="2534115"/>
            <a:ext cx="510884" cy="55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20112512-4CF2-41B7-AA8F-AAFC5FEEF61A}"/>
              </a:ext>
            </a:extLst>
          </p:cNvPr>
          <p:cNvGrpSpPr/>
          <p:nvPr/>
        </p:nvGrpSpPr>
        <p:grpSpPr>
          <a:xfrm>
            <a:off x="2577981" y="4734291"/>
            <a:ext cx="722670" cy="369332"/>
            <a:chOff x="2577981" y="4734291"/>
            <a:chExt cx="722670" cy="369332"/>
          </a:xfrm>
        </p:grpSpPr>
        <p:sp>
          <p:nvSpPr>
            <p:cNvPr id="95" name="Rectangle 94"/>
            <p:cNvSpPr/>
            <p:nvPr/>
          </p:nvSpPr>
          <p:spPr>
            <a:xfrm>
              <a:off x="2577981" y="4755382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xmlns="" id="{A907F4D7-0439-4826-AB33-8174A6D07C13}"/>
                </a:ext>
              </a:extLst>
            </p:cNvPr>
            <p:cNvSpPr txBox="1"/>
            <p:nvPr/>
          </p:nvSpPr>
          <p:spPr>
            <a:xfrm>
              <a:off x="2644648" y="4734291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158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1A22CD43-B08B-47BE-A224-E1B3619AB9BC}"/>
              </a:ext>
            </a:extLst>
          </p:cNvPr>
          <p:cNvGrpSpPr/>
          <p:nvPr/>
        </p:nvGrpSpPr>
        <p:grpSpPr>
          <a:xfrm>
            <a:off x="2577513" y="5053494"/>
            <a:ext cx="722670" cy="369332"/>
            <a:chOff x="2577513" y="5053494"/>
            <a:chExt cx="722670" cy="369332"/>
          </a:xfrm>
        </p:grpSpPr>
        <p:sp>
          <p:nvSpPr>
            <p:cNvPr id="80" name="Rectangle 79"/>
            <p:cNvSpPr/>
            <p:nvPr/>
          </p:nvSpPr>
          <p:spPr>
            <a:xfrm>
              <a:off x="2577513" y="508376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xmlns="" id="{FD801FCE-5352-4F9E-BE27-D782554DAC7A}"/>
                </a:ext>
              </a:extLst>
            </p:cNvPr>
            <p:cNvSpPr txBox="1"/>
            <p:nvPr/>
          </p:nvSpPr>
          <p:spPr>
            <a:xfrm>
              <a:off x="2644648" y="505349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159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xmlns="" id="{1D004491-93EB-479A-AF2B-1AA097D5D4F5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0EB5E0-DB3C-4100-BD3B-89918445375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6" y="206984"/>
            <a:ext cx="7303641" cy="6444031"/>
          </a:xfrm>
          <a:prstGeom prst="rect">
            <a:avLst/>
          </a:prstGeom>
        </p:spPr>
      </p:pic>
      <p:sp>
        <p:nvSpPr>
          <p:cNvPr id="351" name="文本框 8">
            <a:extLst>
              <a:ext uri="{FF2B5EF4-FFF2-40B4-BE49-F238E27FC236}">
                <a16:creationId xmlns:a16="http://schemas.microsoft.com/office/drawing/2014/main" xmlns="" id="{07EDDE91-7E6C-488A-811C-B37E9656A30D}"/>
              </a:ext>
            </a:extLst>
          </p:cNvPr>
          <p:cNvSpPr txBox="1"/>
          <p:nvPr/>
        </p:nvSpPr>
        <p:spPr>
          <a:xfrm>
            <a:off x="4146436" y="764296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54 322 : 346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xmlns="" id="{9078242E-A1D4-4ED9-98BC-6A37CDF309D2}"/>
              </a:ext>
            </a:extLst>
          </p:cNvPr>
          <p:cNvSpPr/>
          <p:nvPr/>
        </p:nvSpPr>
        <p:spPr>
          <a:xfrm>
            <a:off x="4221904" y="2460211"/>
            <a:ext cx="4374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54322   346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xmlns="" id="{7BB08FD1-4257-4F0A-B442-004B96C1454E}"/>
              </a:ext>
            </a:extLst>
          </p:cNvPr>
          <p:cNvGrpSpPr/>
          <p:nvPr/>
        </p:nvGrpSpPr>
        <p:grpSpPr>
          <a:xfrm>
            <a:off x="6999699" y="2582658"/>
            <a:ext cx="1586283" cy="1953170"/>
            <a:chOff x="4962493" y="2318418"/>
            <a:chExt cx="1586283" cy="195317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4FB98D08-D9C8-4F3B-9C7F-47311EA1B3C5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0CFBB33B-04FE-450E-86AD-7DF82C38F19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xmlns="" id="{55CAA106-1284-413A-9B3E-EA4FA4E0EFDD}"/>
              </a:ext>
            </a:extLst>
          </p:cNvPr>
          <p:cNvSpPr/>
          <p:nvPr/>
        </p:nvSpPr>
        <p:spPr>
          <a:xfrm>
            <a:off x="7192984" y="3475874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xmlns="" id="{B4EAEF28-C761-472F-8A53-9331F0800FCA}"/>
              </a:ext>
            </a:extLst>
          </p:cNvPr>
          <p:cNvSpPr/>
          <p:nvPr/>
        </p:nvSpPr>
        <p:spPr>
          <a:xfrm>
            <a:off x="4222636" y="3146707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1972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xmlns="" id="{3509FE73-6F48-44E5-86A2-5D7F9A15AE73}"/>
              </a:ext>
            </a:extLst>
          </p:cNvPr>
          <p:cNvSpPr/>
          <p:nvPr/>
        </p:nvSpPr>
        <p:spPr>
          <a:xfrm>
            <a:off x="4603636" y="3787233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2422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xmlns="" id="{D6B57506-A6B1-4561-9A4A-67BFC8BD3B76}"/>
              </a:ext>
            </a:extLst>
          </p:cNvPr>
          <p:cNvSpPr/>
          <p:nvPr/>
        </p:nvSpPr>
        <p:spPr>
          <a:xfrm>
            <a:off x="4866499" y="540485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xmlns="" id="{79CD64D3-01D4-4D03-AD7F-66EF3C6FD98C}"/>
              </a:ext>
            </a:extLst>
          </p:cNvPr>
          <p:cNvSpPr/>
          <p:nvPr/>
        </p:nvSpPr>
        <p:spPr>
          <a:xfrm>
            <a:off x="5060836" y="4435528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1EE3D28C-5D02-420E-8629-B4D8D46941DE}"/>
              </a:ext>
            </a:extLst>
          </p:cNvPr>
          <p:cNvSpPr txBox="1"/>
          <p:nvPr/>
        </p:nvSpPr>
        <p:spPr>
          <a:xfrm>
            <a:off x="6114116" y="2456342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 p14:presetBounceEnd="1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 p14:bounceEnd="13333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11" y="1252720"/>
            <a:ext cx="8556750" cy="4159041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32" y="1057874"/>
            <a:ext cx="872945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5FA3B02-2E04-4FA6-820F-2D14964D99E2}"/>
              </a:ext>
            </a:extLst>
          </p:cNvPr>
          <p:cNvSpPr/>
          <p:nvPr/>
        </p:nvSpPr>
        <p:spPr>
          <a:xfrm>
            <a:off x="-609600" y="1676400"/>
            <a:ext cx="1757815" cy="2409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xmlns="" id="{BF0DB53C-3B79-40AA-BC15-ADEC8BBDFF41}"/>
              </a:ext>
            </a:extLst>
          </p:cNvPr>
          <p:cNvSpPr/>
          <p:nvPr/>
        </p:nvSpPr>
        <p:spPr>
          <a:xfrm rot="6243893">
            <a:off x="45889" y="2809616"/>
            <a:ext cx="2400674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  <a:solidFill>
            <a:srgbClr val="2933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rapezoid 223">
            <a:hlinkClick r:id="" action="ppaction://hlinkshowjump?jump=nextslide"/>
          </p:cNvPr>
          <p:cNvSpPr/>
          <p:nvPr/>
        </p:nvSpPr>
        <p:spPr>
          <a:xfrm rot="5400000">
            <a:off x="898573" y="2392748"/>
            <a:ext cx="1790824" cy="1269851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A541858-324C-472B-B037-D6DDC5BD72AD}"/>
              </a:ext>
            </a:extLst>
          </p:cNvPr>
          <p:cNvSpPr/>
          <p:nvPr/>
        </p:nvSpPr>
        <p:spPr>
          <a:xfrm>
            <a:off x="-449932" y="3737429"/>
            <a:ext cx="1814498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6"/>
          <p:cNvSpPr/>
          <p:nvPr/>
        </p:nvSpPr>
        <p:spPr>
          <a:xfrm rot="5400000">
            <a:off x="-2539578" y="2486175"/>
            <a:ext cx="6877652" cy="1865998"/>
          </a:xfrm>
          <a:custGeom>
            <a:avLst/>
            <a:gdLst/>
            <a:ahLst/>
            <a:cxnLst/>
            <a:rect l="l" t="t" r="r" b="b"/>
            <a:pathLst>
              <a:path w="6818476" h="1865998">
                <a:moveTo>
                  <a:pt x="2025184" y="1806830"/>
                </a:moveTo>
                <a:lnTo>
                  <a:pt x="4492874" y="1806830"/>
                </a:lnTo>
                <a:lnTo>
                  <a:pt x="4058608" y="440181"/>
                </a:lnTo>
                <a:lnTo>
                  <a:pt x="2459450" y="440181"/>
                </a:lnTo>
                <a:close/>
                <a:moveTo>
                  <a:pt x="0" y="1865998"/>
                </a:moveTo>
                <a:lnTo>
                  <a:pt x="1392482" y="0"/>
                </a:lnTo>
                <a:lnTo>
                  <a:pt x="5425994" y="0"/>
                </a:lnTo>
                <a:lnTo>
                  <a:pt x="6818476" y="1865998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-609600" y="5357724"/>
            <a:ext cx="13060681" cy="1527651"/>
            <a:chOff x="-228600" y="5409859"/>
            <a:chExt cx="9601199" cy="1527651"/>
          </a:xfrm>
        </p:grpSpPr>
        <p:sp>
          <p:nvSpPr>
            <p:cNvPr id="116" name="Trapezoid 23"/>
            <p:cNvSpPr/>
            <p:nvPr/>
          </p:nvSpPr>
          <p:spPr>
            <a:xfrm>
              <a:off x="-228600" y="5409859"/>
              <a:ext cx="9601199" cy="1527651"/>
            </a:xfrm>
            <a:custGeom>
              <a:avLst/>
              <a:gdLst>
                <a:gd name="connsiteX0" fmla="*/ 7012473 w 9265265"/>
                <a:gd name="connsiteY0" fmla="*/ 93178 h 1441405"/>
                <a:gd name="connsiteX1" fmla="*/ 6695369 w 9265265"/>
                <a:gd name="connsiteY1" fmla="*/ 235866 h 1441405"/>
                <a:gd name="connsiteX2" fmla="*/ 7012473 w 9265265"/>
                <a:gd name="connsiteY2" fmla="*/ 378554 h 1441405"/>
                <a:gd name="connsiteX3" fmla="*/ 7329577 w 9265265"/>
                <a:gd name="connsiteY3" fmla="*/ 235866 h 1441405"/>
                <a:gd name="connsiteX4" fmla="*/ 7012473 w 9265265"/>
                <a:gd name="connsiteY4" fmla="*/ 93178 h 1441405"/>
                <a:gd name="connsiteX5" fmla="*/ 1923531 w 9265265"/>
                <a:gd name="connsiteY5" fmla="*/ 18201 h 1441405"/>
                <a:gd name="connsiteX6" fmla="*/ 7693100 w 9265265"/>
                <a:gd name="connsiteY6" fmla="*/ 0 h 1441405"/>
                <a:gd name="connsiteX7" fmla="*/ 9265265 w 9265265"/>
                <a:gd name="connsiteY7" fmla="*/ 1441405 h 1441405"/>
                <a:gd name="connsiteX8" fmla="*/ 0 w 9265265"/>
                <a:gd name="connsiteY8" fmla="*/ 1441405 h 1441405"/>
                <a:gd name="connsiteX9" fmla="*/ 1923531 w 9265265"/>
                <a:gd name="connsiteY9" fmla="*/ 18201 h 1441405"/>
                <a:gd name="connsiteX0" fmla="*/ 7012473 w 9265265"/>
                <a:gd name="connsiteY0" fmla="*/ 111380 h 1459607"/>
                <a:gd name="connsiteX1" fmla="*/ 6695369 w 9265265"/>
                <a:gd name="connsiteY1" fmla="*/ 254068 h 1459607"/>
                <a:gd name="connsiteX2" fmla="*/ 7012473 w 9265265"/>
                <a:gd name="connsiteY2" fmla="*/ 396756 h 1459607"/>
                <a:gd name="connsiteX3" fmla="*/ 7329577 w 9265265"/>
                <a:gd name="connsiteY3" fmla="*/ 254068 h 1459607"/>
                <a:gd name="connsiteX4" fmla="*/ 7012473 w 9265265"/>
                <a:gd name="connsiteY4" fmla="*/ 111380 h 1459607"/>
                <a:gd name="connsiteX5" fmla="*/ 1707306 w 9265265"/>
                <a:gd name="connsiteY5" fmla="*/ 0 h 1459607"/>
                <a:gd name="connsiteX6" fmla="*/ 7693100 w 9265265"/>
                <a:gd name="connsiteY6" fmla="*/ 18202 h 1459607"/>
                <a:gd name="connsiteX7" fmla="*/ 9265265 w 9265265"/>
                <a:gd name="connsiteY7" fmla="*/ 1459607 h 1459607"/>
                <a:gd name="connsiteX8" fmla="*/ 0 w 9265265"/>
                <a:gd name="connsiteY8" fmla="*/ 1459607 h 1459607"/>
                <a:gd name="connsiteX9" fmla="*/ 1707306 w 9265265"/>
                <a:gd name="connsiteY9" fmla="*/ 0 h 14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5265" h="1459607">
                  <a:moveTo>
                    <a:pt x="7012473" y="111380"/>
                  </a:moveTo>
                  <a:cubicBezTo>
                    <a:pt x="6837341" y="111380"/>
                    <a:pt x="6695369" y="175264"/>
                    <a:pt x="6695369" y="254068"/>
                  </a:cubicBezTo>
                  <a:cubicBezTo>
                    <a:pt x="6695369" y="332872"/>
                    <a:pt x="6837341" y="396756"/>
                    <a:pt x="7012473" y="396756"/>
                  </a:cubicBezTo>
                  <a:cubicBezTo>
                    <a:pt x="7187605" y="396756"/>
                    <a:pt x="7329577" y="332872"/>
                    <a:pt x="7329577" y="254068"/>
                  </a:cubicBezTo>
                  <a:cubicBezTo>
                    <a:pt x="7329577" y="175264"/>
                    <a:pt x="7187605" y="111380"/>
                    <a:pt x="7012473" y="111380"/>
                  </a:cubicBezTo>
                  <a:close/>
                  <a:moveTo>
                    <a:pt x="1707306" y="0"/>
                  </a:moveTo>
                  <a:lnTo>
                    <a:pt x="7693100" y="18202"/>
                  </a:lnTo>
                  <a:lnTo>
                    <a:pt x="9265265" y="1459607"/>
                  </a:lnTo>
                  <a:lnTo>
                    <a:pt x="0" y="1459607"/>
                  </a:lnTo>
                  <a:lnTo>
                    <a:pt x="1707306" y="0"/>
                  </a:ln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60000">
              <a:off x="6581345" y="5454959"/>
              <a:ext cx="806120" cy="457844"/>
            </a:xfrm>
            <a:prstGeom prst="ellipse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44022" y="-19652"/>
            <a:ext cx="1947978" cy="7015210"/>
            <a:chOff x="7293057" y="-215346"/>
            <a:chExt cx="1877448" cy="7015210"/>
          </a:xfrm>
        </p:grpSpPr>
        <p:sp>
          <p:nvSpPr>
            <p:cNvPr id="8" name="Trapezoid 8"/>
            <p:cNvSpPr/>
            <p:nvPr/>
          </p:nvSpPr>
          <p:spPr>
            <a:xfrm rot="16200000" flipH="1">
              <a:off x="4724176" y="2353535"/>
              <a:ext cx="7015210" cy="1877448"/>
            </a:xfrm>
            <a:custGeom>
              <a:avLst/>
              <a:gdLst/>
              <a:ahLst/>
              <a:cxnLst/>
              <a:rect l="l" t="t" r="r" b="b"/>
              <a:pathLst>
                <a:path w="7015210" h="1877448">
                  <a:moveTo>
                    <a:pt x="2171176" y="769028"/>
                  </a:moveTo>
                  <a:cubicBezTo>
                    <a:pt x="2171176" y="703956"/>
                    <a:pt x="2313148" y="651204"/>
                    <a:pt x="2488280" y="651204"/>
                  </a:cubicBezTo>
                  <a:cubicBezTo>
                    <a:pt x="2663412" y="651204"/>
                    <a:pt x="2805384" y="703956"/>
                    <a:pt x="2805384" y="769028"/>
                  </a:cubicBezTo>
                  <a:cubicBezTo>
                    <a:pt x="2805384" y="834100"/>
                    <a:pt x="2663412" y="886852"/>
                    <a:pt x="2488280" y="886852"/>
                  </a:cubicBezTo>
                  <a:cubicBezTo>
                    <a:pt x="2313148" y="886852"/>
                    <a:pt x="2171176" y="834100"/>
                    <a:pt x="2171176" y="769028"/>
                  </a:cubicBezTo>
                  <a:close/>
                  <a:moveTo>
                    <a:pt x="0" y="1877447"/>
                  </a:moveTo>
                  <a:lnTo>
                    <a:pt x="7015210" y="1877448"/>
                  </a:lnTo>
                  <a:lnTo>
                    <a:pt x="5662678" y="0"/>
                  </a:lnTo>
                  <a:lnTo>
                    <a:pt x="1352532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636931" y="1811869"/>
              <a:ext cx="946202" cy="827664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 rot="10800000">
            <a:off x="-152400" y="-9595"/>
            <a:ext cx="12344400" cy="1423204"/>
          </a:xfrm>
          <a:prstGeom prst="trapezoid">
            <a:avLst>
              <a:gd name="adj" fmla="val 135789"/>
            </a:avLst>
          </a:prstGeom>
          <a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2D6E9A-8BAF-46B4-815A-10CE22EC6861}"/>
              </a:ext>
            </a:extLst>
          </p:cNvPr>
          <p:cNvSpPr/>
          <p:nvPr/>
        </p:nvSpPr>
        <p:spPr>
          <a:xfrm>
            <a:off x="2830063" y="-762000"/>
            <a:ext cx="13944600" cy="838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 flipV="1">
            <a:off x="8776301" y="3871559"/>
            <a:ext cx="4334725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18029" y="1155868"/>
            <a:ext cx="45719" cy="3949532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5400000">
            <a:off x="3099103" y="5082048"/>
            <a:ext cx="3024394" cy="156045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Can 119"/>
          <p:cNvSpPr/>
          <p:nvPr/>
        </p:nvSpPr>
        <p:spPr>
          <a:xfrm rot="10800000">
            <a:off x="5915562" y="529022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200000">
            <a:off x="6052022" y="-46691"/>
            <a:ext cx="228600" cy="1450557"/>
            <a:chOff x="4500664" y="-57189"/>
            <a:chExt cx="228600" cy="145055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00664" y="668550"/>
              <a:ext cx="228600" cy="724818"/>
              <a:chOff x="4500664" y="668550"/>
              <a:chExt cx="228600" cy="724818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Can 132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1" name="Rounded Rectangle 130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flipV="1">
              <a:off x="4500664" y="-57189"/>
              <a:ext cx="228600" cy="724818"/>
              <a:chOff x="4500664" y="668550"/>
              <a:chExt cx="228600" cy="724818"/>
            </a:xfrm>
            <a:solidFill>
              <a:srgbClr val="F2F2F2">
                <a:alpha val="1176"/>
              </a:srgbClr>
            </a:solidFill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grp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Rounded Rectangle 125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rapezoid 48"/>
          <p:cNvSpPr/>
          <p:nvPr/>
        </p:nvSpPr>
        <p:spPr>
          <a:xfrm>
            <a:off x="3276601" y="5257800"/>
            <a:ext cx="5664201" cy="1713570"/>
          </a:xfrm>
          <a:prstGeom prst="trapezoid">
            <a:avLst>
              <a:gd name="adj" fmla="val 44026"/>
            </a:avLst>
          </a:prstGeom>
          <a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1" y="5752738"/>
            <a:ext cx="1397001" cy="64806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8205" y="3724352"/>
            <a:ext cx="1322387" cy="294562"/>
            <a:chOff x="12453710" y="2558353"/>
            <a:chExt cx="1322387" cy="29456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0" name="Group 189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rapezoid 5"/>
          <p:cNvSpPr/>
          <p:nvPr/>
        </p:nvSpPr>
        <p:spPr>
          <a:xfrm rot="5400000">
            <a:off x="-570181" y="2587133"/>
            <a:ext cx="2560207" cy="1419845"/>
          </a:xfrm>
          <a:prstGeom prst="trapezoid">
            <a:avLst>
              <a:gd name="adj" fmla="val 29846"/>
            </a:avLst>
          </a:prstGeom>
          <a:blipFill dpi="0" rotWithShape="1">
            <a:blip r:embed="rId1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xmlns="" id="{0BD32D3A-5C6C-48BB-B7E7-146188B16356}"/>
              </a:ext>
            </a:extLst>
          </p:cNvPr>
          <p:cNvSpPr/>
          <p:nvPr/>
        </p:nvSpPr>
        <p:spPr>
          <a:xfrm rot="5400000" flipV="1">
            <a:off x="8797311" y="3846455"/>
            <a:ext cx="4303240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rapezoid 5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34317A3-D385-474A-A1A2-63C385B55AE3}"/>
              </a:ext>
            </a:extLst>
          </p:cNvPr>
          <p:cNvSpPr/>
          <p:nvPr/>
        </p:nvSpPr>
        <p:spPr>
          <a:xfrm rot="5400000" flipV="1">
            <a:off x="9131773" y="4114598"/>
            <a:ext cx="3214529" cy="41979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1CE0F01-BE79-41C5-983F-9BBF3E1D6FEC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8C195CCC-4BC1-43CC-B87A-018581E7F3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xmlns="" id="{90EF076F-4B3D-45D7-AAB2-69829308EE79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2CFAAE68-58F8-4BD9-A137-24DC751EC4DA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61A1265-6B60-4E5E-84C9-10330D7854E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xmlns="" id="{7C5EE6B9-B16F-400A-933C-2C0552798EF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xmlns="" id="{EBE76751-E52B-47DF-8268-F037CC0CE67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xmlns="" id="{3027345F-859D-4079-A789-6AD5A5E4240A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rapezoid 65">
                    <a:extLst>
                      <a:ext uri="{FF2B5EF4-FFF2-40B4-BE49-F238E27FC236}">
                        <a16:creationId xmlns:a16="http://schemas.microsoft.com/office/drawing/2014/main" xmlns="" id="{45248A68-85C8-493E-A928-0791023C265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764BC9DC-48AA-4A6A-818A-87538837DC3B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CD32A0B-BEB0-4DB3-A297-2824A178B961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xmlns="" id="{5934666C-2C49-41B9-AA23-8D675F6D9215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xmlns="" id="{4F2DE0B5-838F-4BD9-9F97-C24F1CDD17D0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6AA4B960-18FA-4E1D-852A-E0E7CE2B7D01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D4972213-B03F-488D-8CA7-AAC7CAA9B955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xmlns="" id="{5894BC17-259A-4F74-B1C7-B4E71091480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769BC7AF-5EBD-4E33-9733-6480F250B1C5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xmlns="" id="{1BC1F83E-858E-4A51-8D78-09610860C28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rapezoid 75">
                    <a:extLst>
                      <a:ext uri="{FF2B5EF4-FFF2-40B4-BE49-F238E27FC236}">
                        <a16:creationId xmlns:a16="http://schemas.microsoft.com/office/drawing/2014/main" xmlns="" id="{C5127E2D-D46F-4122-8899-36D2A8413F3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B3827003-EF7B-4C4C-9945-B34D7B2F8FE3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0E01B96-C834-4238-93F6-4AE13E267D15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xmlns="" id="{2F844F40-E1C2-4ECE-B6D3-17C4A0F9979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xmlns="" id="{9ACFE230-C02A-42BA-8796-3759086130E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485787A-E476-4C7B-BFD1-8AE508C33A76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8CB2CCFD-FCD4-467D-8209-C49780A0029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xmlns="" id="{13DAFEDF-A597-4205-A367-1D19BBC866A4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012B9A63-70D0-44E1-A6BC-31E9DDB7FCB1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xmlns="" id="{75244DFF-F1B7-4F11-AA7A-436690F1D035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Trapezoid 85">
                    <a:extLst>
                      <a:ext uri="{FF2B5EF4-FFF2-40B4-BE49-F238E27FC236}">
                        <a16:creationId xmlns:a16="http://schemas.microsoft.com/office/drawing/2014/main" xmlns="" id="{A67E4595-5BF3-4BA5-BE85-4ED82E92D288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E323D056-9E21-408D-934A-891A77F348D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D1180326-610C-475A-9779-B1D2AA9AC268}"/>
              </a:ext>
            </a:extLst>
          </p:cNvPr>
          <p:cNvGrpSpPr/>
          <p:nvPr/>
        </p:nvGrpSpPr>
        <p:grpSpPr>
          <a:xfrm rot="10800000" flipV="1">
            <a:off x="10533254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xmlns="" id="{B9D16484-97AE-4F0C-A072-02DA24B2CF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xmlns="" id="{D3CA20D2-1BAA-48DE-8F94-2566875E760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258FF09C-223E-45E8-B8D0-F8897A687BC9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2EEABF61-2B3A-4D4C-A05E-71415B8CFD06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xmlns="" id="{BA5E865A-6452-40CC-83D7-E58676E6FAB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xmlns="" id="{27189F27-C0D5-4DEE-B5A7-25930FB3D30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xmlns="" id="{72DA9F10-E2E0-40D4-B482-B1D2A11EBCC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rapezoid 95">
                    <a:extLst>
                      <a:ext uri="{FF2B5EF4-FFF2-40B4-BE49-F238E27FC236}">
                        <a16:creationId xmlns:a16="http://schemas.microsoft.com/office/drawing/2014/main" xmlns="" id="{B3CF384C-C73E-495A-B418-0899EA730CC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9F59907D-E37A-4710-BE77-30DD6F9914C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27582F05-1A9C-4EDA-9245-670AB90C55F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xmlns="" id="{786BEEC9-CC19-4690-84F1-2920D21BBAC2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xmlns="" id="{E9B34F27-C69A-4388-BCB2-9FA5F0D5BB2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6A6FC796-7FEA-4FA1-902E-8F003D82B76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5D2A8F7C-EA08-4175-B421-C82238186A83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xmlns="" id="{2DF29EF8-02B7-49AD-AE04-CD41E6A30889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xmlns="" id="{328596DD-898C-4CA6-A160-27D3CEADDE9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xmlns="" id="{3F1DE81F-68F9-46F4-B1E5-09799825DBE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Trapezoid 105">
                    <a:extLst>
                      <a:ext uri="{FF2B5EF4-FFF2-40B4-BE49-F238E27FC236}">
                        <a16:creationId xmlns:a16="http://schemas.microsoft.com/office/drawing/2014/main" xmlns="" id="{5B7324CE-AD66-4446-81A6-702230AF669B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C678A01-A7E9-4B51-83CB-CB27A9069819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65B4F84-51C8-47D8-B121-48EB010377CF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xmlns="" id="{F244F2FF-04DB-44C8-9F2E-9ECF977FDAE1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xmlns="" id="{0EEC09B4-898A-4885-9A68-06FF86C20BB7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3F67D0D6-A14B-471E-BFF9-F37A36187993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F5D260FD-CC6F-4A5D-AC18-2383109488FF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xmlns="" id="{07DA6763-00BC-4272-9F11-996E608EFD9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xmlns="" id="{C88598BE-2F0D-4B26-A4BC-467211DB3F6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xmlns="" id="{7E4F0475-AA1B-4A02-A45F-1086D2D9416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Trapezoid 135">
                    <a:extLst>
                      <a:ext uri="{FF2B5EF4-FFF2-40B4-BE49-F238E27FC236}">
                        <a16:creationId xmlns:a16="http://schemas.microsoft.com/office/drawing/2014/main" xmlns="" id="{43EED19B-D6FF-4951-9589-94857DE280FF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DBA9D274-18DD-43C3-B7ED-12C315B0F78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16BC3D2A-DF9E-4D28-BD13-6745FF33159D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xmlns="" id="{A7832244-A4EC-4B72-984C-63AA4B7EF350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xmlns="" id="{E9C2BDA1-9382-46A3-8F71-89FAB2DB373E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3278C52A-DD7D-4867-8B99-08FCAD1D7225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xmlns="" id="{5AC104A7-0D7D-42A8-938D-5874E8FFBF0A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43" name="Trapezoid 142">
                  <a:extLst>
                    <a:ext uri="{FF2B5EF4-FFF2-40B4-BE49-F238E27FC236}">
                      <a16:creationId xmlns:a16="http://schemas.microsoft.com/office/drawing/2014/main" xmlns="" id="{BA57608E-C8A8-4281-9D80-08D84849A197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xmlns="" id="{45F0EFCF-EACF-4283-975D-8DE28D5C9CF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xmlns="" id="{58F9C117-8DCF-45A0-9EFC-26EE44C311C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Trapezoid 145">
                    <a:extLst>
                      <a:ext uri="{FF2B5EF4-FFF2-40B4-BE49-F238E27FC236}">
                        <a16:creationId xmlns:a16="http://schemas.microsoft.com/office/drawing/2014/main" xmlns="" id="{66107C20-283B-4CC8-8515-B6A49397178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E6A2E398-6275-45C4-90AD-8E1F9D18FE4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B48D4CDF-7D4C-493B-AA16-BD013D81B3BE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0EB5F875-E4F7-4C4D-9768-CAD467D09447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FBB3EAE8-B443-46C7-A99B-CEE7B7EEBF0B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AC9DB5F-11BC-48C2-A9AA-FF6720DDFF50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xmlns="" id="{85644D3C-8579-460E-9904-03747B3E8CA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53" name="Trapezoid 152">
                  <a:extLst>
                    <a:ext uri="{FF2B5EF4-FFF2-40B4-BE49-F238E27FC236}">
                      <a16:creationId xmlns:a16="http://schemas.microsoft.com/office/drawing/2014/main" xmlns="" id="{513D67C1-B658-4BEE-8E6C-2B7F84D84F1F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2024DEDB-C1AB-48DB-8161-4BEEE93AC960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xmlns="" id="{CA29A3AB-0372-40AC-AE22-F7160C2CDC1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xmlns="" id="{91B91D15-787A-4127-AAD8-0A84DF3288F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320EEAD3-D032-4B5B-BD29-DD88A8BDDB05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04BED90B-016D-435D-B710-4E038FCE893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58" name="Trapezoid 157">
              <a:extLst>
                <a:ext uri="{FF2B5EF4-FFF2-40B4-BE49-F238E27FC236}">
                  <a16:creationId xmlns:a16="http://schemas.microsoft.com/office/drawing/2014/main" xmlns="" id="{8533081A-D692-410C-B4BB-63D29DC1152D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xmlns="" id="{6B5CD271-3622-4D23-8DBD-352F32F59EB5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9A943E98-6DC2-41C2-A0A4-684C021DFF7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9E34EB0C-55AC-41A9-B8B7-9A8B93B13B3C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63" name="Trapezoid 162">
                  <a:extLst>
                    <a:ext uri="{FF2B5EF4-FFF2-40B4-BE49-F238E27FC236}">
                      <a16:creationId xmlns:a16="http://schemas.microsoft.com/office/drawing/2014/main" xmlns="" id="{4013671F-6DA8-41DD-BB2A-A3CC5DE5E245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xmlns="" id="{BD34DB32-F50C-47A9-BFFE-3731DCCB3F43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xmlns="" id="{1E31D45D-B565-4B28-95B8-777B84E0A90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rapezoid 165">
                    <a:extLst>
                      <a:ext uri="{FF2B5EF4-FFF2-40B4-BE49-F238E27FC236}">
                        <a16:creationId xmlns:a16="http://schemas.microsoft.com/office/drawing/2014/main" xmlns="" id="{CE1C4A62-DE20-4B0D-B3C0-C459BE7D3B54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0C4F3F53-4059-4D02-B002-3D691318624E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xmlns="" id="{63249A85-3C4A-4485-9813-DB57B7D9B250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xmlns="" id="{D8AEB6B0-97C2-4DA9-8E11-9D3ACE91D8C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xmlns="" id="{2CFFB500-98A2-42B0-B574-88119DBB1761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A928CFDD-8DAD-4302-A476-01E303DB5FE2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7191BD91-D3B8-4F21-8FDA-669233F4254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xmlns="" id="{301E9F00-559C-4DA5-AE09-8031A08E53E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xmlns="" id="{ABAFFD82-3A99-4647-A43B-E7DCD9A37DD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xmlns="" id="{C1EFAE89-68D9-46C5-B464-2B09EFCB82C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Trapezoid 175">
                    <a:extLst>
                      <a:ext uri="{FF2B5EF4-FFF2-40B4-BE49-F238E27FC236}">
                        <a16:creationId xmlns:a16="http://schemas.microsoft.com/office/drawing/2014/main" xmlns="" id="{4127A49A-10E3-490E-8CE0-0F2911906CD7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472B66EC-381B-4C42-9A98-4A636B2B865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FAB1EC2D-5902-4666-B980-A6F9A4AC6EED}"/>
              </a:ext>
            </a:extLst>
          </p:cNvPr>
          <p:cNvSpPr/>
          <p:nvPr/>
        </p:nvSpPr>
        <p:spPr>
          <a:xfrm>
            <a:off x="8699707" y="3736248"/>
            <a:ext cx="493823" cy="89028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7EB97E3-823F-4395-B4A3-5F26D172C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74" y="3892896"/>
            <a:ext cx="523638" cy="523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xmlns="" id="{144E3547-7ED2-4CD6-B6DA-13B79BBAB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7" y="134815"/>
            <a:ext cx="7303641" cy="6444031"/>
          </a:xfrm>
          <a:prstGeom prst="rect">
            <a:avLst/>
          </a:prstGeom>
        </p:spPr>
      </p:pic>
      <p:sp>
        <p:nvSpPr>
          <p:cNvPr id="179" name="文本框 8">
            <a:extLst>
              <a:ext uri="{FF2B5EF4-FFF2-40B4-BE49-F238E27FC236}">
                <a16:creationId xmlns:a16="http://schemas.microsoft.com/office/drawing/2014/main" xmlns="" id="{3B4C7775-75B5-4338-9408-18D1D64511FC}"/>
              </a:ext>
            </a:extLst>
          </p:cNvPr>
          <p:cNvSpPr txBox="1"/>
          <p:nvPr/>
        </p:nvSpPr>
        <p:spPr>
          <a:xfrm>
            <a:off x="2564913" y="716623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25 275 : 108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xmlns="" id="{D93D4B7D-2F67-423B-AAA5-97CA81907051}"/>
              </a:ext>
            </a:extLst>
          </p:cNvPr>
          <p:cNvSpPr/>
          <p:nvPr/>
        </p:nvSpPr>
        <p:spPr>
          <a:xfrm>
            <a:off x="2619158" y="241253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25275   108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FCCB8864-B34C-4B35-B2BB-1CC26A12A36D}"/>
              </a:ext>
            </a:extLst>
          </p:cNvPr>
          <p:cNvGrpSpPr/>
          <p:nvPr/>
        </p:nvGrpSpPr>
        <p:grpSpPr>
          <a:xfrm>
            <a:off x="5418176" y="2534985"/>
            <a:ext cx="1586283" cy="1953170"/>
            <a:chOff x="4962493" y="2318418"/>
            <a:chExt cx="1586283" cy="195317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A4F469B9-778E-462B-96EB-5207E7FCC37D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95D8667-8C88-47CB-9121-D3DC9B36792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97706E9F-1BB4-4FE8-9CA3-84654F27695B}"/>
              </a:ext>
            </a:extLst>
          </p:cNvPr>
          <p:cNvSpPr/>
          <p:nvPr/>
        </p:nvSpPr>
        <p:spPr>
          <a:xfrm>
            <a:off x="5611461" y="342820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234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2773AFD0-908D-44D3-B34F-38914968CD50}"/>
              </a:ext>
            </a:extLst>
          </p:cNvPr>
          <p:cNvSpPr/>
          <p:nvPr/>
        </p:nvSpPr>
        <p:spPr>
          <a:xfrm>
            <a:off x="2599176" y="3099034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0367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3B9A7227-F71A-4572-9508-B7DD05BD2D9A}"/>
              </a:ext>
            </a:extLst>
          </p:cNvPr>
          <p:cNvSpPr/>
          <p:nvPr/>
        </p:nvSpPr>
        <p:spPr>
          <a:xfrm>
            <a:off x="3022113" y="3739560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0435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2B2535DC-9F6B-482E-9E21-A963C6B65C57}"/>
              </a:ext>
            </a:extLst>
          </p:cNvPr>
          <p:cNvSpPr/>
          <p:nvPr/>
        </p:nvSpPr>
        <p:spPr>
          <a:xfrm>
            <a:off x="2902802" y="5469987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2A6FACAA-07E0-4927-A35D-53C4C48113A4}"/>
              </a:ext>
            </a:extLst>
          </p:cNvPr>
          <p:cNvSpPr/>
          <p:nvPr/>
        </p:nvSpPr>
        <p:spPr>
          <a:xfrm>
            <a:off x="3479313" y="4387855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003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D19671EA-B677-4A8B-B182-62C87B531EB2}"/>
              </a:ext>
            </a:extLst>
          </p:cNvPr>
          <p:cNvSpPr txBox="1"/>
          <p:nvPr/>
        </p:nvSpPr>
        <p:spPr>
          <a:xfrm rot="20388819">
            <a:off x="469073" y="4459762"/>
            <a:ext cx="1015261" cy="2495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2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1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26 -0.00162 0.00078 -0.0051 0.00234 -0.00718 C 0.00481 -0.00972 0.00533 -0.00903 0.00846 -0.01111 C 0.01198 -0.01389 0.01445 -0.01713 0.01809 -0.01968 C 0.02343 -0.02338 0.02838 -0.02616 0.03502 -0.02894 C 0.03815 -0.03125 0.04075 -0.03102 0.04466 -0.0331 C 0.05677 -0.03889 0.07018 -0.04352 0.08593 -0.04491 C 0.10442 -0.04491 0.12278 -0.04491 0.1414 -0.04445 C 0.14752 -0.04422 0.15703 -0.04213 0.16328 -0.04167 C 0.17317 -0.03959 0.16809 -0.04028 0.1789 -0.03935 C 0.18411 -0.03843 0.18815 -0.03681 0.19349 -0.03588 C 0.19921 -0.03357 0.20573 -0.03195 0.21158 -0.02963 C 0.21419 -0.02871 0.2164 -0.02778 0.21901 -0.02685 C 0.22018 -0.02639 0.22239 -0.02523 0.22239 -0.02523 C 0.22591 -0.01991 0.22083 -0.02639 0.22721 -0.02246 C 0.22825 -0.02199 0.22799 -0.02107 0.22864 -0.02037 C 0.23033 -0.01852 0.23177 -0.01783 0.23463 -0.01621 C 0.23606 -0.01366 0.23554 -0.01435 0.23828 -0.01204 C 0.23984 -0.01065 0.24323 -0.00764 0.24323 -0.00764 C 0.2457 -0.00278 0.25104 0.00092 0.25638 0.00486 C 0.2582 0.00625 0.25963 0.00764 0.26119 0.00903 C 0.26211 0.00972 0.26367 0.01111 0.26367 0.01111 C 0.26575 0.01481 0.26823 0.01828 0.27083 0.02176 C 0.27252 0.02361 0.27252 0.02639 0.27461 0.02801 C 0.2776 0.03078 0.2776 0.03055 0.27942 0.03449 C 0.28476 0.04629 0.29075 0.05787 0.29765 0.06944 C 0.30156 0.07592 0.3026 0.08264 0.30729 0.08935 C 0.30794 0.09305 0.30859 0.09606 0.3108 0.09953 C 0.31237 0.10578 0.31432 0.11203 0.31562 0.11805 C 0.31705 0.13333 0.32031 0.14861 0.32421 0.16389 C 0.32669 0.18889 0.32656 0.21458 0.33385 0.23958 C 0.33541 0.3118 0.32669 0.31389 0.33997 0.28819 C 0.3401 0.28796 0.34179 0.28426 0.34231 0.28403 C 0.34323 0.28333 0.34479 0.28333 0.34596 0.28333 C 0.35143 0.28819 0.34804 0.28703 0.35442 0.28819 C 0.3552 0.28889 0.35573 0.28958 0.3569 0.29028 C 0.35833 0.29097 0.36041 0.29097 0.36171 0.29166 C 0.36263 0.29213 0.36211 0.29328 0.36276 0.29398 C 0.36419 0.29537 0.36783 0.29791 0.36783 0.29815 C 0.36849 0.29953 0.36953 0.30069 0.37005 0.30231 C 0.37122 0.30509 0.37265 0.31088 0.37265 0.31088 C 0.37773 0.30856 0.37968 0.30555 0.3858 0.3044 C 0.3914 0.30648 0.39648 0.31088 0.40052 0.31412 C 0.40286 0.31898 0.40885 0.32315 0.40885 0.32847 " pathEditMode="relative" rAng="0" ptsTypes="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1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-0.11273 C 0.02058 -0.12755 0.02579 -0.14098 0.02761 -0.14098 C 0.03946 -0.14098 0.05144 0.08171 0.05144 0.30532 C 0.05144 0.19236 0.05743 0.08102 0.06329 0.08102 C 0.06928 0.08102 0.07514 0.19375 0.07514 0.30532 C 0.07514 0.24953 0.078 0.19236 0.08112 0.19236 C 0.08412 0.19236 0.08711 0.24722 0.08711 0.30532 C 0.08711 0.27615 0.08868 0.24953 0.09011 0.24953 C 0.09167 0.24953 0.0931 0.27801 0.0931 0.30532 C 0.0931 0.29051 0.09402 0.27615 0.09467 0.27615 C 0.09493 0.27615 0.09623 0.29051 0.09623 0.30532 C 0.09623 0.29791 0.09662 0.29051 0.09701 0.29051 C 0.09701 0.28865 0.09779 0.29699 0.09779 0.30532 C 0.09779 0.30115 0.09779 0.29791 0.09818 0.29791 C 0.09818 0.2993 0.09844 0.30115 0.09844 0.30532 C 0.09844 0.30301 0.09844 0.30115 0.09844 0.2993 C 0.09896 0.2993 0.09896 0.30115 0.09896 0.30301 C 0.09935 0.30301 0.09935 0.30115 0.09935 0.2993 C 0.09974 0.2993 0.09974 0.30115 0.09974 0.30301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224" grpId="0" animBg="1"/>
      <p:bldP spid="6" grpId="1" animBg="1"/>
      <p:bldP spid="178" grpId="1" animBg="1"/>
      <p:bldP spid="179" grpId="0"/>
      <p:bldP spid="180" grpId="0"/>
      <p:bldP spid="184" grpId="0"/>
      <p:bldP spid="185" grpId="0"/>
      <p:bldP spid="186" grpId="0"/>
      <p:bldP spid="187" grpId="0" animBg="1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5189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507</Words>
  <Application>Microsoft Office PowerPoint</Application>
  <PresentationFormat>Custom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Times New Roman</vt:lpstr>
      <vt:lpstr>小美好体</vt:lpstr>
      <vt:lpstr>UTM Rockwell</vt:lpstr>
      <vt:lpstr>Calibri Light</vt:lpstr>
      <vt:lpstr>Calibri</vt:lpstr>
      <vt:lpstr>UVN Chinh Luan</vt:lpstr>
      <vt:lpstr>Black Han Sans</vt:lpstr>
      <vt:lpstr>Comfortaa</vt:lpstr>
      <vt:lpstr>Comfortaa Light</vt:lpstr>
      <vt:lpstr>GrilledCheese BTN</vt:lpstr>
      <vt:lpstr>Tahoma</vt:lpstr>
      <vt:lpstr>UVN Van Chuong Nang</vt:lpstr>
      <vt:lpstr>UVN Muc Cham</vt:lpstr>
      <vt:lpstr>Holtwood One SC</vt:lpstr>
      <vt:lpstr>Wingdings</vt:lpstr>
      <vt:lpstr>UVN Bach Dang Nang</vt:lpstr>
      <vt:lpstr>1_Office Theme</vt:lpstr>
      <vt:lpstr>Office Theme</vt:lpstr>
      <vt:lpstr>2_Office Theme</vt:lpstr>
      <vt:lpstr>6_Office Theme</vt:lpstr>
      <vt:lpstr>School Escape Room by Slidesgo</vt:lpstr>
      <vt:lpstr>10_Office Theme</vt:lpstr>
      <vt:lpstr>1_School Escape Room by Slidesgo</vt:lpstr>
      <vt:lpstr>Toán</vt:lpstr>
      <vt:lpstr>PowerPoint Presentation</vt:lpstr>
      <vt:lpstr>PowerPoint Presentation</vt:lpstr>
      <vt:lpstr>PowerPoint Presentation</vt:lpstr>
      <vt:lpstr>Xin chúc mừng, bạn đã được chọn trở thành người chơi mới</vt:lpstr>
      <vt:lpstr>CHÚC MAY MẮN!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KTUTS</cp:keywords>
  <cp:lastModifiedBy>Windows User</cp:lastModifiedBy>
  <cp:revision>214</cp:revision>
  <dcterms:created xsi:type="dcterms:W3CDTF">2015-11-13T15:04:48Z</dcterms:created>
  <dcterms:modified xsi:type="dcterms:W3CDTF">2021-12-27T03:52:41Z</dcterms:modified>
  <cp:version>T030</cp:version>
</cp:coreProperties>
</file>