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3" r:id="rId2"/>
    <p:sldId id="261" r:id="rId3"/>
    <p:sldId id="260" r:id="rId4"/>
    <p:sldId id="262" r:id="rId5"/>
    <p:sldId id="282" r:id="rId6"/>
    <p:sldId id="263" r:id="rId7"/>
    <p:sldId id="286" r:id="rId8"/>
    <p:sldId id="287" r:id="rId9"/>
    <p:sldId id="288" r:id="rId10"/>
    <p:sldId id="285" r:id="rId11"/>
    <p:sldId id="289" r:id="rId12"/>
    <p:sldId id="266" r:id="rId13"/>
    <p:sldId id="292" r:id="rId14"/>
    <p:sldId id="268" r:id="rId15"/>
    <p:sldId id="293" r:id="rId16"/>
    <p:sldId id="294" r:id="rId17"/>
    <p:sldId id="296" r:id="rId18"/>
    <p:sldId id="297" r:id="rId19"/>
    <p:sldId id="298" r:id="rId20"/>
    <p:sldId id="295" r:id="rId21"/>
    <p:sldId id="28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Lucida Handwriting" panose="03010101010101010101" pitchFamily="66" charset="0"/>
      <p:regular r:id="rId30"/>
    </p:embeddedFont>
    <p:embeddedFont>
      <p:font typeface="UTM Akashi" panose="02040603050506020204" pitchFamily="18" charset="0"/>
      <p:regular r:id="rId31"/>
    </p:embeddedFont>
    <p:embeddedFont>
      <p:font typeface="UTM Davida" panose="02040603050506020204" pitchFamily="18" charset="0"/>
      <p:regular r:id="rId32"/>
    </p:embeddedFont>
    <p:embeddedFont>
      <p:font typeface="UTM Guanine" panose="02040603050506020204" pitchFamily="18" charset="0"/>
      <p:regular r:id="rId33"/>
    </p:embeddedFont>
    <p:embeddedFont>
      <p:font typeface="UTM Mabella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  <p:embeddedFont>
      <p:font typeface="UVN Binh Duong" pitchFamily="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B1B"/>
    <a:srgbClr val="F89B2A"/>
    <a:srgbClr val="FFFA32"/>
    <a:srgbClr val="C8E8FF"/>
    <a:srgbClr val="E75329"/>
    <a:srgbClr val="E0F2FE"/>
    <a:srgbClr val="FEA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695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46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39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880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20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403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70622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81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830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8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00232" y="373592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982200" y="6320367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9" y="2433495"/>
            <a:ext cx="1735750" cy="1388533"/>
          </a:xfrm>
          <a:prstGeom prst="rect">
            <a:avLst/>
          </a:prstGeom>
        </p:spPr>
      </p:pic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3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2734733"/>
            <a:ext cx="1735750" cy="1388533"/>
          </a:xfrm>
          <a:prstGeom prst="rect">
            <a:avLst/>
          </a:prstGeom>
        </p:spPr>
      </p:pic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3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464800" y="645789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12D87C-905B-40C5-891C-E75DA19D68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499135-351A-413D-ABB5-64C2083E1F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588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712A5D-64B9-4CF4-AB0B-E9954EEDBE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14017-A70A-44AB-A206-CFA9A4A6AC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B8C1B-3905-442F-BDF4-84CC01F71E20}"/>
              </a:ext>
            </a:extLst>
          </p:cNvPr>
          <p:cNvSpPr txBox="1"/>
          <p:nvPr userDrawn="1"/>
        </p:nvSpPr>
        <p:spPr>
          <a:xfrm>
            <a:off x="2880780" y="10043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BF6E3-2217-418F-98AF-AB69ADF9B69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2.gif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5"/>
          <p:cNvPicPr>
            <a:picLocks noChangeAspect="1" noChangeArrowheads="1"/>
          </p:cNvPicPr>
          <p:nvPr/>
        </p:nvPicPr>
        <p:blipFill>
          <a:blip r:embed="rId4"/>
          <a:srcRect t="62344" r="64444"/>
          <a:stretch>
            <a:fillRect/>
          </a:stretch>
        </p:blipFill>
        <p:spPr bwMode="auto">
          <a:xfrm>
            <a:off x="-227289" y="5556694"/>
            <a:ext cx="2671552" cy="1591452"/>
          </a:xfrm>
          <a:prstGeom prst="rect">
            <a:avLst/>
          </a:prstGeom>
          <a:noFill/>
        </p:spPr>
      </p:pic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5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" y="522816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08" y="446966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3060417" y="3806939"/>
            <a:ext cx="6071166" cy="31480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43" y="532849"/>
            <a:ext cx="1863125" cy="1696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96" y="314850"/>
            <a:ext cx="1713124" cy="179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6221" y="-47095"/>
            <a:ext cx="5274398" cy="7195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0432" y="2334970"/>
            <a:ext cx="73164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Davida" panose="02040603050506020204" pitchFamily="18" charset="0"/>
              </a:rPr>
              <a:t>MÔN TOÁN – LỚP 4</a:t>
            </a:r>
          </a:p>
        </p:txBody>
      </p:sp>
      <p:pic>
        <p:nvPicPr>
          <p:cNvPr id="18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54" y="916145"/>
            <a:ext cx="1407452" cy="930185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74" y="280854"/>
            <a:ext cx="1407452" cy="930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20" y="-218996"/>
            <a:ext cx="2895669" cy="1690916"/>
          </a:xfrm>
          <a:prstGeom prst="rect">
            <a:avLst/>
          </a:prstGeom>
        </p:spPr>
      </p:pic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0" y="2196350"/>
            <a:ext cx="11552408" cy="2246231"/>
            <a:chOff x="1192784" y="1806312"/>
            <a:chExt cx="4436549" cy="148311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483112"/>
              <a:chOff x="1202617" y="2071783"/>
              <a:chExt cx="4436549" cy="1483112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1123050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1428044" y="658431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79816" y="2439144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6480392" y="4612763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682620" y="1238815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091871" y="296621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</a:t>
            </a:r>
          </a:p>
          <a:p>
            <a:pPr algn="ctr"/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4937065" y="254441"/>
            <a:ext cx="2897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4000" b="1" cap="all" dirty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nhớ</a:t>
            </a:r>
            <a:endParaRPr lang="en-US" altLang="zh-CN" sz="4000" b="1" cap="all" dirty="0">
              <a:ln w="38100">
                <a:noFill/>
              </a:ln>
              <a:solidFill>
                <a:schemeClr val="accent6">
                  <a:lumMod val="50000"/>
                </a:schemeClr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0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Luyện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tập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516" y="-1076453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489" y="571169"/>
            <a:ext cx="4756150" cy="4430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4" y="571169"/>
            <a:ext cx="4364388" cy="32040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20604" y="2314490"/>
            <a:ext cx="11542113" cy="311573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213921" y="2588019"/>
            <a:ext cx="11392850" cy="2646878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Ong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về</a:t>
            </a:r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tổ</a:t>
            </a:r>
            <a:endParaRPr lang="en-US" sz="166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82" y="-123220"/>
            <a:ext cx="1563538" cy="1350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8" y="1122778"/>
            <a:ext cx="2091141" cy="209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222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94" y="3141362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639" y="2824790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773" y="-1039579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887" y="872071"/>
            <a:ext cx="2543434" cy="2369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6" y="1157166"/>
            <a:ext cx="2768086" cy="203214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565964" y="-135046"/>
            <a:ext cx="1785150" cy="1140083"/>
            <a:chOff x="3644697" y="-14867"/>
            <a:chExt cx="1785150" cy="1140083"/>
          </a:xfrm>
        </p:grpSpPr>
        <p:grpSp>
          <p:nvGrpSpPr>
            <p:cNvPr id="33" name="Group 32"/>
            <p:cNvGrpSpPr/>
            <p:nvPr/>
          </p:nvGrpSpPr>
          <p:grpSpPr>
            <a:xfrm>
              <a:off x="3644697" y="-14867"/>
              <a:ext cx="1785150" cy="1096223"/>
              <a:chOff x="2854974" y="90329"/>
              <a:chExt cx="1785150" cy="1096223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3268533" y="47517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74" y="90329"/>
                <a:ext cx="1068030" cy="922778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514769" y="294219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9203" y="689288"/>
            <a:ext cx="1393399" cy="1120060"/>
            <a:chOff x="5926050" y="-103980"/>
            <a:chExt cx="1393399" cy="1278498"/>
          </a:xfrm>
        </p:grpSpPr>
        <p:grpSp>
          <p:nvGrpSpPr>
            <p:cNvPr id="34" name="Group 33"/>
            <p:cNvGrpSpPr/>
            <p:nvPr/>
          </p:nvGrpSpPr>
          <p:grpSpPr>
            <a:xfrm>
              <a:off x="5926050" y="-103980"/>
              <a:ext cx="1387438" cy="1234165"/>
              <a:chOff x="5090928" y="-89583"/>
              <a:chExt cx="1387438" cy="1234165"/>
            </a:xfrm>
          </p:grpSpPr>
          <p:sp>
            <p:nvSpPr>
              <p:cNvPr id="2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5106775" y="43320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0928" y="-89583"/>
                <a:ext cx="1045570" cy="104557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495071" y="343521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49811" y="1608549"/>
            <a:ext cx="1801423" cy="1316736"/>
            <a:chOff x="3053617" y="1203913"/>
            <a:chExt cx="1801423" cy="1316736"/>
          </a:xfrm>
        </p:grpSpPr>
        <p:grpSp>
          <p:nvGrpSpPr>
            <p:cNvPr id="36" name="Group 35"/>
            <p:cNvGrpSpPr/>
            <p:nvPr/>
          </p:nvGrpSpPr>
          <p:grpSpPr>
            <a:xfrm>
              <a:off x="3053617" y="1203913"/>
              <a:ext cx="1801423" cy="1259053"/>
              <a:chOff x="3802414" y="1888634"/>
              <a:chExt cx="1801423" cy="1259053"/>
            </a:xfrm>
          </p:grpSpPr>
          <p:sp>
            <p:nvSpPr>
              <p:cNvPr id="26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232246" y="243630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0377">
                <a:off x="3802414" y="1888634"/>
                <a:ext cx="1155336" cy="821615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849821" y="1689652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30058" y="-98485"/>
            <a:ext cx="1855850" cy="1530274"/>
            <a:chOff x="6693097" y="870181"/>
            <a:chExt cx="1855850" cy="1530274"/>
          </a:xfrm>
        </p:grpSpPr>
        <p:grpSp>
          <p:nvGrpSpPr>
            <p:cNvPr id="35" name="Group 34"/>
            <p:cNvGrpSpPr/>
            <p:nvPr/>
          </p:nvGrpSpPr>
          <p:grpSpPr>
            <a:xfrm>
              <a:off x="6693097" y="870181"/>
              <a:ext cx="1855850" cy="1510519"/>
              <a:chOff x="6519196" y="1368682"/>
              <a:chExt cx="1855850" cy="1510519"/>
            </a:xfrm>
          </p:grpSpPr>
          <p:sp>
            <p:nvSpPr>
              <p:cNvPr id="28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519196" y="208061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87295" y="1368682"/>
                <a:ext cx="1187751" cy="151051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44729" y="1569458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37841" y="623691"/>
            <a:ext cx="2515277" cy="1562581"/>
            <a:chOff x="5321870" y="2035985"/>
            <a:chExt cx="2515277" cy="1562581"/>
          </a:xfrm>
        </p:grpSpPr>
        <p:grpSp>
          <p:nvGrpSpPr>
            <p:cNvPr id="37" name="Group 36"/>
            <p:cNvGrpSpPr/>
            <p:nvPr/>
          </p:nvGrpSpPr>
          <p:grpSpPr>
            <a:xfrm>
              <a:off x="5321870" y="2035985"/>
              <a:ext cx="2515277" cy="1527796"/>
              <a:chOff x="4398279" y="3351911"/>
              <a:chExt cx="2515277" cy="1527796"/>
            </a:xfrm>
          </p:grpSpPr>
          <p:sp>
            <p:nvSpPr>
              <p:cNvPr id="29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398279" y="4168327"/>
                <a:ext cx="1991618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3227" y="3351911"/>
                <a:ext cx="1390329" cy="1349195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344029" y="1768226"/>
            <a:ext cx="2620067" cy="1582361"/>
            <a:chOff x="6562915" y="3032987"/>
            <a:chExt cx="2620067" cy="1582361"/>
          </a:xfrm>
        </p:grpSpPr>
        <p:grpSp>
          <p:nvGrpSpPr>
            <p:cNvPr id="40" name="Group 39"/>
            <p:cNvGrpSpPr/>
            <p:nvPr/>
          </p:nvGrpSpPr>
          <p:grpSpPr>
            <a:xfrm>
              <a:off x="6562915" y="3032987"/>
              <a:ext cx="2620067" cy="1582361"/>
              <a:chOff x="8924373" y="4925763"/>
              <a:chExt cx="2620067" cy="1582361"/>
            </a:xfrm>
          </p:grpSpPr>
          <p:sp>
            <p:nvSpPr>
              <p:cNvPr id="3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8924373" y="5440146"/>
                <a:ext cx="209362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2028">
                <a:off x="10287029" y="4925763"/>
                <a:ext cx="1257411" cy="1582361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19639" y="345935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80931" y="2015667"/>
            <a:ext cx="2353017" cy="1683780"/>
            <a:chOff x="4209898" y="4045941"/>
            <a:chExt cx="2353017" cy="1683780"/>
          </a:xfrm>
        </p:grpSpPr>
        <p:grpSp>
          <p:nvGrpSpPr>
            <p:cNvPr id="38" name="Group 37"/>
            <p:cNvGrpSpPr/>
            <p:nvPr/>
          </p:nvGrpSpPr>
          <p:grpSpPr>
            <a:xfrm>
              <a:off x="4209898" y="4045941"/>
              <a:ext cx="2353017" cy="1620998"/>
              <a:chOff x="6002852" y="3631143"/>
              <a:chExt cx="2353017" cy="1620998"/>
            </a:xfrm>
          </p:grpSpPr>
          <p:sp>
            <p:nvSpPr>
              <p:cNvPr id="30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081046" y="4540761"/>
                <a:ext cx="2274823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02852" y="3631143"/>
                <a:ext cx="924545" cy="133921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84156" y="2748404"/>
            <a:ext cx="2205846" cy="1451866"/>
            <a:chOff x="2505805" y="3221581"/>
            <a:chExt cx="2205846" cy="1451866"/>
          </a:xfrm>
        </p:grpSpPr>
        <p:grpSp>
          <p:nvGrpSpPr>
            <p:cNvPr id="39" name="Group 38"/>
            <p:cNvGrpSpPr/>
            <p:nvPr/>
          </p:nvGrpSpPr>
          <p:grpSpPr>
            <a:xfrm>
              <a:off x="2505805" y="3221581"/>
              <a:ext cx="2205846" cy="1392058"/>
              <a:chOff x="4475981" y="5186504"/>
              <a:chExt cx="2205846" cy="1392058"/>
            </a:xfrm>
          </p:grpSpPr>
          <p:sp>
            <p:nvSpPr>
              <p:cNvPr id="31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475981" y="5867182"/>
                <a:ext cx="204321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5660" y="5186504"/>
                <a:ext cx="1096167" cy="1258475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-104292" y="3431403"/>
            <a:ext cx="3996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01864" y="3423313"/>
            <a:ext cx="42570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Không chia hết </a:t>
            </a:r>
          </a:p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图片 6" descr="资源 9@4x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" y="5602440"/>
            <a:ext cx="1068861" cy="4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3" y="5320293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20" y="5556060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08" y="5687169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05986" y="4583066"/>
            <a:ext cx="1371591" cy="830997"/>
            <a:chOff x="4058256" y="301505"/>
            <a:chExt cx="1371591" cy="830997"/>
          </a:xfrm>
        </p:grpSpPr>
        <p:sp>
          <p:nvSpPr>
            <p:cNvPr id="6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058256" y="36997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276719" y="301505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291178" y="4632837"/>
            <a:ext cx="1371591" cy="830997"/>
            <a:chOff x="6693097" y="1558037"/>
            <a:chExt cx="1371591" cy="830997"/>
          </a:xfrm>
        </p:grpSpPr>
        <p:sp>
          <p:nvSpPr>
            <p:cNvPr id="7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693097" y="158211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820707" y="1558037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447653" y="5809075"/>
            <a:ext cx="954032" cy="830997"/>
            <a:chOff x="5941897" y="358996"/>
            <a:chExt cx="1371591" cy="830997"/>
          </a:xfrm>
        </p:grpSpPr>
        <p:sp>
          <p:nvSpPr>
            <p:cNvPr id="7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941897" y="418805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348077" y="358996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16869" y="4861789"/>
            <a:ext cx="1360212" cy="830997"/>
            <a:chOff x="3483449" y="1689013"/>
            <a:chExt cx="1371591" cy="830997"/>
          </a:xfrm>
        </p:grpSpPr>
        <p:sp>
          <p:nvSpPr>
            <p:cNvPr id="8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3483449" y="175158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755551" y="1689013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175667" y="4848257"/>
            <a:ext cx="1688601" cy="830997"/>
            <a:chOff x="5321870" y="2767569"/>
            <a:chExt cx="1991618" cy="830997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321870" y="2852401"/>
              <a:ext cx="1991618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797732" y="5829429"/>
            <a:ext cx="2274823" cy="830997"/>
            <a:chOff x="4288092" y="4898724"/>
            <a:chExt cx="2274823" cy="830997"/>
          </a:xfrm>
        </p:grpSpPr>
        <p:sp>
          <p:nvSpPr>
            <p:cNvPr id="9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288092" y="4955559"/>
              <a:ext cx="2274823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72291" y="5595450"/>
            <a:ext cx="1944660" cy="830997"/>
            <a:chOff x="6562915" y="3459381"/>
            <a:chExt cx="2093625" cy="830997"/>
          </a:xfrm>
        </p:grpSpPr>
        <p:sp>
          <p:nvSpPr>
            <p:cNvPr id="9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562915" y="3547370"/>
              <a:ext cx="209362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901068" y="345938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722163" y="5595451"/>
            <a:ext cx="1829956" cy="830997"/>
            <a:chOff x="2505805" y="3842450"/>
            <a:chExt cx="2043215" cy="830997"/>
          </a:xfrm>
        </p:grpSpPr>
        <p:sp>
          <p:nvSpPr>
            <p:cNvPr id="10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2505805" y="3902259"/>
              <a:ext cx="204321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7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24 0.276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43216 0.2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1172 0.1370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1405 0.140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39349 0.007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45729 -0.0243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47422 -0.15255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2565 -0.1736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6200000">
            <a:off x="2966520" y="-2726392"/>
            <a:ext cx="6541477" cy="12914775"/>
          </a:xfrm>
          <a:prstGeom prst="rect">
            <a:avLst/>
          </a:prstGeom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94" y="-1338675"/>
            <a:ext cx="5226746" cy="294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33" y="-212243"/>
            <a:ext cx="2196361" cy="2196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54893" y="460257"/>
            <a:ext cx="8809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các số sau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1919" y="3598400"/>
            <a:ext cx="992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737" y="5062060"/>
            <a:ext cx="1208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0500" y="-602527"/>
            <a:ext cx="4442845" cy="4267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3260" y="170883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8940" y="1648513"/>
            <a:ext cx="14478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44450" cmpd="thickThin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840" y="2582434"/>
            <a:ext cx="1447800" cy="685800"/>
          </a:xfrm>
          <a:prstGeom prst="rect">
            <a:avLst/>
          </a:prstGeom>
          <a:solidFill>
            <a:srgbClr val="FFFF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</a:t>
            </a:r>
          </a:p>
        </p:txBody>
      </p:sp>
      <p:sp>
        <p:nvSpPr>
          <p:cNvPr id="16" name="Oval 15"/>
          <p:cNvSpPr/>
          <p:nvPr/>
        </p:nvSpPr>
        <p:spPr>
          <a:xfrm>
            <a:off x="8390900" y="1734132"/>
            <a:ext cx="1219200" cy="735046"/>
          </a:xfrm>
          <a:prstGeom prst="ellipse">
            <a:avLst/>
          </a:prstGeom>
          <a:solidFill>
            <a:srgbClr val="92D05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7" name="Oval 16"/>
          <p:cNvSpPr/>
          <p:nvPr/>
        </p:nvSpPr>
        <p:spPr>
          <a:xfrm>
            <a:off x="2714283" y="2596850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18" name="Oval 17"/>
          <p:cNvSpPr/>
          <p:nvPr/>
        </p:nvSpPr>
        <p:spPr>
          <a:xfrm>
            <a:off x="4754396" y="2566354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19" name="Rectangle 9"/>
          <p:cNvSpPr/>
          <p:nvPr/>
        </p:nvSpPr>
        <p:spPr>
          <a:xfrm>
            <a:off x="9258291" y="2582434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2140" y="579526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Oval 21"/>
          <p:cNvSpPr/>
          <p:nvPr/>
        </p:nvSpPr>
        <p:spPr>
          <a:xfrm>
            <a:off x="5547967" y="5795570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23" name="Oval 22"/>
          <p:cNvSpPr/>
          <p:nvPr/>
        </p:nvSpPr>
        <p:spPr>
          <a:xfrm>
            <a:off x="3811388" y="4211132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24" name="Rectangle 9"/>
          <p:cNvSpPr/>
          <p:nvPr/>
        </p:nvSpPr>
        <p:spPr>
          <a:xfrm>
            <a:off x="5767159" y="4264780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" y="1743767"/>
            <a:ext cx="8736632" cy="5052484"/>
          </a:xfrm>
          <a:prstGeom prst="rect">
            <a:avLst/>
          </a:prstGeom>
        </p:spPr>
      </p:pic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233972" y="143828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710288" y="857119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-562708" y="1743767"/>
            <a:ext cx="10488109" cy="1794348"/>
            <a:chOff x="1192784" y="1806312"/>
            <a:chExt cx="4436549" cy="1341257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341257"/>
              <a:chOff x="1202617" y="2071783"/>
              <a:chExt cx="4436549" cy="1341257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981195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496514" y="737847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0,2,4,6,8 thì chia hết cho 2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522" y="4487869"/>
            <a:ext cx="7600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u="sng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2011" y="2442286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552108" y="230703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 hoặc 5 thì chia hết cho 5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  <p:sp>
        <p:nvSpPr>
          <p:cNvPr id="31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21577" y="723156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52155" y="2321640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0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29" grpId="0" animBg="1"/>
      <p:bldP spid="30" grpId="0"/>
      <p:bldP spid="31" grpId="0"/>
      <p:bldP spid="31" grpId="1"/>
      <p:bldP spid="32" grpId="0"/>
      <p:bldP spid="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Củng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cố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1427292" y="567032"/>
            <a:ext cx="882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559630" y="2465856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5409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577309" y="4017602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4509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577309" y="5483633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5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417402" y="567032"/>
            <a:ext cx="1084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7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602591" y="577361"/>
            <a:ext cx="11033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 flipH="1">
            <a:off x="1015081" y="0"/>
            <a:ext cx="9372599" cy="532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1690044" y="1242029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động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125981" y="2085051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205464"/>
            <a:ext cx="2019745" cy="1698284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80" y="53701"/>
            <a:ext cx="1132980" cy="11624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27" y="506210"/>
            <a:ext cx="1407452" cy="930185"/>
          </a:xfrm>
          <a:prstGeom prst="rect">
            <a:avLst/>
          </a:prstGeom>
        </p:spPr>
      </p:pic>
      <p:pic>
        <p:nvPicPr>
          <p:cNvPr id="17" name="Picture 6" descr="5"/>
          <p:cNvPicPr>
            <a:picLocks noChangeAspect="1" noChangeArrowheads="1"/>
          </p:cNvPicPr>
          <p:nvPr/>
        </p:nvPicPr>
        <p:blipFill>
          <a:blip r:embed="rId11"/>
          <a:srcRect t="62344" r="64444"/>
          <a:stretch>
            <a:fillRect/>
          </a:stretch>
        </p:blipFill>
        <p:spPr bwMode="auto">
          <a:xfrm>
            <a:off x="2746617" y="4697730"/>
            <a:ext cx="4020039" cy="239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Dặn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dò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0656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900193" y="1636379"/>
            <a:ext cx="9833455" cy="2554545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Chúc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các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em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học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tôt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26" y="2913651"/>
            <a:ext cx="2019745" cy="16982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55416" y="4190924"/>
            <a:ext cx="5256068" cy="27253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7602" y="-121456"/>
            <a:ext cx="5274398" cy="7195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45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49" name="Picture 4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84" y="2866788"/>
            <a:ext cx="2206869" cy="3436587"/>
          </a:xfrm>
          <a:prstGeom prst="rect">
            <a:avLst/>
          </a:prstGeom>
        </p:spPr>
      </p:pic>
      <p:pic>
        <p:nvPicPr>
          <p:cNvPr id="5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137" y="3791662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6" descr="资源 9@4x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92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3" y="342029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10" y="3771900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594550" y="3835831"/>
            <a:ext cx="3741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5762338" y="4056624"/>
            <a:ext cx="4435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không</a:t>
            </a:r>
          </a:p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00117" y="285884"/>
            <a:ext cx="2025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69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1"/>
            <a:ext cx="2150085" cy="91294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258423" y="554787"/>
            <a:ext cx="15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142913" y="533420"/>
            <a:ext cx="180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3002" y="1239012"/>
            <a:ext cx="1575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2" y="1398320"/>
            <a:ext cx="2150085" cy="9129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62646" y="1530331"/>
            <a:ext cx="1628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2" y="1474374"/>
            <a:ext cx="2150085" cy="91294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097012" y="1606385"/>
            <a:ext cx="1045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86" y="1383534"/>
            <a:ext cx="2150085" cy="91294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589484" y="1515545"/>
            <a:ext cx="155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0143 0.47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4453 0.5849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23034 0.5118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9336 0.666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3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542 0.404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3229 0.6268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8268 0.5118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6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Khám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phá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3036999" y="237495"/>
            <a:ext cx="95828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solidFill>
                <a:schemeClr val="bg1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036999" y="235056"/>
            <a:ext cx="9643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gradFill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828085" y="10842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81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-1119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4626" y="93813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36936" y="83788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46747" y="81852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28085" y="182323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172298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170362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118553" y="263919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840863" y="253893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750674" y="251957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845669" y="347542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67979" y="33751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77790" y="33558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187418" y="430063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909728" y="420037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19539" y="418101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791433" y="516286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13743" y="506261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23554" y="504324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5364704" y="599993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87014" y="589968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96825" y="588032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1" y="4270461"/>
            <a:ext cx="1583596" cy="24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32" grpId="0"/>
      <p:bldP spid="38" grpId="0"/>
      <p:bldP spid="44" grpId="0"/>
      <p:bldP spid="50" grpId="0"/>
      <p:bldP spid="56" grpId="0"/>
      <p:bldP spid="62" grpId="0"/>
      <p:bldP spid="68" grpId="0"/>
      <p:bldP spid="74" grpId="0"/>
      <p:bldP spid="80" grpId="0"/>
      <p:bldP spid="86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37" y="32751"/>
            <a:ext cx="8739913" cy="457335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671" y="1422203"/>
            <a:ext cx="4665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269337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177451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85565" y="214009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57159" y="276584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61164" y="2729666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068270" y="2641444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77390" y="2142447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2" y="2852128"/>
            <a:ext cx="2264650" cy="352656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475493" y="2141281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396368" y="21324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59139" y="27656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64979" y="27327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375829" y="2641443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8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9" y="153665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34" y="1494127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060210" y="2086356"/>
            <a:ext cx="3741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 hiệu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6111129" y="1949059"/>
            <a:ext cx="40424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87" y="-88754"/>
            <a:ext cx="2150085" cy="912949"/>
          </a:xfrm>
          <a:prstGeom prst="rect">
            <a:avLst/>
          </a:prstGeom>
        </p:spPr>
      </p:pic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57" y="-48085"/>
            <a:ext cx="2150085" cy="912949"/>
          </a:xfrm>
          <a:prstGeom prst="rect">
            <a:avLst/>
          </a:prstGeom>
        </p:spPr>
      </p:pic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83" y="25839"/>
            <a:ext cx="2150085" cy="912949"/>
          </a:xfrm>
          <a:prstGeom prst="rect">
            <a:avLst/>
          </a:prstGeom>
        </p:spPr>
      </p:pic>
      <p:pic>
        <p:nvPicPr>
          <p:cNvPr id="25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40" y="3757320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8277403" y="3482907"/>
            <a:ext cx="2206869" cy="2704547"/>
          </a:xfrm>
          <a:prstGeom prst="rect">
            <a:avLst/>
          </a:prstGeom>
        </p:spPr>
      </p:pic>
      <p:pic>
        <p:nvPicPr>
          <p:cNvPr id="28" name="图片 6" descr="资源 9@4x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77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00" y="90822"/>
            <a:ext cx="5378871" cy="365084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0623" y="11961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936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7164" y="94932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9474" y="8490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759285" y="82971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40623" y="183442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73417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171481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-68909" y="265038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01" y="255012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563212" y="253076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58207" y="348661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80517" y="338636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90328" y="336700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-44" y="431182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22266" y="421156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632077" y="419220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3971" y="517405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26281" y="50738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36092" y="505443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77242" y="601112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99552" y="59108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09363" y="58915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861663" y="402797"/>
            <a:ext cx="45564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" name="Picture 9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9" y="2030593"/>
            <a:ext cx="2562709" cy="399070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31382" y="749179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1187143" y="154502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92800" y="2422923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047841" y="3257365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731381" y="409769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067581" y="4892178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692800" y="5758460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207215" y="6606824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632250" y="853541"/>
            <a:ext cx="49598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 chia hết</a:t>
            </a:r>
          </a:p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5" grpId="0"/>
      <p:bldP spid="10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605</Words>
  <Application>Microsoft Office PowerPoint</Application>
  <PresentationFormat>Widescreen</PresentationFormat>
  <Paragraphs>188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UTM Mabella</vt:lpstr>
      <vt:lpstr>Arial</vt:lpstr>
      <vt:lpstr>UTM Guanine</vt:lpstr>
      <vt:lpstr>UTM Showcard</vt:lpstr>
      <vt:lpstr>Calibri Light</vt:lpstr>
      <vt:lpstr>Calibri</vt:lpstr>
      <vt:lpstr>UTM Davida</vt:lpstr>
      <vt:lpstr>Lucida Handwriting</vt:lpstr>
      <vt:lpstr>UTM Akashi</vt:lpstr>
      <vt:lpstr>UVN Binh Duong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我图阳光幼儿园 大一班家长会</dc:title>
  <dc:creator>Microsoft</dc:creator>
  <cp:lastModifiedBy>PHAN HOÀNG PHƯỚC HẠNH</cp:lastModifiedBy>
  <cp:revision>169</cp:revision>
  <dcterms:created xsi:type="dcterms:W3CDTF">2015-06-21T11:20:33Z</dcterms:created>
  <dcterms:modified xsi:type="dcterms:W3CDTF">2021-12-26T07:52:36Z</dcterms:modified>
  <cp:version>T030</cp:version>
</cp:coreProperties>
</file>