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6"/>
  </p:notesMasterIdLst>
  <p:sldIdLst>
    <p:sldId id="470" r:id="rId4"/>
    <p:sldId id="259" r:id="rId5"/>
    <p:sldId id="425" r:id="rId6"/>
    <p:sldId id="279" r:id="rId7"/>
    <p:sldId id="426" r:id="rId8"/>
    <p:sldId id="427" r:id="rId9"/>
    <p:sldId id="428" r:id="rId10"/>
    <p:sldId id="429" r:id="rId11"/>
    <p:sldId id="387" r:id="rId12"/>
    <p:sldId id="412" r:id="rId13"/>
    <p:sldId id="401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4"/>
    <a:srgbClr val="FFFF66"/>
    <a:srgbClr val="D2F781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E4C59-85BA-4B2B-89D8-B2CE2C13727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3E6F4-6812-4F83-930A-F6E1FB3A4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3C5B6D8-B99A-4944-B02C-F5BD9741C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FB91ED2-CF91-40E4-842C-13908F5A0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5A48C43-219C-4CF9-8BF2-541B31950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FD023B-998D-4D6A-97BF-32A86DB584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8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E14AF1-2F2E-427B-8F7E-A5BD7F7BED07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1F80E13-1DB0-4BDD-B211-4D334EC78C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3" y="232"/>
              <a:ext cx="1856" cy="3627"/>
              <a:chOff x="3010" y="776"/>
              <a:chExt cx="1856" cy="3627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8DA5F609-B6FE-4126-AA88-A00E22BA32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2147483647 w 596"/>
                  <a:gd name="T1" fmla="*/ 2147483647 h 666"/>
                  <a:gd name="T2" fmla="*/ 2147483647 w 596"/>
                  <a:gd name="T3" fmla="*/ 2147483647 h 666"/>
                  <a:gd name="T4" fmla="*/ 0 w 596"/>
                  <a:gd name="T5" fmla="*/ 2147483647 h 666"/>
                  <a:gd name="T6" fmla="*/ 2147483647 w 596"/>
                  <a:gd name="T7" fmla="*/ 2147483647 h 666"/>
                  <a:gd name="T8" fmla="*/ 2147483647 w 596"/>
                  <a:gd name="T9" fmla="*/ 2147483647 h 666"/>
                  <a:gd name="T10" fmla="*/ 2147483647 w 596"/>
                  <a:gd name="T11" fmla="*/ 2147483647 h 666"/>
                  <a:gd name="T12" fmla="*/ 2147483647 w 596"/>
                  <a:gd name="T13" fmla="*/ 2147483647 h 666"/>
                  <a:gd name="T14" fmla="*/ 2147483647 w 596"/>
                  <a:gd name="T15" fmla="*/ 2147483647 h 666"/>
                  <a:gd name="T16" fmla="*/ 2147483647 w 596"/>
                  <a:gd name="T17" fmla="*/ 2147483647 h 666"/>
                  <a:gd name="T18" fmla="*/ 2147483647 w 596"/>
                  <a:gd name="T19" fmla="*/ 2147483647 h 666"/>
                  <a:gd name="T20" fmla="*/ 2147483647 w 596"/>
                  <a:gd name="T21" fmla="*/ 2147483647 h 666"/>
                  <a:gd name="T22" fmla="*/ 2147483647 w 596"/>
                  <a:gd name="T23" fmla="*/ 2147483647 h 666"/>
                  <a:gd name="T24" fmla="*/ 2147483647 w 596"/>
                  <a:gd name="T25" fmla="*/ 2147483647 h 666"/>
                  <a:gd name="T26" fmla="*/ 2147483647 w 596"/>
                  <a:gd name="T27" fmla="*/ 2147483647 h 666"/>
                  <a:gd name="T28" fmla="*/ 2147483647 w 596"/>
                  <a:gd name="T29" fmla="*/ 2147483647 h 666"/>
                  <a:gd name="T30" fmla="*/ 2147483647 w 596"/>
                  <a:gd name="T31" fmla="*/ 2147483647 h 666"/>
                  <a:gd name="T32" fmla="*/ 2147483647 w 596"/>
                  <a:gd name="T33" fmla="*/ 2147483647 h 666"/>
                  <a:gd name="T34" fmla="*/ 2147483647 w 596"/>
                  <a:gd name="T35" fmla="*/ 2147483647 h 666"/>
                  <a:gd name="T36" fmla="*/ 2147483647 w 596"/>
                  <a:gd name="T37" fmla="*/ 2147483647 h 666"/>
                  <a:gd name="T38" fmla="*/ 2147483647 w 596"/>
                  <a:gd name="T39" fmla="*/ 2147483647 h 666"/>
                  <a:gd name="T40" fmla="*/ 2147483647 w 596"/>
                  <a:gd name="T41" fmla="*/ 2147483647 h 666"/>
                  <a:gd name="T42" fmla="*/ 2147483647 w 596"/>
                  <a:gd name="T43" fmla="*/ 2147483647 h 666"/>
                  <a:gd name="T44" fmla="*/ 2147483647 w 596"/>
                  <a:gd name="T45" fmla="*/ 2147483647 h 666"/>
                  <a:gd name="T46" fmla="*/ 2147483647 w 596"/>
                  <a:gd name="T47" fmla="*/ 2147483647 h 666"/>
                  <a:gd name="T48" fmla="*/ 2147483647 w 596"/>
                  <a:gd name="T49" fmla="*/ 2147483647 h 666"/>
                  <a:gd name="T50" fmla="*/ 2147483647 w 596"/>
                  <a:gd name="T51" fmla="*/ 2147483647 h 666"/>
                  <a:gd name="T52" fmla="*/ 2147483647 w 596"/>
                  <a:gd name="T53" fmla="*/ 2147483647 h 666"/>
                  <a:gd name="T54" fmla="*/ 2147483647 w 596"/>
                  <a:gd name="T55" fmla="*/ 2147483647 h 666"/>
                  <a:gd name="T56" fmla="*/ 2147483647 w 596"/>
                  <a:gd name="T57" fmla="*/ 2147483647 h 666"/>
                  <a:gd name="T58" fmla="*/ 2147483647 w 596"/>
                  <a:gd name="T59" fmla="*/ 2147483647 h 666"/>
                  <a:gd name="T60" fmla="*/ 2147483647 w 596"/>
                  <a:gd name="T61" fmla="*/ 2147483647 h 666"/>
                  <a:gd name="T62" fmla="*/ 2147483647 w 596"/>
                  <a:gd name="T63" fmla="*/ 2147483647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C5603F95-FED1-4698-8936-24BD74EA70D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147483647 h 237"/>
                  <a:gd name="T4" fmla="*/ 2147483647 w 257"/>
                  <a:gd name="T5" fmla="*/ 2147483647 h 237"/>
                  <a:gd name="T6" fmla="*/ 2147483647 w 257"/>
                  <a:gd name="T7" fmla="*/ 2147483647 h 237"/>
                  <a:gd name="T8" fmla="*/ 2147483647 w 257"/>
                  <a:gd name="T9" fmla="*/ 2147483647 h 237"/>
                  <a:gd name="T10" fmla="*/ 2147483647 w 257"/>
                  <a:gd name="T11" fmla="*/ 2147483647 h 237"/>
                  <a:gd name="T12" fmla="*/ 2147483647 w 257"/>
                  <a:gd name="T13" fmla="*/ 2147483647 h 237"/>
                  <a:gd name="T14" fmla="*/ 2147483647 w 257"/>
                  <a:gd name="T15" fmla="*/ 2147483647 h 237"/>
                  <a:gd name="T16" fmla="*/ 2147483647 w 257"/>
                  <a:gd name="T17" fmla="*/ 2147483647 h 237"/>
                  <a:gd name="T18" fmla="*/ 2147483647 w 257"/>
                  <a:gd name="T19" fmla="*/ 2147483647 h 237"/>
                  <a:gd name="T20" fmla="*/ 2147483647 w 257"/>
                  <a:gd name="T21" fmla="*/ 2147483647 h 237"/>
                  <a:gd name="T22" fmla="*/ 2147483647 w 257"/>
                  <a:gd name="T23" fmla="*/ 2147483647 h 237"/>
                  <a:gd name="T24" fmla="*/ 2147483647 w 257"/>
                  <a:gd name="T25" fmla="*/ 2147483647 h 237"/>
                  <a:gd name="T26" fmla="*/ 2147483647 w 257"/>
                  <a:gd name="T27" fmla="*/ 2147483647 h 237"/>
                  <a:gd name="T28" fmla="*/ 2147483647 w 257"/>
                  <a:gd name="T29" fmla="*/ 2147483647 h 237"/>
                  <a:gd name="T30" fmla="*/ 2147483647 w 257"/>
                  <a:gd name="T31" fmla="*/ 2147483647 h 237"/>
                  <a:gd name="T32" fmla="*/ 2147483647 w 257"/>
                  <a:gd name="T33" fmla="*/ 2147483647 h 237"/>
                  <a:gd name="T34" fmla="*/ 2147483647 w 257"/>
                  <a:gd name="T35" fmla="*/ 2147483647 h 237"/>
                  <a:gd name="T36" fmla="*/ 2147483647 w 257"/>
                  <a:gd name="T37" fmla="*/ 2147483647 h 237"/>
                  <a:gd name="T38" fmla="*/ 2147483647 w 257"/>
                  <a:gd name="T39" fmla="*/ 2147483647 h 237"/>
                  <a:gd name="T40" fmla="*/ 2147483647 w 257"/>
                  <a:gd name="T41" fmla="*/ 2147483647 h 237"/>
                  <a:gd name="T42" fmla="*/ 2147483647 w 257"/>
                  <a:gd name="T43" fmla="*/ 2147483647 h 237"/>
                  <a:gd name="T44" fmla="*/ 2147483647 w 257"/>
                  <a:gd name="T45" fmla="*/ 2147483647 h 237"/>
                  <a:gd name="T46" fmla="*/ 2147483647 w 257"/>
                  <a:gd name="T47" fmla="*/ 2147483647 h 237"/>
                  <a:gd name="T48" fmla="*/ 2147483647 w 257"/>
                  <a:gd name="T49" fmla="*/ 2147483647 h 237"/>
                  <a:gd name="T50" fmla="*/ 2147483647 w 257"/>
                  <a:gd name="T51" fmla="*/ 2147483647 h 237"/>
                  <a:gd name="T52" fmla="*/ 2147483647 w 257"/>
                  <a:gd name="T53" fmla="*/ 2147483647 h 237"/>
                  <a:gd name="T54" fmla="*/ 2147483647 w 257"/>
                  <a:gd name="T55" fmla="*/ 2147483647 h 237"/>
                  <a:gd name="T56" fmla="*/ 2147483647 w 257"/>
                  <a:gd name="T57" fmla="*/ 2147483647 h 237"/>
                  <a:gd name="T58" fmla="*/ 2147483647 w 257"/>
                  <a:gd name="T59" fmla="*/ 2147483647 h 237"/>
                  <a:gd name="T60" fmla="*/ 2147483647 w 257"/>
                  <a:gd name="T61" fmla="*/ 2147483647 h 237"/>
                  <a:gd name="T62" fmla="*/ 2147483647 w 257"/>
                  <a:gd name="T63" fmla="*/ 21474836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CC2A7B44-FBF9-4631-9030-EFEE467813D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2147483647 w 124"/>
                  <a:gd name="T1" fmla="*/ 0 h 110"/>
                  <a:gd name="T2" fmla="*/ 2147483647 w 124"/>
                  <a:gd name="T3" fmla="*/ 2147483647 h 110"/>
                  <a:gd name="T4" fmla="*/ 2147483647 w 124"/>
                  <a:gd name="T5" fmla="*/ 2147483647 h 110"/>
                  <a:gd name="T6" fmla="*/ 2147483647 w 124"/>
                  <a:gd name="T7" fmla="*/ 2147483647 h 110"/>
                  <a:gd name="T8" fmla="*/ 2147483647 w 124"/>
                  <a:gd name="T9" fmla="*/ 2147483647 h 110"/>
                  <a:gd name="T10" fmla="*/ 2147483647 w 124"/>
                  <a:gd name="T11" fmla="*/ 2147483647 h 110"/>
                  <a:gd name="T12" fmla="*/ 2147483647 w 124"/>
                  <a:gd name="T13" fmla="*/ 2147483647 h 110"/>
                  <a:gd name="T14" fmla="*/ 2147483647 w 124"/>
                  <a:gd name="T15" fmla="*/ 2147483647 h 110"/>
                  <a:gd name="T16" fmla="*/ 2147483647 w 124"/>
                  <a:gd name="T17" fmla="*/ 2147483647 h 110"/>
                  <a:gd name="T18" fmla="*/ 0 w 124"/>
                  <a:gd name="T19" fmla="*/ 2147483647 h 110"/>
                  <a:gd name="T20" fmla="*/ 2147483647 w 124"/>
                  <a:gd name="T21" fmla="*/ 2147483647 h 110"/>
                  <a:gd name="T22" fmla="*/ 2147483647 w 124"/>
                  <a:gd name="T23" fmla="*/ 2147483647 h 110"/>
                  <a:gd name="T24" fmla="*/ 2147483647 w 124"/>
                  <a:gd name="T25" fmla="*/ 2147483647 h 110"/>
                  <a:gd name="T26" fmla="*/ 2147483647 w 124"/>
                  <a:gd name="T27" fmla="*/ 2147483647 h 110"/>
                  <a:gd name="T28" fmla="*/ 2147483647 w 124"/>
                  <a:gd name="T29" fmla="*/ 2147483647 h 110"/>
                  <a:gd name="T30" fmla="*/ 2147483647 w 124"/>
                  <a:gd name="T31" fmla="*/ 2147483647 h 110"/>
                  <a:gd name="T32" fmla="*/ 2147483647 w 124"/>
                  <a:gd name="T33" fmla="*/ 2147483647 h 110"/>
                  <a:gd name="T34" fmla="*/ 2147483647 w 124"/>
                  <a:gd name="T35" fmla="*/ 2147483647 h 110"/>
                  <a:gd name="T36" fmla="*/ 2147483647 w 124"/>
                  <a:gd name="T37" fmla="*/ 2147483647 h 110"/>
                  <a:gd name="T38" fmla="*/ 2147483647 w 124"/>
                  <a:gd name="T39" fmla="*/ 2147483647 h 110"/>
                  <a:gd name="T40" fmla="*/ 2147483647 w 124"/>
                  <a:gd name="T41" fmla="*/ 2147483647 h 110"/>
                  <a:gd name="T42" fmla="*/ 2147483647 w 124"/>
                  <a:gd name="T43" fmla="*/ 2147483647 h 110"/>
                  <a:gd name="T44" fmla="*/ 2147483647 w 124"/>
                  <a:gd name="T45" fmla="*/ 2147483647 h 110"/>
                  <a:gd name="T46" fmla="*/ 2147483647 w 124"/>
                  <a:gd name="T47" fmla="*/ 2147483647 h 110"/>
                  <a:gd name="T48" fmla="*/ 2147483647 w 124"/>
                  <a:gd name="T49" fmla="*/ 2147483647 h 110"/>
                  <a:gd name="T50" fmla="*/ 2147483647 w 124"/>
                  <a:gd name="T51" fmla="*/ 2147483647 h 110"/>
                  <a:gd name="T52" fmla="*/ 2147483647 w 124"/>
                  <a:gd name="T53" fmla="*/ 2147483647 h 110"/>
                  <a:gd name="T54" fmla="*/ 2147483647 w 124"/>
                  <a:gd name="T55" fmla="*/ 2147483647 h 110"/>
                  <a:gd name="T56" fmla="*/ 2147483647 w 124"/>
                  <a:gd name="T57" fmla="*/ 2147483647 h 110"/>
                  <a:gd name="T58" fmla="*/ 214748364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985E44E4-81C7-4D7C-A9AA-5C0AA28AA7E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147483647 w 109"/>
                  <a:gd name="T3" fmla="*/ 2147483647 h 156"/>
                  <a:gd name="T4" fmla="*/ 2147483647 w 109"/>
                  <a:gd name="T5" fmla="*/ 2147483647 h 156"/>
                  <a:gd name="T6" fmla="*/ 2147483647 w 109"/>
                  <a:gd name="T7" fmla="*/ 2147483647 h 156"/>
                  <a:gd name="T8" fmla="*/ 2147483647 w 109"/>
                  <a:gd name="T9" fmla="*/ 2147483647 h 156"/>
                  <a:gd name="T10" fmla="*/ 2147483647 w 109"/>
                  <a:gd name="T11" fmla="*/ 2147483647 h 156"/>
                  <a:gd name="T12" fmla="*/ 2147483647 w 109"/>
                  <a:gd name="T13" fmla="*/ 2147483647 h 156"/>
                  <a:gd name="T14" fmla="*/ 2147483647 w 109"/>
                  <a:gd name="T15" fmla="*/ 2147483647 h 156"/>
                  <a:gd name="T16" fmla="*/ 2147483647 w 109"/>
                  <a:gd name="T17" fmla="*/ 2147483647 h 156"/>
                  <a:gd name="T18" fmla="*/ 2147483647 w 109"/>
                  <a:gd name="T19" fmla="*/ 2147483647 h 156"/>
                  <a:gd name="T20" fmla="*/ 2147483647 w 109"/>
                  <a:gd name="T21" fmla="*/ 2147483647 h 156"/>
                  <a:gd name="T22" fmla="*/ 2147483647 w 109"/>
                  <a:gd name="T23" fmla="*/ 2147483647 h 156"/>
                  <a:gd name="T24" fmla="*/ 2147483647 w 109"/>
                  <a:gd name="T25" fmla="*/ 2147483647 h 156"/>
                  <a:gd name="T26" fmla="*/ 2147483647 w 109"/>
                  <a:gd name="T27" fmla="*/ 2147483647 h 156"/>
                  <a:gd name="T28" fmla="*/ 2147483647 w 109"/>
                  <a:gd name="T29" fmla="*/ 2147483647 h 156"/>
                  <a:gd name="T30" fmla="*/ 2147483647 w 109"/>
                  <a:gd name="T31" fmla="*/ 2147483647 h 156"/>
                  <a:gd name="T32" fmla="*/ 2147483647 w 109"/>
                  <a:gd name="T33" fmla="*/ 2147483647 h 156"/>
                  <a:gd name="T34" fmla="*/ 2147483647 w 109"/>
                  <a:gd name="T35" fmla="*/ 2147483647 h 156"/>
                  <a:gd name="T36" fmla="*/ 2147483647 w 109"/>
                  <a:gd name="T37" fmla="*/ 2147483647 h 156"/>
                  <a:gd name="T38" fmla="*/ 2147483647 w 109"/>
                  <a:gd name="T39" fmla="*/ 2147483647 h 156"/>
                  <a:gd name="T40" fmla="*/ 2147483647 w 109"/>
                  <a:gd name="T41" fmla="*/ 2147483647 h 156"/>
                  <a:gd name="T42" fmla="*/ 2147483647 w 109"/>
                  <a:gd name="T43" fmla="*/ 2147483647 h 156"/>
                  <a:gd name="T44" fmla="*/ 2147483647 w 109"/>
                  <a:gd name="T45" fmla="*/ 2147483647 h 156"/>
                  <a:gd name="T46" fmla="*/ 2147483647 w 109"/>
                  <a:gd name="T47" fmla="*/ 2147483647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A36F63E-8953-413E-B701-034AAB1E20B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2147483647 w 46"/>
                  <a:gd name="T1" fmla="*/ 0 h 94"/>
                  <a:gd name="T2" fmla="*/ 2147483647 w 46"/>
                  <a:gd name="T3" fmla="*/ 2147483647 h 94"/>
                  <a:gd name="T4" fmla="*/ 2147483647 w 46"/>
                  <a:gd name="T5" fmla="*/ 2147483647 h 94"/>
                  <a:gd name="T6" fmla="*/ 2147483647 w 46"/>
                  <a:gd name="T7" fmla="*/ 2147483647 h 94"/>
                  <a:gd name="T8" fmla="*/ 0 w 46"/>
                  <a:gd name="T9" fmla="*/ 2147483647 h 94"/>
                  <a:gd name="T10" fmla="*/ 2147483647 w 46"/>
                  <a:gd name="T11" fmla="*/ 2147483647 h 94"/>
                  <a:gd name="T12" fmla="*/ 2147483647 w 46"/>
                  <a:gd name="T13" fmla="*/ 2147483647 h 94"/>
                  <a:gd name="T14" fmla="*/ 2147483647 w 46"/>
                  <a:gd name="T15" fmla="*/ 2147483647 h 94"/>
                  <a:gd name="T16" fmla="*/ 2147483647 w 46"/>
                  <a:gd name="T17" fmla="*/ 2147483647 h 94"/>
                  <a:gd name="T18" fmla="*/ 2147483647 w 46"/>
                  <a:gd name="T19" fmla="*/ 2147483647 h 94"/>
                  <a:gd name="T20" fmla="*/ 2147483647 w 46"/>
                  <a:gd name="T21" fmla="*/ 2147483647 h 94"/>
                  <a:gd name="T22" fmla="*/ 2147483647 w 46"/>
                  <a:gd name="T23" fmla="*/ 2147483647 h 94"/>
                  <a:gd name="T24" fmla="*/ 21474836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23115FBC-7DF4-4CF6-871E-21D3379B2B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47483647 w 54"/>
                  <a:gd name="T3" fmla="*/ 2147483647 h 40"/>
                  <a:gd name="T4" fmla="*/ 2147483647 w 54"/>
                  <a:gd name="T5" fmla="*/ 2147483647 h 40"/>
                  <a:gd name="T6" fmla="*/ 2147483647 w 54"/>
                  <a:gd name="T7" fmla="*/ 2147483647 h 40"/>
                  <a:gd name="T8" fmla="*/ 2147483647 w 54"/>
                  <a:gd name="T9" fmla="*/ 2147483647 h 40"/>
                  <a:gd name="T10" fmla="*/ 2147483647 w 54"/>
                  <a:gd name="T11" fmla="*/ 2147483647 h 40"/>
                  <a:gd name="T12" fmla="*/ 2147483647 w 54"/>
                  <a:gd name="T13" fmla="*/ 2147483647 h 40"/>
                  <a:gd name="T14" fmla="*/ 2147483647 w 54"/>
                  <a:gd name="T15" fmla="*/ 2147483647 h 40"/>
                  <a:gd name="T16" fmla="*/ 2147483647 w 54"/>
                  <a:gd name="T17" fmla="*/ 2147483647 h 40"/>
                  <a:gd name="T18" fmla="*/ 2147483647 w 54"/>
                  <a:gd name="T19" fmla="*/ 2147483647 h 40"/>
                  <a:gd name="T20" fmla="*/ 2147483647 w 54"/>
                  <a:gd name="T21" fmla="*/ 2147483647 h 40"/>
                  <a:gd name="T22" fmla="*/ 2147483647 w 54"/>
                  <a:gd name="T23" fmla="*/ 2147483647 h 40"/>
                  <a:gd name="T24" fmla="*/ 2147483647 w 54"/>
                  <a:gd name="T25" fmla="*/ 2147483647 h 40"/>
                  <a:gd name="T26" fmla="*/ 2147483647 w 54"/>
                  <a:gd name="T27" fmla="*/ 2147483647 h 40"/>
                  <a:gd name="T28" fmla="*/ 2147483647 w 54"/>
                  <a:gd name="T29" fmla="*/ 2147483647 h 40"/>
                  <a:gd name="T30" fmla="*/ 2147483647 w 54"/>
                  <a:gd name="T31" fmla="*/ 214748364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F1C9938B-690B-4387-994E-90AD1DDA9C2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147483647 w 149"/>
                  <a:gd name="T3" fmla="*/ 2147483647 h 704"/>
                  <a:gd name="T4" fmla="*/ 2147483647 w 149"/>
                  <a:gd name="T5" fmla="*/ 2147483647 h 704"/>
                  <a:gd name="T6" fmla="*/ 2147483647 w 149"/>
                  <a:gd name="T7" fmla="*/ 2147483647 h 704"/>
                  <a:gd name="T8" fmla="*/ 2147483647 w 149"/>
                  <a:gd name="T9" fmla="*/ 2147483647 h 704"/>
                  <a:gd name="T10" fmla="*/ 2147483647 w 149"/>
                  <a:gd name="T11" fmla="*/ 2147483647 h 704"/>
                  <a:gd name="T12" fmla="*/ 2147483647 w 149"/>
                  <a:gd name="T13" fmla="*/ 2147483647 h 704"/>
                  <a:gd name="T14" fmla="*/ 2147483647 w 149"/>
                  <a:gd name="T15" fmla="*/ 2147483647 h 704"/>
                  <a:gd name="T16" fmla="*/ 2147483647 w 149"/>
                  <a:gd name="T17" fmla="*/ 2147483647 h 704"/>
                  <a:gd name="T18" fmla="*/ 2147483647 w 149"/>
                  <a:gd name="T19" fmla="*/ 2147483647 h 704"/>
                  <a:gd name="T20" fmla="*/ 2147483647 w 149"/>
                  <a:gd name="T21" fmla="*/ 2147483647 h 704"/>
                  <a:gd name="T22" fmla="*/ 2147483647 w 149"/>
                  <a:gd name="T23" fmla="*/ 2147483647 h 704"/>
                  <a:gd name="T24" fmla="*/ 2147483647 w 149"/>
                  <a:gd name="T25" fmla="*/ 2147483647 h 704"/>
                  <a:gd name="T26" fmla="*/ 2147483647 w 149"/>
                  <a:gd name="T27" fmla="*/ 2147483647 h 704"/>
                  <a:gd name="T28" fmla="*/ 2147483647 w 149"/>
                  <a:gd name="T29" fmla="*/ 2147483647 h 704"/>
                  <a:gd name="T30" fmla="*/ 2147483647 w 149"/>
                  <a:gd name="T31" fmla="*/ 2147483647 h 704"/>
                  <a:gd name="T32" fmla="*/ 2147483647 w 149"/>
                  <a:gd name="T33" fmla="*/ 2147483647 h 704"/>
                  <a:gd name="T34" fmla="*/ 2147483647 w 149"/>
                  <a:gd name="T35" fmla="*/ 2147483647 h 704"/>
                  <a:gd name="T36" fmla="*/ 2147483647 w 149"/>
                  <a:gd name="T37" fmla="*/ 2147483647 h 704"/>
                  <a:gd name="T38" fmla="*/ 2147483647 w 149"/>
                  <a:gd name="T39" fmla="*/ 2147483647 h 704"/>
                  <a:gd name="T40" fmla="*/ 2147483647 w 149"/>
                  <a:gd name="T41" fmla="*/ 2147483647 h 704"/>
                  <a:gd name="T42" fmla="*/ 2147483647 w 149"/>
                  <a:gd name="T43" fmla="*/ 2147483647 h 704"/>
                  <a:gd name="T44" fmla="*/ 2147483647 w 149"/>
                  <a:gd name="T45" fmla="*/ 2147483647 h 704"/>
                  <a:gd name="T46" fmla="*/ 2147483647 w 149"/>
                  <a:gd name="T47" fmla="*/ 2147483647 h 704"/>
                  <a:gd name="T48" fmla="*/ 2147483647 w 149"/>
                  <a:gd name="T49" fmla="*/ 2147483647 h 704"/>
                  <a:gd name="T50" fmla="*/ 2147483647 w 149"/>
                  <a:gd name="T51" fmla="*/ 2147483647 h 704"/>
                  <a:gd name="T52" fmla="*/ 2147483647 w 149"/>
                  <a:gd name="T53" fmla="*/ 2147483647 h 704"/>
                  <a:gd name="T54" fmla="*/ 2147483647 w 149"/>
                  <a:gd name="T55" fmla="*/ 2147483647 h 704"/>
                  <a:gd name="T56" fmla="*/ 2147483647 w 149"/>
                  <a:gd name="T57" fmla="*/ 2147483647 h 704"/>
                  <a:gd name="T58" fmla="*/ 2147483647 w 149"/>
                  <a:gd name="T59" fmla="*/ 2147483647 h 704"/>
                  <a:gd name="T60" fmla="*/ 2147483647 w 149"/>
                  <a:gd name="T61" fmla="*/ 2147483647 h 704"/>
                  <a:gd name="T62" fmla="*/ 2147483647 w 149"/>
                  <a:gd name="T63" fmla="*/ 2147483647 h 704"/>
                  <a:gd name="T64" fmla="*/ 2147483647 w 149"/>
                  <a:gd name="T65" fmla="*/ 2147483647 h 704"/>
                  <a:gd name="T66" fmla="*/ 2147483647 w 149"/>
                  <a:gd name="T67" fmla="*/ 2147483647 h 704"/>
                  <a:gd name="T68" fmla="*/ 2147483647 w 149"/>
                  <a:gd name="T69" fmla="*/ 2147483647 h 704"/>
                  <a:gd name="T70" fmla="*/ 2147483647 w 149"/>
                  <a:gd name="T71" fmla="*/ 2147483647 h 704"/>
                  <a:gd name="T72" fmla="*/ 2147483647 w 149"/>
                  <a:gd name="T73" fmla="*/ 2147483647 h 704"/>
                  <a:gd name="T74" fmla="*/ 2147483647 w 149"/>
                  <a:gd name="T75" fmla="*/ 2147483647 h 704"/>
                  <a:gd name="T76" fmla="*/ 2147483647 w 149"/>
                  <a:gd name="T77" fmla="*/ 2147483647 h 704"/>
                  <a:gd name="T78" fmla="*/ 2147483647 w 149"/>
                  <a:gd name="T79" fmla="*/ 2147483647 h 704"/>
                  <a:gd name="T80" fmla="*/ 2147483647 w 149"/>
                  <a:gd name="T81" fmla="*/ 214748364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F8E0589F-CCB2-424B-A714-5051D64F3A66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7 w 128"/>
                <a:gd name="T1" fmla="*/ 0 h 217"/>
                <a:gd name="T2" fmla="*/ 2147483647 w 128"/>
                <a:gd name="T3" fmla="*/ 2147483647 h 217"/>
                <a:gd name="T4" fmla="*/ 2147483647 w 128"/>
                <a:gd name="T5" fmla="*/ 2147483647 h 217"/>
                <a:gd name="T6" fmla="*/ 2147483647 w 128"/>
                <a:gd name="T7" fmla="*/ 2147483647 h 217"/>
                <a:gd name="T8" fmla="*/ 2147483647 w 128"/>
                <a:gd name="T9" fmla="*/ 2147483647 h 217"/>
                <a:gd name="T10" fmla="*/ 2147483647 w 128"/>
                <a:gd name="T11" fmla="*/ 2147483647 h 217"/>
                <a:gd name="T12" fmla="*/ 2147483647 w 128"/>
                <a:gd name="T13" fmla="*/ 2147483647 h 217"/>
                <a:gd name="T14" fmla="*/ 2147483647 w 128"/>
                <a:gd name="T15" fmla="*/ 2147483647 h 217"/>
                <a:gd name="T16" fmla="*/ 2147483647 w 128"/>
                <a:gd name="T17" fmla="*/ 2147483647 h 217"/>
                <a:gd name="T18" fmla="*/ 2147483647 w 128"/>
                <a:gd name="T19" fmla="*/ 2147483647 h 217"/>
                <a:gd name="T20" fmla="*/ 2147483647 w 128"/>
                <a:gd name="T21" fmla="*/ 2147483647 h 217"/>
                <a:gd name="T22" fmla="*/ 2147483647 w 128"/>
                <a:gd name="T23" fmla="*/ 2147483647 h 217"/>
                <a:gd name="T24" fmla="*/ 2147483647 w 128"/>
                <a:gd name="T25" fmla="*/ 2147483647 h 217"/>
                <a:gd name="T26" fmla="*/ 2147483647 w 128"/>
                <a:gd name="T27" fmla="*/ 2147483647 h 217"/>
                <a:gd name="T28" fmla="*/ 2147483647 w 128"/>
                <a:gd name="T29" fmla="*/ 2147483647 h 217"/>
                <a:gd name="T30" fmla="*/ 0 w 128"/>
                <a:gd name="T31" fmla="*/ 2147483647 h 217"/>
                <a:gd name="T32" fmla="*/ 2147483647 w 128"/>
                <a:gd name="T33" fmla="*/ 2147483647 h 217"/>
                <a:gd name="T34" fmla="*/ 2147483647 w 128"/>
                <a:gd name="T35" fmla="*/ 2147483647 h 217"/>
                <a:gd name="T36" fmla="*/ 2147483647 w 128"/>
                <a:gd name="T37" fmla="*/ 2147483647 h 217"/>
                <a:gd name="T38" fmla="*/ 2147483647 w 128"/>
                <a:gd name="T39" fmla="*/ 2147483647 h 217"/>
                <a:gd name="T40" fmla="*/ 2147483647 w 128"/>
                <a:gd name="T41" fmla="*/ 2147483647 h 217"/>
                <a:gd name="T42" fmla="*/ 2147483647 w 128"/>
                <a:gd name="T43" fmla="*/ 2147483647 h 217"/>
                <a:gd name="T44" fmla="*/ 2147483647 w 128"/>
                <a:gd name="T45" fmla="*/ 2147483647 h 217"/>
                <a:gd name="T46" fmla="*/ 2147483647 w 128"/>
                <a:gd name="T47" fmla="*/ 2147483647 h 217"/>
                <a:gd name="T48" fmla="*/ 214748364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88A61450-8976-4D17-85AD-36EBA3D71AC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01C4AD3E-31EF-4C6A-A60F-34679D2F101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670898D4-3D15-4B4F-8A9B-0D0E3718AE7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7 w 117"/>
                <a:gd name="T1" fmla="*/ 0 h 132"/>
                <a:gd name="T2" fmla="*/ 0 w 117"/>
                <a:gd name="T3" fmla="*/ 2147483647 h 132"/>
                <a:gd name="T4" fmla="*/ 2147483647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2147483647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8CAD9C3-AADC-4529-9896-D340197D252E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7 w 29"/>
                <a:gd name="T1" fmla="*/ 0 h 77"/>
                <a:gd name="T2" fmla="*/ 2147483647 w 29"/>
                <a:gd name="T3" fmla="*/ 0 h 77"/>
                <a:gd name="T4" fmla="*/ 2147483647 w 29"/>
                <a:gd name="T5" fmla="*/ 2147483647 h 77"/>
                <a:gd name="T6" fmla="*/ 2147483647 w 29"/>
                <a:gd name="T7" fmla="*/ 2147483647 h 77"/>
                <a:gd name="T8" fmla="*/ 2147483647 w 29"/>
                <a:gd name="T9" fmla="*/ 2147483647 h 77"/>
                <a:gd name="T10" fmla="*/ 2147483647 w 29"/>
                <a:gd name="T11" fmla="*/ 2147483647 h 77"/>
                <a:gd name="T12" fmla="*/ 0 w 29"/>
                <a:gd name="T13" fmla="*/ 2147483647 h 77"/>
                <a:gd name="T14" fmla="*/ 2147483647 w 29"/>
                <a:gd name="T15" fmla="*/ 2147483647 h 77"/>
                <a:gd name="T16" fmla="*/ 2147483647 w 29"/>
                <a:gd name="T17" fmla="*/ 2147483647 h 77"/>
                <a:gd name="T18" fmla="*/ 2147483647 w 29"/>
                <a:gd name="T19" fmla="*/ 2147483647 h 77"/>
                <a:gd name="T20" fmla="*/ 2147483647 w 29"/>
                <a:gd name="T21" fmla="*/ 2147483647 h 77"/>
                <a:gd name="T22" fmla="*/ 2147483647 w 29"/>
                <a:gd name="T23" fmla="*/ 2147483647 h 77"/>
                <a:gd name="T24" fmla="*/ 21474836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3B8382E-956B-48F0-97A0-93A45775C84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AA23EB32-D063-4EFB-9269-520FB18D019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088A97C1-3B08-4E74-8910-0DFE454097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5F0ED581-BD4C-4FED-9A48-8F7A0384CC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95CD052B-7A4A-4EFE-9B4A-5BDF3C5DD98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872E1F81-02D6-4E0C-964F-09923AAF185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257D26DF-1AC3-43FD-BD10-1EF1762DB5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ADD08A4F-2472-4C87-92C8-344BC1E370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9FA83575-BEBC-4A5B-8145-BA20C47765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AFE515F9-8622-43D0-88E6-E1EC495CEA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8" y="3307"/>
              <a:ext cx="500" cy="500"/>
              <a:chOff x="1727" y="868"/>
              <a:chExt cx="129" cy="156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05FD02A1-2952-4C8B-8B60-0E09587B6E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BB628615-8036-4509-B064-FA0C7775BA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F09FD55-405C-4A98-BC0B-C74B9C19AA4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6EAD3E77-8C3A-41D6-A9CD-A99D19773E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81EFFB62-B10F-4EAD-B21E-AB6265FF4C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BFC888D1-7958-4CFD-8B26-C149122F1E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E27C3868-4B06-4316-B2C1-8110D50F6F1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32581DA6-D7B2-48DC-8C8B-EE80788656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875BF28F-2E3F-47D7-BE6C-D5B977C01B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008D36DC-07FF-4486-A738-D485FD9A95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A2547FA-06AC-4590-8410-75EE7FDD4A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D97AA8E3-7562-4E71-B3DF-89AF145015F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C87C152-415E-4F1C-8ECA-1E31C00C294E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7 h 237"/>
                <a:gd name="T4" fmla="*/ 2147483647 w 257"/>
                <a:gd name="T5" fmla="*/ 2147483647 h 237"/>
                <a:gd name="T6" fmla="*/ 2147483647 w 257"/>
                <a:gd name="T7" fmla="*/ 2147483647 h 237"/>
                <a:gd name="T8" fmla="*/ 2147483647 w 257"/>
                <a:gd name="T9" fmla="*/ 2147483647 h 237"/>
                <a:gd name="T10" fmla="*/ 2147483647 w 257"/>
                <a:gd name="T11" fmla="*/ 2147483647 h 237"/>
                <a:gd name="T12" fmla="*/ 2147483647 w 257"/>
                <a:gd name="T13" fmla="*/ 2147483647 h 237"/>
                <a:gd name="T14" fmla="*/ 2147483647 w 257"/>
                <a:gd name="T15" fmla="*/ 2147483647 h 237"/>
                <a:gd name="T16" fmla="*/ 2147483647 w 257"/>
                <a:gd name="T17" fmla="*/ 2147483647 h 237"/>
                <a:gd name="T18" fmla="*/ 2147483647 w 257"/>
                <a:gd name="T19" fmla="*/ 2147483647 h 237"/>
                <a:gd name="T20" fmla="*/ 2147483647 w 257"/>
                <a:gd name="T21" fmla="*/ 2147483647 h 237"/>
                <a:gd name="T22" fmla="*/ 2147483647 w 257"/>
                <a:gd name="T23" fmla="*/ 2147483647 h 237"/>
                <a:gd name="T24" fmla="*/ 2147483647 w 257"/>
                <a:gd name="T25" fmla="*/ 2147483647 h 237"/>
                <a:gd name="T26" fmla="*/ 2147483647 w 257"/>
                <a:gd name="T27" fmla="*/ 2147483647 h 237"/>
                <a:gd name="T28" fmla="*/ 2147483647 w 257"/>
                <a:gd name="T29" fmla="*/ 2147483647 h 237"/>
                <a:gd name="T30" fmla="*/ 2147483647 w 257"/>
                <a:gd name="T31" fmla="*/ 2147483647 h 237"/>
                <a:gd name="T32" fmla="*/ 2147483647 w 257"/>
                <a:gd name="T33" fmla="*/ 2147483647 h 237"/>
                <a:gd name="T34" fmla="*/ 2147483647 w 257"/>
                <a:gd name="T35" fmla="*/ 2147483647 h 237"/>
                <a:gd name="T36" fmla="*/ 2147483647 w 257"/>
                <a:gd name="T37" fmla="*/ 2147483647 h 237"/>
                <a:gd name="T38" fmla="*/ 2147483647 w 257"/>
                <a:gd name="T39" fmla="*/ 2147483647 h 237"/>
                <a:gd name="T40" fmla="*/ 2147483647 w 257"/>
                <a:gd name="T41" fmla="*/ 2147483647 h 237"/>
                <a:gd name="T42" fmla="*/ 2147483647 w 257"/>
                <a:gd name="T43" fmla="*/ 2147483647 h 237"/>
                <a:gd name="T44" fmla="*/ 2147483647 w 257"/>
                <a:gd name="T45" fmla="*/ 2147483647 h 237"/>
                <a:gd name="T46" fmla="*/ 2147483647 w 257"/>
                <a:gd name="T47" fmla="*/ 2147483647 h 237"/>
                <a:gd name="T48" fmla="*/ 2147483647 w 257"/>
                <a:gd name="T49" fmla="*/ 2147483647 h 237"/>
                <a:gd name="T50" fmla="*/ 2147483647 w 257"/>
                <a:gd name="T51" fmla="*/ 2147483647 h 237"/>
                <a:gd name="T52" fmla="*/ 2147483647 w 257"/>
                <a:gd name="T53" fmla="*/ 2147483647 h 237"/>
                <a:gd name="T54" fmla="*/ 2147483647 w 257"/>
                <a:gd name="T55" fmla="*/ 2147483647 h 237"/>
                <a:gd name="T56" fmla="*/ 2147483647 w 257"/>
                <a:gd name="T57" fmla="*/ 2147483647 h 237"/>
                <a:gd name="T58" fmla="*/ 2147483647 w 257"/>
                <a:gd name="T59" fmla="*/ 2147483647 h 237"/>
                <a:gd name="T60" fmla="*/ 2147483647 w 257"/>
                <a:gd name="T61" fmla="*/ 2147483647 h 237"/>
                <a:gd name="T62" fmla="*/ 2147483647 w 257"/>
                <a:gd name="T63" fmla="*/ 21474836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C4D4D86B-E152-4A71-8447-373F05CEC3B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7 w 124"/>
                <a:gd name="T1" fmla="*/ 0 h 110"/>
                <a:gd name="T2" fmla="*/ 2147483647 w 124"/>
                <a:gd name="T3" fmla="*/ 2147483647 h 110"/>
                <a:gd name="T4" fmla="*/ 2147483647 w 124"/>
                <a:gd name="T5" fmla="*/ 2147483647 h 110"/>
                <a:gd name="T6" fmla="*/ 2147483647 w 124"/>
                <a:gd name="T7" fmla="*/ 2147483647 h 110"/>
                <a:gd name="T8" fmla="*/ 2147483647 w 124"/>
                <a:gd name="T9" fmla="*/ 2147483647 h 110"/>
                <a:gd name="T10" fmla="*/ 2147483647 w 124"/>
                <a:gd name="T11" fmla="*/ 2147483647 h 110"/>
                <a:gd name="T12" fmla="*/ 2147483647 w 124"/>
                <a:gd name="T13" fmla="*/ 2147483647 h 110"/>
                <a:gd name="T14" fmla="*/ 2147483647 w 124"/>
                <a:gd name="T15" fmla="*/ 2147483647 h 110"/>
                <a:gd name="T16" fmla="*/ 2147483647 w 124"/>
                <a:gd name="T17" fmla="*/ 2147483647 h 110"/>
                <a:gd name="T18" fmla="*/ 0 w 124"/>
                <a:gd name="T19" fmla="*/ 2147483647 h 110"/>
                <a:gd name="T20" fmla="*/ 2147483647 w 124"/>
                <a:gd name="T21" fmla="*/ 2147483647 h 110"/>
                <a:gd name="T22" fmla="*/ 2147483647 w 124"/>
                <a:gd name="T23" fmla="*/ 2147483647 h 110"/>
                <a:gd name="T24" fmla="*/ 2147483647 w 124"/>
                <a:gd name="T25" fmla="*/ 2147483647 h 110"/>
                <a:gd name="T26" fmla="*/ 2147483647 w 124"/>
                <a:gd name="T27" fmla="*/ 2147483647 h 110"/>
                <a:gd name="T28" fmla="*/ 2147483647 w 124"/>
                <a:gd name="T29" fmla="*/ 2147483647 h 110"/>
                <a:gd name="T30" fmla="*/ 2147483647 w 124"/>
                <a:gd name="T31" fmla="*/ 2147483647 h 110"/>
                <a:gd name="T32" fmla="*/ 2147483647 w 124"/>
                <a:gd name="T33" fmla="*/ 2147483647 h 110"/>
                <a:gd name="T34" fmla="*/ 2147483647 w 124"/>
                <a:gd name="T35" fmla="*/ 2147483647 h 110"/>
                <a:gd name="T36" fmla="*/ 2147483647 w 124"/>
                <a:gd name="T37" fmla="*/ 2147483647 h 110"/>
                <a:gd name="T38" fmla="*/ 2147483647 w 124"/>
                <a:gd name="T39" fmla="*/ 2147483647 h 110"/>
                <a:gd name="T40" fmla="*/ 2147483647 w 124"/>
                <a:gd name="T41" fmla="*/ 2147483647 h 110"/>
                <a:gd name="T42" fmla="*/ 2147483647 w 124"/>
                <a:gd name="T43" fmla="*/ 2147483647 h 110"/>
                <a:gd name="T44" fmla="*/ 2147483647 w 124"/>
                <a:gd name="T45" fmla="*/ 2147483647 h 110"/>
                <a:gd name="T46" fmla="*/ 2147483647 w 124"/>
                <a:gd name="T47" fmla="*/ 2147483647 h 110"/>
                <a:gd name="T48" fmla="*/ 2147483647 w 124"/>
                <a:gd name="T49" fmla="*/ 2147483647 h 110"/>
                <a:gd name="T50" fmla="*/ 2147483647 w 124"/>
                <a:gd name="T51" fmla="*/ 2147483647 h 110"/>
                <a:gd name="T52" fmla="*/ 2147483647 w 124"/>
                <a:gd name="T53" fmla="*/ 2147483647 h 110"/>
                <a:gd name="T54" fmla="*/ 2147483647 w 124"/>
                <a:gd name="T55" fmla="*/ 2147483647 h 110"/>
                <a:gd name="T56" fmla="*/ 2147483647 w 124"/>
                <a:gd name="T57" fmla="*/ 2147483647 h 110"/>
                <a:gd name="T58" fmla="*/ 214748364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E7489ABB-C15E-463B-A7C2-33E66E88050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7 w 46"/>
                <a:gd name="T1" fmla="*/ 0 h 94"/>
                <a:gd name="T2" fmla="*/ 2147483647 w 46"/>
                <a:gd name="T3" fmla="*/ 2147483647 h 94"/>
                <a:gd name="T4" fmla="*/ 2147483647 w 46"/>
                <a:gd name="T5" fmla="*/ 2147483647 h 94"/>
                <a:gd name="T6" fmla="*/ 2147483647 w 46"/>
                <a:gd name="T7" fmla="*/ 2147483647 h 94"/>
                <a:gd name="T8" fmla="*/ 0 w 46"/>
                <a:gd name="T9" fmla="*/ 2147483647 h 94"/>
                <a:gd name="T10" fmla="*/ 2147483647 w 46"/>
                <a:gd name="T11" fmla="*/ 2147483647 h 94"/>
                <a:gd name="T12" fmla="*/ 2147483647 w 46"/>
                <a:gd name="T13" fmla="*/ 2147483647 h 94"/>
                <a:gd name="T14" fmla="*/ 2147483647 w 46"/>
                <a:gd name="T15" fmla="*/ 2147483647 h 94"/>
                <a:gd name="T16" fmla="*/ 2147483647 w 46"/>
                <a:gd name="T17" fmla="*/ 2147483647 h 94"/>
                <a:gd name="T18" fmla="*/ 2147483647 w 46"/>
                <a:gd name="T19" fmla="*/ 2147483647 h 94"/>
                <a:gd name="T20" fmla="*/ 2147483647 w 46"/>
                <a:gd name="T21" fmla="*/ 2147483647 h 94"/>
                <a:gd name="T22" fmla="*/ 2147483647 w 46"/>
                <a:gd name="T23" fmla="*/ 2147483647 h 94"/>
                <a:gd name="T24" fmla="*/ 21474836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BC1B11FC-4CA8-4C62-B022-AA903E4C192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9E95161B-A80B-49D9-8FC2-E3B54F0B2E12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7 w 149"/>
                <a:gd name="T3" fmla="*/ 2147483647 h 704"/>
                <a:gd name="T4" fmla="*/ 2147483647 w 149"/>
                <a:gd name="T5" fmla="*/ 2147483647 h 704"/>
                <a:gd name="T6" fmla="*/ 2147483647 w 149"/>
                <a:gd name="T7" fmla="*/ 2147483647 h 704"/>
                <a:gd name="T8" fmla="*/ 2147483647 w 149"/>
                <a:gd name="T9" fmla="*/ 2147483647 h 704"/>
                <a:gd name="T10" fmla="*/ 2147483647 w 149"/>
                <a:gd name="T11" fmla="*/ 2147483647 h 704"/>
                <a:gd name="T12" fmla="*/ 2147483647 w 149"/>
                <a:gd name="T13" fmla="*/ 2147483647 h 704"/>
                <a:gd name="T14" fmla="*/ 2147483647 w 149"/>
                <a:gd name="T15" fmla="*/ 2147483647 h 704"/>
                <a:gd name="T16" fmla="*/ 2147483647 w 149"/>
                <a:gd name="T17" fmla="*/ 2147483647 h 704"/>
                <a:gd name="T18" fmla="*/ 2147483647 w 149"/>
                <a:gd name="T19" fmla="*/ 2147483647 h 704"/>
                <a:gd name="T20" fmla="*/ 2147483647 w 149"/>
                <a:gd name="T21" fmla="*/ 2147483647 h 704"/>
                <a:gd name="T22" fmla="*/ 2147483647 w 149"/>
                <a:gd name="T23" fmla="*/ 2147483647 h 704"/>
                <a:gd name="T24" fmla="*/ 2147483647 w 149"/>
                <a:gd name="T25" fmla="*/ 2147483647 h 704"/>
                <a:gd name="T26" fmla="*/ 2147483647 w 149"/>
                <a:gd name="T27" fmla="*/ 2147483647 h 704"/>
                <a:gd name="T28" fmla="*/ 2147483647 w 149"/>
                <a:gd name="T29" fmla="*/ 2147483647 h 704"/>
                <a:gd name="T30" fmla="*/ 2147483647 w 149"/>
                <a:gd name="T31" fmla="*/ 2147483647 h 704"/>
                <a:gd name="T32" fmla="*/ 2147483647 w 149"/>
                <a:gd name="T33" fmla="*/ 2147483647 h 704"/>
                <a:gd name="T34" fmla="*/ 2147483647 w 149"/>
                <a:gd name="T35" fmla="*/ 2147483647 h 704"/>
                <a:gd name="T36" fmla="*/ 2147483647 w 149"/>
                <a:gd name="T37" fmla="*/ 2147483647 h 704"/>
                <a:gd name="T38" fmla="*/ 2147483647 w 149"/>
                <a:gd name="T39" fmla="*/ 2147483647 h 704"/>
                <a:gd name="T40" fmla="*/ 2147483647 w 149"/>
                <a:gd name="T41" fmla="*/ 2147483647 h 704"/>
                <a:gd name="T42" fmla="*/ 2147483647 w 149"/>
                <a:gd name="T43" fmla="*/ 2147483647 h 704"/>
                <a:gd name="T44" fmla="*/ 2147483647 w 149"/>
                <a:gd name="T45" fmla="*/ 2147483647 h 704"/>
                <a:gd name="T46" fmla="*/ 2147483647 w 149"/>
                <a:gd name="T47" fmla="*/ 2147483647 h 704"/>
                <a:gd name="T48" fmla="*/ 2147483647 w 149"/>
                <a:gd name="T49" fmla="*/ 2147483647 h 704"/>
                <a:gd name="T50" fmla="*/ 2147483647 w 149"/>
                <a:gd name="T51" fmla="*/ 2147483647 h 704"/>
                <a:gd name="T52" fmla="*/ 2147483647 w 149"/>
                <a:gd name="T53" fmla="*/ 2147483647 h 704"/>
                <a:gd name="T54" fmla="*/ 2147483647 w 149"/>
                <a:gd name="T55" fmla="*/ 2147483647 h 704"/>
                <a:gd name="T56" fmla="*/ 2147483647 w 149"/>
                <a:gd name="T57" fmla="*/ 2147483647 h 704"/>
                <a:gd name="T58" fmla="*/ 2147483647 w 149"/>
                <a:gd name="T59" fmla="*/ 2147483647 h 704"/>
                <a:gd name="T60" fmla="*/ 2147483647 w 149"/>
                <a:gd name="T61" fmla="*/ 2147483647 h 704"/>
                <a:gd name="T62" fmla="*/ 2147483647 w 149"/>
                <a:gd name="T63" fmla="*/ 2147483647 h 704"/>
                <a:gd name="T64" fmla="*/ 2147483647 w 149"/>
                <a:gd name="T65" fmla="*/ 2147483647 h 704"/>
                <a:gd name="T66" fmla="*/ 2147483647 w 149"/>
                <a:gd name="T67" fmla="*/ 2147483647 h 704"/>
                <a:gd name="T68" fmla="*/ 2147483647 w 149"/>
                <a:gd name="T69" fmla="*/ 2147483647 h 704"/>
                <a:gd name="T70" fmla="*/ 2147483647 w 149"/>
                <a:gd name="T71" fmla="*/ 2147483647 h 704"/>
                <a:gd name="T72" fmla="*/ 2147483647 w 149"/>
                <a:gd name="T73" fmla="*/ 2147483647 h 704"/>
                <a:gd name="T74" fmla="*/ 2147483647 w 149"/>
                <a:gd name="T75" fmla="*/ 2147483647 h 704"/>
                <a:gd name="T76" fmla="*/ 2147483647 w 149"/>
                <a:gd name="T77" fmla="*/ 2147483647 h 704"/>
                <a:gd name="T78" fmla="*/ 2147483647 w 149"/>
                <a:gd name="T79" fmla="*/ 2147483647 h 704"/>
                <a:gd name="T80" fmla="*/ 2147483647 w 149"/>
                <a:gd name="T81" fmla="*/ 2147483647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161C31FA-23EC-4666-B8FC-6F408D4FAC2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73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vi-VN" noProof="0"/>
              <a:t>Click to edit Master title style</a:t>
            </a:r>
          </a:p>
        </p:txBody>
      </p:sp>
      <p:sp>
        <p:nvSpPr>
          <p:cNvPr id="973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vi-VN" noProof="0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17389A46-9B3A-441A-94E1-A10C2E572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95786D18-4E78-4FF9-8486-03D6B81AA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A5C76823-3B2B-4765-A89B-796FE31DC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04ED130-6A5D-4425-A175-37549EF5285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824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1A7C36B-A551-496C-94D4-5071B49D3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FB58963-F652-4A15-9A89-C19E59F65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AB70F0E-E55E-4164-887E-102BB34DB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C381AD3-3A51-40B3-835C-0A8992D6EE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189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911CEB9-3303-45CA-B6D5-7BFC08B02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2054313-EFC0-4062-ADE0-F9F139EFF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F33125B3-4E63-4E64-8294-4C61B4499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15C9A6F-10B3-4EE8-B554-D0C14C0F8A8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3899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F367B3-9066-4CB2-88F6-2A24BD8F0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B691A0-96AE-40F1-8A68-194088F30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E6D8F-FB3B-4D6C-B333-14BE26B58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1ADB0-5C31-41B4-AF30-DEA8E1095E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4509527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571901-82E8-489A-AA8E-B39D6A97A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146C1D-CB33-46DC-8802-9DA847485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DA5F13-B81A-4398-863A-211101A1E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86A4D-CE4A-417A-96B5-103D9014F6E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7310787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E3A557-DD4B-40DA-8768-207511A47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44964C-D50D-49A2-BCDF-F13CB195B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DA6A27-86E1-4994-9732-3721B73CB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1FD7-DDC1-4541-A8AF-A70186A28EF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5872922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4FCEE-6565-48A3-B8DD-FBF594112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50266-1369-47DF-AE72-9D86931B0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A26B8-B93C-40E4-922F-857C1D56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0ABAD-D63D-4AE1-827C-ED44D24189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5725785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C3B8D2-D5F5-41FA-BAB4-F3E28F8E4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E6CAB9-DDC8-4F49-BA07-D3180E1FB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8F3325-3212-4B55-B922-8531D305F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C9B7-667C-4956-8B3E-A85F0BA82DD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548140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2FFFCF-AD98-4B28-B1B6-03051956C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E24CD-FA9D-428B-8C93-7A4823E0F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F24455-E649-4BE8-BD1A-977C6E92B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A218-1A81-4057-A546-28C4788C53A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3982077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08258C-06D3-4BE3-90EE-36020172D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5DAB9D-59B7-4E8E-A8A4-8EC8095F4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2E19DF-FBDB-4446-9F61-B31864328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3CC-2C9F-430D-902C-CD16CC2CA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7307399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7BB9E-B733-483D-9256-4EEC124B3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88A67-DE4F-4F5D-99D7-DE4CFD40A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F6E56-C02B-4A06-B5B8-A1DB2D6C8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06BAB-B2A0-41D2-9FDC-8E8450888E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78132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43AE5DF-0BC6-424F-8A6B-44E8C0436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02B6937B-5D77-4448-AB41-11BEC51D1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DC6D39BD-7528-41D3-B507-F576D1833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B4D61F-B9EC-4D38-A755-22B9691F61A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24524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B8386-2056-4155-ACBD-4F23C566C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B37DD-2661-47D7-BCA9-4B53E945A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EC195-4DA9-4DF5-BF56-1914EF118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3A852-D355-4763-AA33-076BFDAA28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3947073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A5415D-F76B-438A-A331-957361170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1884F-0394-472F-9303-0AB2F4870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D83C2B-B57A-4496-8CAA-0087B4238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591A-897D-4CD3-8607-25D740CB40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9784007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64442D-5EE7-49A1-8191-05A8D80E4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30FD78-5294-4E41-B9AC-471D40118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9C1EA0-FACA-4E82-95CD-A1DDBDA21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C6E57-C061-4782-BA8A-2940F52DD94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22462"/>
      </p:ext>
    </p:extLst>
  </p:cSld>
  <p:clrMapOvr>
    <a:masterClrMapping/>
  </p:clrMapOvr>
  <p:transition spd="slow" advTm="60000">
    <p:cover dir="lu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292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02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12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648E71F-FEE4-4759-A451-90EBE6883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EB5E3931-3F2B-47C3-BF51-56D946631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65B393A-1532-4276-9CC9-DDF151A1B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45E1F72-9D86-4FD7-A3D7-9F91E088813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313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90B296B-7E9A-47BB-A1A7-50375DAFB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40D56462-1D88-4322-AA3E-6652D32A8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B794EE1-3D18-40CA-93E0-F60D9F6F2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9493B02-FCCA-4DE8-AD66-D8472B8EC3F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297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1B69E4E9-F5B3-4FE7-B2F0-82B081844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5860BD81-CA12-48E6-8743-F4566896C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587FA9F7-74C7-4E29-8B9E-854BF6758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511670D-B86D-466B-8243-5A1C9341041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518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D09999A9-CE50-4A14-8D65-FA6C28B8A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33E6725B-1454-4C02-AB43-47B6644D5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65EBD4B4-02B4-499D-91E5-36B6F06BB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C9319D6-E97E-4DD3-922D-AB986469AB8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477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963B2EB5-7295-4A0C-BABC-A10B52F58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370E2FD2-88DC-4A69-BBC3-E39FC4F64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1A5A924C-8468-45E1-9571-95E15B4C4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8297E58-251E-4A38-994F-63889F3BB26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6399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E9E2440-E382-4845-BF37-37F72B6FE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B0EE1FD6-9700-4D01-B307-22745FB90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492A323B-BFF7-4820-8D86-5D6107CB0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78E259-2587-4811-85F5-C34938BD315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231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29A325C-4E10-481D-9107-F88D86BC4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804CA4D-F21D-4D49-B4C4-C469B8A2B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54CAE19-6689-4AE7-AF27-463268399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D09563C-09E5-45B2-95FC-C0BFB633130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8209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105B82F-C5DC-41AC-8998-A979A5D117C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4C6853C0-06C3-4788-B2FB-C90A32C61F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C07C387B-F5F7-444A-B94E-FAEFA4952C14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E8B0BDE0-6E02-4244-9AD2-B4267A2EEA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695A5EF2-75ED-4053-93E8-B78D286567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E4626542-BABB-41A7-A3CB-7D424C249B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4116DA82-B994-43C0-9CB8-919CFA5A96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85EB4AD9-009D-4ECE-8F6F-AD23ED263386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D545B64-3555-45E5-95DE-D2C448CF90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6966325 w 217"/>
                  <a:gd name="T1" fmla="*/ 78494485 h 210"/>
                  <a:gd name="T2" fmla="*/ 13555773 w 217"/>
                  <a:gd name="T3" fmla="*/ 74215947 h 210"/>
                  <a:gd name="T4" fmla="*/ 9738411 w 217"/>
                  <a:gd name="T5" fmla="*/ 67763014 h 210"/>
                  <a:gd name="T6" fmla="*/ 5653716 w 217"/>
                  <a:gd name="T7" fmla="*/ 59258369 h 210"/>
                  <a:gd name="T8" fmla="*/ 1738356 w 217"/>
                  <a:gd name="T9" fmla="*/ 50401267 h 210"/>
                  <a:gd name="T10" fmla="*/ 0 w 217"/>
                  <a:gd name="T11" fmla="*/ 40784387 h 210"/>
                  <a:gd name="T12" fmla="*/ 1 w 217"/>
                  <a:gd name="T13" fmla="*/ 30532140 h 210"/>
                  <a:gd name="T14" fmla="*/ 3342996 w 217"/>
                  <a:gd name="T15" fmla="*/ 21160889 h 210"/>
                  <a:gd name="T16" fmla="*/ 10032050 w 217"/>
                  <a:gd name="T17" fmla="*/ 13277231 h 210"/>
                  <a:gd name="T18" fmla="*/ 16729802 w 217"/>
                  <a:gd name="T19" fmla="*/ 8225404 h 210"/>
                  <a:gd name="T20" fmla="*/ 22210516 w 217"/>
                  <a:gd name="T21" fmla="*/ 4488740 h 210"/>
                  <a:gd name="T22" fmla="*/ 26638073 w 217"/>
                  <a:gd name="T23" fmla="*/ 2529001 h 210"/>
                  <a:gd name="T24" fmla="*/ 30105338 w 217"/>
                  <a:gd name="T25" fmla="*/ 1752773 h 210"/>
                  <a:gd name="T26" fmla="*/ 32569834 w 217"/>
                  <a:gd name="T27" fmla="*/ 1752773 h 210"/>
                  <a:gd name="T28" fmla="*/ 38422658 w 217"/>
                  <a:gd name="T29" fmla="*/ 0 h 210"/>
                  <a:gd name="T30" fmla="*/ 54617402 w 217"/>
                  <a:gd name="T31" fmla="*/ 3111008 h 210"/>
                  <a:gd name="T32" fmla="*/ 59127766 w 217"/>
                  <a:gd name="T33" fmla="*/ 4488740 h 210"/>
                  <a:gd name="T34" fmla="*/ 63568037 w 217"/>
                  <a:gd name="T35" fmla="*/ 5700775 h 210"/>
                  <a:gd name="T36" fmla="*/ 67376451 w 217"/>
                  <a:gd name="T37" fmla="*/ 7014485 h 210"/>
                  <a:gd name="T38" fmla="*/ 70272155 w 217"/>
                  <a:gd name="T39" fmla="*/ 8619747 h 210"/>
                  <a:gd name="T40" fmla="*/ 73438907 w 217"/>
                  <a:gd name="T41" fmla="*/ 10120900 h 210"/>
                  <a:gd name="T42" fmla="*/ 75930096 w 217"/>
                  <a:gd name="T43" fmla="*/ 11868083 h 210"/>
                  <a:gd name="T44" fmla="*/ 77887585 w 217"/>
                  <a:gd name="T45" fmla="*/ 14151352 h 210"/>
                  <a:gd name="T46" fmla="*/ 80177695 w 217"/>
                  <a:gd name="T47" fmla="*/ 16914639 h 210"/>
                  <a:gd name="T48" fmla="*/ 75930096 w 217"/>
                  <a:gd name="T49" fmla="*/ 15134882 h 210"/>
                  <a:gd name="T50" fmla="*/ 71862582 w 217"/>
                  <a:gd name="T51" fmla="*/ 13483246 h 210"/>
                  <a:gd name="T52" fmla="*/ 67761771 w 217"/>
                  <a:gd name="T53" fmla="*/ 12437064 h 210"/>
                  <a:gd name="T54" fmla="*/ 63568037 w 217"/>
                  <a:gd name="T55" fmla="*/ 11059703 h 210"/>
                  <a:gd name="T56" fmla="*/ 60232207 w 217"/>
                  <a:gd name="T57" fmla="*/ 10120900 h 210"/>
                  <a:gd name="T58" fmla="*/ 56747161 w 217"/>
                  <a:gd name="T59" fmla="*/ 9807868 h 210"/>
                  <a:gd name="T60" fmla="*/ 52729652 w 217"/>
                  <a:gd name="T61" fmla="*/ 9202041 h 210"/>
                  <a:gd name="T62" fmla="*/ 49400383 w 217"/>
                  <a:gd name="T63" fmla="*/ 9202041 h 210"/>
                  <a:gd name="T64" fmla="*/ 46209136 w 217"/>
                  <a:gd name="T65" fmla="*/ 9202041 h 210"/>
                  <a:gd name="T66" fmla="*/ 42868223 w 217"/>
                  <a:gd name="T67" fmla="*/ 9344824 h 210"/>
                  <a:gd name="T68" fmla="*/ 39443810 w 217"/>
                  <a:gd name="T69" fmla="*/ 10120900 h 210"/>
                  <a:gd name="T70" fmla="*/ 36556979 w 217"/>
                  <a:gd name="T71" fmla="*/ 10960801 h 210"/>
                  <a:gd name="T72" fmla="*/ 33612298 w 217"/>
                  <a:gd name="T73" fmla="*/ 12437064 h 210"/>
                  <a:gd name="T74" fmla="*/ 30149321 w 217"/>
                  <a:gd name="T75" fmla="*/ 13483246 h 210"/>
                  <a:gd name="T76" fmla="*/ 27346028 w 217"/>
                  <a:gd name="T77" fmla="*/ 15246481 h 210"/>
                  <a:gd name="T78" fmla="*/ 24472165 w 217"/>
                  <a:gd name="T79" fmla="*/ 17123948 h 210"/>
                  <a:gd name="T80" fmla="*/ 19237178 w 217"/>
                  <a:gd name="T81" fmla="*/ 22818598 h 210"/>
                  <a:gd name="T82" fmla="*/ 15654757 w 217"/>
                  <a:gd name="T83" fmla="*/ 29842425 h 210"/>
                  <a:gd name="T84" fmla="*/ 13555773 w 217"/>
                  <a:gd name="T85" fmla="*/ 38573587 h 210"/>
                  <a:gd name="T86" fmla="*/ 12803644 w 217"/>
                  <a:gd name="T87" fmla="*/ 47160698 h 210"/>
                  <a:gd name="T88" fmla="*/ 12803644 w 217"/>
                  <a:gd name="T89" fmla="*/ 56702546 h 210"/>
                  <a:gd name="T90" fmla="*/ 14046648 w 217"/>
                  <a:gd name="T91" fmla="*/ 64949386 h 210"/>
                  <a:gd name="T92" fmla="*/ 15120056 w 217"/>
                  <a:gd name="T93" fmla="*/ 72525921 h 210"/>
                  <a:gd name="T94" fmla="*/ 16966325 w 217"/>
                  <a:gd name="T95" fmla="*/ 784944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17F44AD3-3E29-40CF-AB02-EA79031C39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7623438 w 182"/>
                  <a:gd name="T1" fmla="*/ 0 h 213"/>
                  <a:gd name="T2" fmla="*/ 38624606 w 182"/>
                  <a:gd name="T3" fmla="*/ 814132 h 213"/>
                  <a:gd name="T4" fmla="*/ 40786323 w 182"/>
                  <a:gd name="T5" fmla="*/ 3303910 h 213"/>
                  <a:gd name="T6" fmla="*/ 43862949 w 182"/>
                  <a:gd name="T7" fmla="*/ 7423639 h 213"/>
                  <a:gd name="T8" fmla="*/ 47381450 w 182"/>
                  <a:gd name="T9" fmla="*/ 13429712 h 213"/>
                  <a:gd name="T10" fmla="*/ 50067063 w 182"/>
                  <a:gd name="T11" fmla="*/ 20887370 h 213"/>
                  <a:gd name="T12" fmla="*/ 51855135 w 182"/>
                  <a:gd name="T13" fmla="*/ 30780086 h 213"/>
                  <a:gd name="T14" fmla="*/ 51855135 w 182"/>
                  <a:gd name="T15" fmla="*/ 42463564 h 213"/>
                  <a:gd name="T16" fmla="*/ 49683858 w 182"/>
                  <a:gd name="T17" fmla="*/ 56248582 h 213"/>
                  <a:gd name="T18" fmla="*/ 48470962 w 182"/>
                  <a:gd name="T19" fmla="*/ 60088997 h 213"/>
                  <a:gd name="T20" fmla="*/ 46965740 w 182"/>
                  <a:gd name="T21" fmla="*/ 63261605 h 213"/>
                  <a:gd name="T22" fmla="*/ 45345638 w 182"/>
                  <a:gd name="T23" fmla="*/ 66725318 h 213"/>
                  <a:gd name="T24" fmla="*/ 43161517 w 182"/>
                  <a:gd name="T25" fmla="*/ 69773324 h 213"/>
                  <a:gd name="T26" fmla="*/ 40250060 w 182"/>
                  <a:gd name="T27" fmla="*/ 72685818 h 213"/>
                  <a:gd name="T28" fmla="*/ 37863155 w 182"/>
                  <a:gd name="T29" fmla="*/ 74883437 h 213"/>
                  <a:gd name="T30" fmla="*/ 35296557 w 182"/>
                  <a:gd name="T31" fmla="*/ 77014490 h 213"/>
                  <a:gd name="T32" fmla="*/ 31645813 w 182"/>
                  <a:gd name="T33" fmla="*/ 78723308 h 213"/>
                  <a:gd name="T34" fmla="*/ 28332484 w 182"/>
                  <a:gd name="T35" fmla="*/ 79569653 h 213"/>
                  <a:gd name="T36" fmla="*/ 25022573 w 182"/>
                  <a:gd name="T37" fmla="*/ 80580355 h 213"/>
                  <a:gd name="T38" fmla="*/ 21165962 w 182"/>
                  <a:gd name="T39" fmla="*/ 81335978 h 213"/>
                  <a:gd name="T40" fmla="*/ 17032270 w 182"/>
                  <a:gd name="T41" fmla="*/ 81335978 h 213"/>
                  <a:gd name="T42" fmla="*/ 12611559 w 182"/>
                  <a:gd name="T43" fmla="*/ 80580355 h 213"/>
                  <a:gd name="T44" fmla="*/ 8645027 w 182"/>
                  <a:gd name="T45" fmla="*/ 79569653 h 213"/>
                  <a:gd name="T46" fmla="*/ 4047459 w 182"/>
                  <a:gd name="T47" fmla="*/ 77826947 h 213"/>
                  <a:gd name="T48" fmla="*/ 0 w 182"/>
                  <a:gd name="T49" fmla="*/ 75758701 h 213"/>
                  <a:gd name="T50" fmla="*/ 3864607 w 182"/>
                  <a:gd name="T51" fmla="*/ 78723308 h 213"/>
                  <a:gd name="T52" fmla="*/ 7664059 w 182"/>
                  <a:gd name="T53" fmla="*/ 80580355 h 213"/>
                  <a:gd name="T54" fmla="*/ 11529090 w 182"/>
                  <a:gd name="T55" fmla="*/ 82581148 h 213"/>
                  <a:gd name="T56" fmla="*/ 14769951 w 182"/>
                  <a:gd name="T57" fmla="*/ 84024494 h 213"/>
                  <a:gd name="T58" fmla="*/ 18155101 w 182"/>
                  <a:gd name="T59" fmla="*/ 85225710 h 213"/>
                  <a:gd name="T60" fmla="*/ 21881431 w 182"/>
                  <a:gd name="T61" fmla="*/ 85703603 h 213"/>
                  <a:gd name="T62" fmla="*/ 25064077 w 182"/>
                  <a:gd name="T63" fmla="*/ 85854556 h 213"/>
                  <a:gd name="T64" fmla="*/ 28484319 w 182"/>
                  <a:gd name="T65" fmla="*/ 85854556 h 213"/>
                  <a:gd name="T66" fmla="*/ 31499642 w 182"/>
                  <a:gd name="T67" fmla="*/ 85703603 h 213"/>
                  <a:gd name="T68" fmla="*/ 34513214 w 182"/>
                  <a:gd name="T69" fmla="*/ 84902852 h 213"/>
                  <a:gd name="T70" fmla="*/ 37126668 w 182"/>
                  <a:gd name="T71" fmla="*/ 84024494 h 213"/>
                  <a:gd name="T72" fmla="*/ 39903973 w 182"/>
                  <a:gd name="T73" fmla="*/ 83176262 h 213"/>
                  <a:gd name="T74" fmla="*/ 42422558 w 182"/>
                  <a:gd name="T75" fmla="*/ 82146269 h 213"/>
                  <a:gd name="T76" fmla="*/ 44803270 w 182"/>
                  <a:gd name="T77" fmla="*/ 80310732 h 213"/>
                  <a:gd name="T78" fmla="*/ 46965740 w 182"/>
                  <a:gd name="T79" fmla="*/ 78723308 h 213"/>
                  <a:gd name="T80" fmla="*/ 48957627 w 182"/>
                  <a:gd name="T81" fmla="*/ 77014490 h 213"/>
                  <a:gd name="T82" fmla="*/ 54506300 w 182"/>
                  <a:gd name="T83" fmla="*/ 70980097 h 213"/>
                  <a:gd name="T84" fmla="*/ 58334153 w 182"/>
                  <a:gd name="T85" fmla="*/ 65016955 h 213"/>
                  <a:gd name="T86" fmla="*/ 60598183 w 182"/>
                  <a:gd name="T87" fmla="*/ 58107848 h 213"/>
                  <a:gd name="T88" fmla="*/ 61838668 w 182"/>
                  <a:gd name="T89" fmla="*/ 51786273 h 213"/>
                  <a:gd name="T90" fmla="*/ 62586007 w 182"/>
                  <a:gd name="T91" fmla="*/ 44963024 h 213"/>
                  <a:gd name="T92" fmla="*/ 62586007 w 182"/>
                  <a:gd name="T93" fmla="*/ 38216761 h 213"/>
                  <a:gd name="T94" fmla="*/ 62887022 w 182"/>
                  <a:gd name="T95" fmla="*/ 31911589 h 213"/>
                  <a:gd name="T96" fmla="*/ 59568399 w 182"/>
                  <a:gd name="T97" fmla="*/ 18618026 h 213"/>
                  <a:gd name="T98" fmla="*/ 53938283 w 182"/>
                  <a:gd name="T99" fmla="*/ 8287162 h 213"/>
                  <a:gd name="T100" fmla="*/ 51941146 w 182"/>
                  <a:gd name="T101" fmla="*/ 7423639 h 213"/>
                  <a:gd name="T102" fmla="*/ 50811527 w 182"/>
                  <a:gd name="T103" fmla="*/ 6157725 h 213"/>
                  <a:gd name="T104" fmla="*/ 48957627 w 182"/>
                  <a:gd name="T105" fmla="*/ 5146958 h 213"/>
                  <a:gd name="T106" fmla="*/ 47671001 w 182"/>
                  <a:gd name="T107" fmla="*/ 4441742 h 213"/>
                  <a:gd name="T108" fmla="*/ 45556060 w 182"/>
                  <a:gd name="T109" fmla="*/ 3559422 h 213"/>
                  <a:gd name="T110" fmla="*/ 43475776 w 182"/>
                  <a:gd name="T111" fmla="*/ 2461548 h 213"/>
                  <a:gd name="T112" fmla="*/ 41004899 w 182"/>
                  <a:gd name="T113" fmla="*/ 1177243 h 213"/>
                  <a:gd name="T114" fmla="*/ 3762343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FFE508EE-E564-41F4-B9F6-CAAAD3EBCA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00E22CAF-3C8C-4072-A828-1EB5F670A52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A40FDA43-D3EB-4F3B-92EF-917A6ECCCF5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3F545F49-DE53-4F72-9DB7-E5890DB348F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3A11513A-614E-4430-9251-CB161AA55FF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09384582-DF86-420E-A37D-A1CAFFF6F44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F690CFA7-1B64-4572-9A3C-0FCDF5FE517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189279B5-1278-42B2-B362-86E2CDE4F6E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A8717516-B6C8-4B11-9AAC-7D9A81B2A8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E42C2154-3CAD-4B45-A6A7-6229DBF0A8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F8EA520F-666D-4DFF-90CF-EC8CEBE445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18C23590-7B13-422A-AE07-10260363B7F2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CD800588-2E8B-428E-A4BE-72AC98B389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FD49FAA6-137A-4F71-B110-E47C9D59BDD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EA94F390-9D7E-4E54-A638-74F23CC66AC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2A296AD1-7A91-40EE-A1E6-9F7365D2B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7BE8DE94-14F0-42FC-B1CF-D8FFA38175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E88D4E55-ADBF-484E-9899-716D365210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8C5A81E1-0BDB-4E14-B71B-B33DAEA996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EB8B2518-EA67-44CC-8B0E-82B735D953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670643A0-2A02-4DC1-8768-2957370B686B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927 w 109"/>
                <a:gd name="T3" fmla="*/ 1 h 156"/>
                <a:gd name="T4" fmla="*/ 15001 w 109"/>
                <a:gd name="T5" fmla="*/ 5 h 156"/>
                <a:gd name="T6" fmla="*/ 29872 w 109"/>
                <a:gd name="T7" fmla="*/ 124 h 156"/>
                <a:gd name="T8" fmla="*/ 47314 w 109"/>
                <a:gd name="T9" fmla="*/ 261 h 156"/>
                <a:gd name="T10" fmla="*/ 63238 w 109"/>
                <a:gd name="T11" fmla="*/ 481 h 156"/>
                <a:gd name="T12" fmla="*/ 77802 w 109"/>
                <a:gd name="T13" fmla="*/ 776 h 156"/>
                <a:gd name="T14" fmla="*/ 86841 w 109"/>
                <a:gd name="T15" fmla="*/ 1171 h 156"/>
                <a:gd name="T16" fmla="*/ 89004 w 109"/>
                <a:gd name="T17" fmla="*/ 1716 h 156"/>
                <a:gd name="T18" fmla="*/ 84772 w 109"/>
                <a:gd name="T19" fmla="*/ 1716 h 156"/>
                <a:gd name="T20" fmla="*/ 80561 w 109"/>
                <a:gd name="T21" fmla="*/ 1716 h 156"/>
                <a:gd name="T22" fmla="*/ 75688 w 109"/>
                <a:gd name="T23" fmla="*/ 1716 h 156"/>
                <a:gd name="T24" fmla="*/ 70001 w 109"/>
                <a:gd name="T25" fmla="*/ 1658 h 156"/>
                <a:gd name="T26" fmla="*/ 65913 w 109"/>
                <a:gd name="T27" fmla="*/ 1656 h 156"/>
                <a:gd name="T28" fmla="*/ 60690 w 109"/>
                <a:gd name="T29" fmla="*/ 1630 h 156"/>
                <a:gd name="T30" fmla="*/ 53518 w 109"/>
                <a:gd name="T31" fmla="*/ 1573 h 156"/>
                <a:gd name="T32" fmla="*/ 47314 w 109"/>
                <a:gd name="T33" fmla="*/ 1512 h 156"/>
                <a:gd name="T34" fmla="*/ 43120 w 109"/>
                <a:gd name="T35" fmla="*/ 1372 h 156"/>
                <a:gd name="T36" fmla="*/ 43120 w 109"/>
                <a:gd name="T37" fmla="*/ 1220 h 156"/>
                <a:gd name="T38" fmla="*/ 45361 w 109"/>
                <a:gd name="T39" fmla="*/ 1045 h 156"/>
                <a:gd name="T40" fmla="*/ 47571 w 109"/>
                <a:gd name="T41" fmla="*/ 871 h 156"/>
                <a:gd name="T42" fmla="*/ 45361 w 109"/>
                <a:gd name="T43" fmla="*/ 677 h 156"/>
                <a:gd name="T44" fmla="*/ 39070 w 109"/>
                <a:gd name="T45" fmla="*/ 470 h 156"/>
                <a:gd name="T46" fmla="*/ 25541 w 109"/>
                <a:gd name="T47" fmla="*/ 25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32DE6E17-1523-426A-93F9-B169AB9E3286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550 w 54"/>
                <a:gd name="T5" fmla="*/ 3 h 40"/>
                <a:gd name="T6" fmla="*/ 14617 w 54"/>
                <a:gd name="T7" fmla="*/ 110 h 40"/>
                <a:gd name="T8" fmla="*/ 24402 w 54"/>
                <a:gd name="T9" fmla="*/ 147 h 40"/>
                <a:gd name="T10" fmla="*/ 32617 w 54"/>
                <a:gd name="T11" fmla="*/ 183 h 40"/>
                <a:gd name="T12" fmla="*/ 41323 w 54"/>
                <a:gd name="T13" fmla="*/ 212 h 40"/>
                <a:gd name="T14" fmla="*/ 50506 w 54"/>
                <a:gd name="T15" fmla="*/ 228 h 40"/>
                <a:gd name="T16" fmla="*/ 60957 w 54"/>
                <a:gd name="T17" fmla="*/ 197 h 40"/>
                <a:gd name="T18" fmla="*/ 59552 w 54"/>
                <a:gd name="T19" fmla="*/ 307 h 40"/>
                <a:gd name="T20" fmla="*/ 56225 w 54"/>
                <a:gd name="T21" fmla="*/ 411 h 40"/>
                <a:gd name="T22" fmla="*/ 49874 w 54"/>
                <a:gd name="T23" fmla="*/ 475 h 40"/>
                <a:gd name="T24" fmla="*/ 40882 w 54"/>
                <a:gd name="T25" fmla="*/ 504 h 40"/>
                <a:gd name="T26" fmla="*/ 31346 w 54"/>
                <a:gd name="T27" fmla="*/ 500 h 40"/>
                <a:gd name="T28" fmla="*/ 20984 w 54"/>
                <a:gd name="T29" fmla="*/ 406 h 40"/>
                <a:gd name="T30" fmla="*/ 11017 w 54"/>
                <a:gd name="T31" fmla="*/ 26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82F41707-A010-42CC-B416-58FE40626DD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30E22E8A-3100-46FA-8C9A-20767704FDB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92706EE6-F641-4370-BD50-06F1BA2FD1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EEB8E1B2-F323-4D41-85A4-D3A0960029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E3AED4D4-50D4-4D96-B4E7-B0FE35BC393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75 h 237"/>
                <a:gd name="T4" fmla="*/ 73581 w 257"/>
                <a:gd name="T5" fmla="*/ 159 h 237"/>
                <a:gd name="T6" fmla="*/ 168414 w 257"/>
                <a:gd name="T7" fmla="*/ 241 h 237"/>
                <a:gd name="T8" fmla="*/ 301738 w 257"/>
                <a:gd name="T9" fmla="*/ 313 h 237"/>
                <a:gd name="T10" fmla="*/ 487527 w 257"/>
                <a:gd name="T11" fmla="*/ 381 h 237"/>
                <a:gd name="T12" fmla="*/ 723613 w 257"/>
                <a:gd name="T13" fmla="*/ 451 h 237"/>
                <a:gd name="T14" fmla="*/ 1025066 w 257"/>
                <a:gd name="T15" fmla="*/ 515 h 237"/>
                <a:gd name="T16" fmla="*/ 1372073 w 257"/>
                <a:gd name="T17" fmla="*/ 569 h 237"/>
                <a:gd name="T18" fmla="*/ 1818221 w 257"/>
                <a:gd name="T19" fmla="*/ 622 h 237"/>
                <a:gd name="T20" fmla="*/ 2322776 w 257"/>
                <a:gd name="T21" fmla="*/ 665 h 237"/>
                <a:gd name="T22" fmla="*/ 2860902 w 257"/>
                <a:gd name="T23" fmla="*/ 698 h 237"/>
                <a:gd name="T24" fmla="*/ 3526661 w 257"/>
                <a:gd name="T25" fmla="*/ 730 h 237"/>
                <a:gd name="T26" fmla="*/ 4253385 w 257"/>
                <a:gd name="T27" fmla="*/ 746 h 237"/>
                <a:gd name="T28" fmla="*/ 5084220 w 257"/>
                <a:gd name="T29" fmla="*/ 759 h 237"/>
                <a:gd name="T30" fmla="*/ 5942134 w 257"/>
                <a:gd name="T31" fmla="*/ 755 h 237"/>
                <a:gd name="T32" fmla="*/ 6946574 w 257"/>
                <a:gd name="T33" fmla="*/ 742 h 237"/>
                <a:gd name="T34" fmla="*/ 6066519 w 257"/>
                <a:gd name="T35" fmla="*/ 724 h 237"/>
                <a:gd name="T36" fmla="*/ 5263370 w 257"/>
                <a:gd name="T37" fmla="*/ 700 h 237"/>
                <a:gd name="T38" fmla="*/ 4596507 w 257"/>
                <a:gd name="T39" fmla="*/ 675 h 237"/>
                <a:gd name="T40" fmla="*/ 4000703 w 257"/>
                <a:gd name="T41" fmla="*/ 652 h 237"/>
                <a:gd name="T42" fmla="*/ 3457477 w 257"/>
                <a:gd name="T43" fmla="*/ 618 h 237"/>
                <a:gd name="T44" fmla="*/ 3029134 w 257"/>
                <a:gd name="T45" fmla="*/ 582 h 237"/>
                <a:gd name="T46" fmla="*/ 2633942 w 257"/>
                <a:gd name="T47" fmla="*/ 541 h 237"/>
                <a:gd name="T48" fmla="*/ 2263045 w 257"/>
                <a:gd name="T49" fmla="*/ 497 h 237"/>
                <a:gd name="T50" fmla="*/ 1929784 w 257"/>
                <a:gd name="T51" fmla="*/ 451 h 237"/>
                <a:gd name="T52" fmla="*/ 1657777 w 257"/>
                <a:gd name="T53" fmla="*/ 397 h 237"/>
                <a:gd name="T54" fmla="*/ 1424551 w 257"/>
                <a:gd name="T55" fmla="*/ 345 h 237"/>
                <a:gd name="T56" fmla="*/ 1169161 w 257"/>
                <a:gd name="T57" fmla="*/ 280 h 237"/>
                <a:gd name="T58" fmla="*/ 891254 w 257"/>
                <a:gd name="T59" fmla="*/ 218 h 237"/>
                <a:gd name="T60" fmla="*/ 625874 w 257"/>
                <a:gd name="T61" fmla="*/ 152 h 237"/>
                <a:gd name="T62" fmla="*/ 316151 w 257"/>
                <a:gd name="T63" fmla="*/ 7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2CBD16AD-3A86-4D16-A35B-61C4BA286C7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96275 w 124"/>
                <a:gd name="T1" fmla="*/ 0 h 110"/>
                <a:gd name="T2" fmla="*/ 4150607 w 124"/>
                <a:gd name="T3" fmla="*/ 510 h 110"/>
                <a:gd name="T4" fmla="*/ 4033494 w 124"/>
                <a:gd name="T5" fmla="*/ 509 h 110"/>
                <a:gd name="T6" fmla="*/ 3583152 w 124"/>
                <a:gd name="T7" fmla="*/ 500 h 110"/>
                <a:gd name="T8" fmla="*/ 2994930 w 124"/>
                <a:gd name="T9" fmla="*/ 482 h 110"/>
                <a:gd name="T10" fmla="*/ 2288348 w 124"/>
                <a:gd name="T11" fmla="*/ 473 h 110"/>
                <a:gd name="T12" fmla="*/ 1505966 w 124"/>
                <a:gd name="T13" fmla="*/ 461 h 110"/>
                <a:gd name="T14" fmla="*/ 854897 w 124"/>
                <a:gd name="T15" fmla="*/ 466 h 110"/>
                <a:gd name="T16" fmla="*/ 304336 w 124"/>
                <a:gd name="T17" fmla="*/ 487 h 110"/>
                <a:gd name="T18" fmla="*/ 0 w 124"/>
                <a:gd name="T19" fmla="*/ 523 h 110"/>
                <a:gd name="T20" fmla="*/ 124586 w 124"/>
                <a:gd name="T21" fmla="*/ 466 h 110"/>
                <a:gd name="T22" fmla="*/ 273721 w 124"/>
                <a:gd name="T23" fmla="*/ 422 h 110"/>
                <a:gd name="T24" fmla="*/ 552005 w 124"/>
                <a:gd name="T25" fmla="*/ 390 h 110"/>
                <a:gd name="T26" fmla="*/ 854897 w 124"/>
                <a:gd name="T27" fmla="*/ 362 h 110"/>
                <a:gd name="T28" fmla="*/ 1212780 w 124"/>
                <a:gd name="T29" fmla="*/ 341 h 110"/>
                <a:gd name="T30" fmla="*/ 1565967 w 124"/>
                <a:gd name="T31" fmla="*/ 338 h 110"/>
                <a:gd name="T32" fmla="*/ 1963690 w 124"/>
                <a:gd name="T33" fmla="*/ 338 h 110"/>
                <a:gd name="T34" fmla="*/ 2413664 w 124"/>
                <a:gd name="T35" fmla="*/ 353 h 110"/>
                <a:gd name="T36" fmla="*/ 2445778 w 124"/>
                <a:gd name="T37" fmla="*/ 338 h 110"/>
                <a:gd name="T38" fmla="*/ 2348400 w 124"/>
                <a:gd name="T39" fmla="*/ 271 h 110"/>
                <a:gd name="T40" fmla="*/ 2240312 w 124"/>
                <a:gd name="T41" fmla="*/ 182 h 110"/>
                <a:gd name="T42" fmla="*/ 2199742 w 124"/>
                <a:gd name="T43" fmla="*/ 142 h 110"/>
                <a:gd name="T44" fmla="*/ 2109004 w 124"/>
                <a:gd name="T45" fmla="*/ 142 h 110"/>
                <a:gd name="T46" fmla="*/ 2028196 w 124"/>
                <a:gd name="T47" fmla="*/ 136 h 110"/>
                <a:gd name="T48" fmla="*/ 1963690 w 124"/>
                <a:gd name="T49" fmla="*/ 119 h 110"/>
                <a:gd name="T50" fmla="*/ 1927773 w 124"/>
                <a:gd name="T51" fmla="*/ 104 h 110"/>
                <a:gd name="T52" fmla="*/ 1927773 w 124"/>
                <a:gd name="T53" fmla="*/ 87 h 110"/>
                <a:gd name="T54" fmla="*/ 1963690 w 124"/>
                <a:gd name="T55" fmla="*/ 70 h 110"/>
                <a:gd name="T56" fmla="*/ 2223780 w 124"/>
                <a:gd name="T57" fmla="*/ 8 h 110"/>
                <a:gd name="T58" fmla="*/ 259627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F263B7AE-7B06-42A4-B686-DFE5D5C8FA4B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72856 w 109"/>
                <a:gd name="T3" fmla="*/ 1 h 156"/>
                <a:gd name="T4" fmla="*/ 616093 w 109"/>
                <a:gd name="T5" fmla="*/ 5 h 156"/>
                <a:gd name="T6" fmla="*/ 1289789 w 109"/>
                <a:gd name="T7" fmla="*/ 12 h 156"/>
                <a:gd name="T8" fmla="*/ 2038027 w 109"/>
                <a:gd name="T9" fmla="*/ 59 h 156"/>
                <a:gd name="T10" fmla="*/ 2748532 w 109"/>
                <a:gd name="T11" fmla="*/ 99 h 156"/>
                <a:gd name="T12" fmla="*/ 3372245 w 109"/>
                <a:gd name="T13" fmla="*/ 170 h 156"/>
                <a:gd name="T14" fmla="*/ 3752547 w 109"/>
                <a:gd name="T15" fmla="*/ 261 h 156"/>
                <a:gd name="T16" fmla="*/ 3827161 w 109"/>
                <a:gd name="T17" fmla="*/ 378 h 156"/>
                <a:gd name="T18" fmla="*/ 3706736 w 109"/>
                <a:gd name="T19" fmla="*/ 378 h 156"/>
                <a:gd name="T20" fmla="*/ 3502874 w 109"/>
                <a:gd name="T21" fmla="*/ 378 h 156"/>
                <a:gd name="T22" fmla="*/ 3265521 w 109"/>
                <a:gd name="T23" fmla="*/ 378 h 156"/>
                <a:gd name="T24" fmla="*/ 3050839 w 109"/>
                <a:gd name="T25" fmla="*/ 372 h 156"/>
                <a:gd name="T26" fmla="*/ 2837827 w 109"/>
                <a:gd name="T27" fmla="*/ 370 h 156"/>
                <a:gd name="T28" fmla="*/ 2600062 w 109"/>
                <a:gd name="T29" fmla="*/ 363 h 156"/>
                <a:gd name="T30" fmla="*/ 2315289 w 109"/>
                <a:gd name="T31" fmla="*/ 352 h 156"/>
                <a:gd name="T32" fmla="*/ 2038027 w 109"/>
                <a:gd name="T33" fmla="*/ 337 h 156"/>
                <a:gd name="T34" fmla="*/ 1854118 w 109"/>
                <a:gd name="T35" fmla="*/ 304 h 156"/>
                <a:gd name="T36" fmla="*/ 1854118 w 109"/>
                <a:gd name="T37" fmla="*/ 268 h 156"/>
                <a:gd name="T38" fmla="*/ 1981538 w 109"/>
                <a:gd name="T39" fmla="*/ 235 h 156"/>
                <a:gd name="T40" fmla="*/ 2098878 w 109"/>
                <a:gd name="T41" fmla="*/ 192 h 156"/>
                <a:gd name="T42" fmla="*/ 1981538 w 109"/>
                <a:gd name="T43" fmla="*/ 153 h 156"/>
                <a:gd name="T44" fmla="*/ 1699433 w 109"/>
                <a:gd name="T45" fmla="*/ 97 h 156"/>
                <a:gd name="T46" fmla="*/ 1105851 w 109"/>
                <a:gd name="T47" fmla="*/ 5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E92DE2E1-3E01-43C3-9086-6BA72B87906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87909 w 46"/>
                <a:gd name="T1" fmla="*/ 0 h 94"/>
                <a:gd name="T2" fmla="*/ 689757 w 46"/>
                <a:gd name="T3" fmla="*/ 109 h 94"/>
                <a:gd name="T4" fmla="*/ 511755 w 46"/>
                <a:gd name="T5" fmla="*/ 183 h 94"/>
                <a:gd name="T6" fmla="*/ 379689 w 46"/>
                <a:gd name="T7" fmla="*/ 239 h 94"/>
                <a:gd name="T8" fmla="*/ 0 w 46"/>
                <a:gd name="T9" fmla="*/ 280 h 94"/>
                <a:gd name="T10" fmla="*/ 416756 w 46"/>
                <a:gd name="T11" fmla="*/ 263 h 94"/>
                <a:gd name="T12" fmla="*/ 807158 w 46"/>
                <a:gd name="T13" fmla="*/ 243 h 94"/>
                <a:gd name="T14" fmla="*/ 1093220 w 46"/>
                <a:gd name="T15" fmla="*/ 204 h 94"/>
                <a:gd name="T16" fmla="*/ 1375364 w 46"/>
                <a:gd name="T17" fmla="*/ 169 h 94"/>
                <a:gd name="T18" fmla="*/ 1565612 w 46"/>
                <a:gd name="T19" fmla="*/ 132 h 94"/>
                <a:gd name="T20" fmla="*/ 1584804 w 46"/>
                <a:gd name="T21" fmla="*/ 85 h 94"/>
                <a:gd name="T22" fmla="*/ 1466312 w 46"/>
                <a:gd name="T23" fmla="*/ 15 h 94"/>
                <a:gd name="T24" fmla="*/ 108790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4081C0B8-0926-4BF0-9B1D-80F6F4CA728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0185 w 54"/>
                <a:gd name="T5" fmla="*/ 3 h 40"/>
                <a:gd name="T6" fmla="*/ 304420 w 54"/>
                <a:gd name="T7" fmla="*/ 8 h 40"/>
                <a:gd name="T8" fmla="*/ 489413 w 54"/>
                <a:gd name="T9" fmla="*/ 12 h 40"/>
                <a:gd name="T10" fmla="*/ 689695 w 54"/>
                <a:gd name="T11" fmla="*/ 15 h 40"/>
                <a:gd name="T12" fmla="*/ 905215 w 54"/>
                <a:gd name="T13" fmla="*/ 17 h 40"/>
                <a:gd name="T14" fmla="*/ 1075855 w 54"/>
                <a:gd name="T15" fmla="*/ 18 h 40"/>
                <a:gd name="T16" fmla="*/ 1276267 w 54"/>
                <a:gd name="T17" fmla="*/ 16 h 40"/>
                <a:gd name="T18" fmla="*/ 1259899 w 54"/>
                <a:gd name="T19" fmla="*/ 60 h 40"/>
                <a:gd name="T20" fmla="*/ 1189177 w 54"/>
                <a:gd name="T21" fmla="*/ 75 h 40"/>
                <a:gd name="T22" fmla="*/ 1047259 w 54"/>
                <a:gd name="T23" fmla="*/ 85 h 40"/>
                <a:gd name="T24" fmla="*/ 870068 w 54"/>
                <a:gd name="T25" fmla="*/ 89 h 40"/>
                <a:gd name="T26" fmla="*/ 652551 w 54"/>
                <a:gd name="T27" fmla="*/ 87 h 40"/>
                <a:gd name="T28" fmla="*/ 441812 w 54"/>
                <a:gd name="T29" fmla="*/ 73 h 40"/>
                <a:gd name="T30" fmla="*/ 228315 w 54"/>
                <a:gd name="T31" fmla="*/ 5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46848353-C395-4CBC-BB96-09B458C8F4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7354E4DA-3AB9-4DE5-9D00-CB4553E783D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77012 w 596"/>
                <a:gd name="T1" fmla="*/ 1039 h 666"/>
                <a:gd name="T2" fmla="*/ 213833 w 596"/>
                <a:gd name="T3" fmla="*/ 963 h 666"/>
                <a:gd name="T4" fmla="*/ 0 w 596"/>
                <a:gd name="T5" fmla="*/ 814 h 666"/>
                <a:gd name="T6" fmla="*/ 129162 w 596"/>
                <a:gd name="T7" fmla="*/ 626 h 666"/>
                <a:gd name="T8" fmla="*/ 899161 w 596"/>
                <a:gd name="T9" fmla="*/ 426 h 666"/>
                <a:gd name="T10" fmla="*/ 2442555 w 596"/>
                <a:gd name="T11" fmla="*/ 239 h 666"/>
                <a:gd name="T12" fmla="*/ 5048263 w 596"/>
                <a:gd name="T13" fmla="*/ 82 h 666"/>
                <a:gd name="T14" fmla="*/ 8760304 w 596"/>
                <a:gd name="T15" fmla="*/ 2 h 666"/>
                <a:gd name="T16" fmla="*/ 13509097 w 596"/>
                <a:gd name="T17" fmla="*/ 9 h 666"/>
                <a:gd name="T18" fmla="*/ 17185751 w 596"/>
                <a:gd name="T19" fmla="*/ 188 h 666"/>
                <a:gd name="T20" fmla="*/ 19670819 w 596"/>
                <a:gd name="T21" fmla="*/ 462 h 666"/>
                <a:gd name="T22" fmla="*/ 20975833 w 596"/>
                <a:gd name="T23" fmla="*/ 802 h 666"/>
                <a:gd name="T24" fmla="*/ 21137384 w 596"/>
                <a:gd name="T25" fmla="*/ 1156 h 666"/>
                <a:gd name="T26" fmla="*/ 20114013 w 596"/>
                <a:gd name="T27" fmla="*/ 1477 h 666"/>
                <a:gd name="T28" fmla="*/ 17998214 w 596"/>
                <a:gd name="T29" fmla="*/ 1731 h 666"/>
                <a:gd name="T30" fmla="*/ 14807263 w 596"/>
                <a:gd name="T31" fmla="*/ 1868 h 666"/>
                <a:gd name="T32" fmla="*/ 13816928 w 596"/>
                <a:gd name="T33" fmla="*/ 1859 h 666"/>
                <a:gd name="T34" fmla="*/ 15669006 w 596"/>
                <a:gd name="T35" fmla="*/ 1745 h 666"/>
                <a:gd name="T36" fmla="*/ 17109379 w 596"/>
                <a:gd name="T37" fmla="*/ 1528 h 666"/>
                <a:gd name="T38" fmla="*/ 18100127 w 596"/>
                <a:gd name="T39" fmla="*/ 1277 h 666"/>
                <a:gd name="T40" fmla="*/ 18451889 w 596"/>
                <a:gd name="T41" fmla="*/ 1001 h 666"/>
                <a:gd name="T42" fmla="*/ 18239049 w 596"/>
                <a:gd name="T43" fmla="*/ 726 h 666"/>
                <a:gd name="T44" fmla="*/ 17208526 w 596"/>
                <a:gd name="T45" fmla="*/ 489 h 666"/>
                <a:gd name="T46" fmla="*/ 15372748 w 596"/>
                <a:gd name="T47" fmla="*/ 315 h 666"/>
                <a:gd name="T48" fmla="*/ 12116717 w 596"/>
                <a:gd name="T49" fmla="*/ 209 h 666"/>
                <a:gd name="T50" fmla="*/ 8738884 w 596"/>
                <a:gd name="T51" fmla="*/ 170 h 666"/>
                <a:gd name="T52" fmla="*/ 6184240 w 596"/>
                <a:gd name="T53" fmla="*/ 197 h 666"/>
                <a:gd name="T54" fmla="*/ 4303542 w 596"/>
                <a:gd name="T55" fmla="*/ 282 h 666"/>
                <a:gd name="T56" fmla="*/ 2977671 w 596"/>
                <a:gd name="T57" fmla="*/ 420 h 666"/>
                <a:gd name="T58" fmla="*/ 2026365 w 596"/>
                <a:gd name="T59" fmla="*/ 582 h 666"/>
                <a:gd name="T60" fmla="*/ 1416492 w 596"/>
                <a:gd name="T61" fmla="*/ 765 h 666"/>
                <a:gd name="T62" fmla="*/ 994981 w 596"/>
                <a:gd name="T63" fmla="*/ 95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6301" name="Rectangle 45">
            <a:extLst>
              <a:ext uri="{FF2B5EF4-FFF2-40B4-BE49-F238E27FC236}">
                <a16:creationId xmlns:a16="http://schemas.microsoft.com/office/drawing/2014/main" id="{6B446D4F-74B8-4AD4-9B4E-03F59E2FA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9AE46CC3-C4D8-4684-A949-A1BACF92D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96303" name="Rectangle 47">
            <a:extLst>
              <a:ext uri="{FF2B5EF4-FFF2-40B4-BE49-F238E27FC236}">
                <a16:creationId xmlns:a16="http://schemas.microsoft.com/office/drawing/2014/main" id="{0E5CAA33-0CC2-44BB-8DC1-FA8748D585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6304" name="Rectangle 48">
            <a:extLst>
              <a:ext uri="{FF2B5EF4-FFF2-40B4-BE49-F238E27FC236}">
                <a16:creationId xmlns:a16="http://schemas.microsoft.com/office/drawing/2014/main" id="{6716D54C-83FB-4591-A70B-F654E0474E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6305" name="Rectangle 49">
            <a:extLst>
              <a:ext uri="{FF2B5EF4-FFF2-40B4-BE49-F238E27FC236}">
                <a16:creationId xmlns:a16="http://schemas.microsoft.com/office/drawing/2014/main" id="{1C648AF5-EBC5-4162-BE12-112C7ABB7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fld id="{3271FDD3-BAA1-41CB-9989-D17AAC5E43F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2283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2B05D0E-AA28-49AF-933B-5439B7D01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A3D5BB6-ADC0-4202-A51A-C13A2BF01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9CF721-AF22-47E8-9244-804FD6FE19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E60731-3BD4-4381-875B-AB35B157D8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8D2FDB-D70C-4275-A0B1-57A88D135A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9F4BBA6-A82C-4E79-9EB8-C5CBB010BE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68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60000">
    <p:cover dir="lu"/>
    <p:sndAc>
      <p:stSnd loop="1">
        <p:snd r:embed="rId13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9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inh-nen-powerpoint-thien-nhien-6">
            <a:extLst>
              <a:ext uri="{FF2B5EF4-FFF2-40B4-BE49-F238E27FC236}">
                <a16:creationId xmlns:a16="http://schemas.microsoft.com/office/drawing/2014/main" id="{78675608-9562-4F4D-A107-9E3F56B5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2192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5">
            <a:extLst>
              <a:ext uri="{FF2B5EF4-FFF2-40B4-BE49-F238E27FC236}">
                <a16:creationId xmlns:a16="http://schemas.microsoft.com/office/drawing/2014/main" id="{00357BC5-ADEA-40D9-AB8B-65DC980C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4298951"/>
            <a:ext cx="2286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>
            <a:extLst>
              <a:ext uri="{FF2B5EF4-FFF2-40B4-BE49-F238E27FC236}">
                <a16:creationId xmlns:a16="http://schemas.microsoft.com/office/drawing/2014/main" id="{F3E623FC-8309-43D8-A5C1-A0A931E1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2" y="4735513"/>
            <a:ext cx="909407" cy="237139"/>
          </a:xfrm>
          <a:prstGeom prst="rect">
            <a:avLst/>
          </a:prstGeom>
          <a:noFill/>
          <a:ln>
            <a:noFill/>
          </a:ln>
        </p:spPr>
        <p:txBody>
          <a:bodyPr wrap="square" lIns="21486" tIns="10743" rIns="21486" bIns="107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Arial" panose="020B0604020202020204" pitchFamily="34" charset="0"/>
              </a:rPr>
              <a:t>Trang  75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 Box 8" descr="âuThu Dong Nam 50">
            <a:extLst>
              <a:ext uri="{FF2B5EF4-FFF2-40B4-BE49-F238E27FC236}">
                <a16:creationId xmlns:a16="http://schemas.microsoft.com/office/drawing/2014/main" id="{CB77C857-DA6A-4A0B-88F6-BB3864E48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82" y="304801"/>
            <a:ext cx="10834254" cy="24223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square" lIns="21486" tIns="10743" rIns="21486" bIns="1074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Thứ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sáu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ngày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22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tháng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10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2021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vi-VN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làm</a:t>
            </a:r>
            <a:r>
              <a:rPr kumimoji="0" lang="en-US" altLang="vi-VN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văn</a:t>
            </a:r>
            <a:endParaRPr kumimoji="0" lang="en-US" altLang="vi-VN" sz="4000" b="1" i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phát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triển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chuyện</a:t>
            </a:r>
            <a:endParaRPr kumimoji="0" lang="en-US" alt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17709D2D-E370-44A9-89FD-D60149CB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" y="-1875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875D5FAB-9145-4239-814F-52912D68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D4486996-BBD8-4C75-AFC6-8C9FA0469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7620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48200" y="2286000"/>
            <a:ext cx="428148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VẬN DỤNG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>
            <a:extLst>
              <a:ext uri="{FF2B5EF4-FFF2-40B4-BE49-F238E27FC236}">
                <a16:creationId xmlns:a16="http://schemas.microsoft.com/office/drawing/2014/main" id="{5254B7A9-A4B3-4BE7-B3B6-6ABAEF5EE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933450"/>
            <a:ext cx="8458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5610E749-7642-4030-B9E4-98538440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1992313"/>
            <a:ext cx="9250363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B1145EC7-F6A2-4864-8F33-5B927F3A3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052763"/>
            <a:ext cx="898525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AA370BE5-9197-46D2-82AF-7B2F53E1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898525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5857538" y="1343891"/>
            <a:ext cx="1150768" cy="7671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2F850F-E57A-4A5A-A212-27E42BBDF3F3}"/>
              </a:ext>
            </a:extLst>
          </p:cNvPr>
          <p:cNvSpPr txBox="1"/>
          <p:nvPr/>
        </p:nvSpPr>
        <p:spPr>
          <a:xfrm>
            <a:off x="2769248" y="2644170"/>
            <a:ext cx="8156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D516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CHÚC CÁC EM SỨC KHOẺ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D516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D516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 HỌC TẬP TỐT!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A22C9F0C-CF91-4AF9-8FFD-B6CBB373A4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902">
            <a:off x="784526" y="1492358"/>
            <a:ext cx="2331038" cy="41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2783" y="2706878"/>
            <a:ext cx="9223514" cy="1341361"/>
            <a:chOff x="0" y="0"/>
            <a:chExt cx="4717891" cy="609710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4722971" cy="608440"/>
            </a:xfrm>
            <a:custGeom>
              <a:avLst/>
              <a:gdLst/>
              <a:ahLst/>
              <a:cxnLst/>
              <a:rect l="l" t="t" r="r" b="b"/>
              <a:pathLst>
                <a:path w="4722971" h="608440">
                  <a:moveTo>
                    <a:pt x="4719161" y="492632"/>
                  </a:moveTo>
                  <a:cubicBezTo>
                    <a:pt x="4719161" y="469873"/>
                    <a:pt x="4722971" y="446727"/>
                    <a:pt x="4716621" y="423967"/>
                  </a:cubicBezTo>
                  <a:cubicBezTo>
                    <a:pt x="4709001" y="408923"/>
                    <a:pt x="4697571" y="112274"/>
                    <a:pt x="4697571" y="97229"/>
                  </a:cubicBezTo>
                  <a:cubicBezTo>
                    <a:pt x="4695031" y="86814"/>
                    <a:pt x="4693761" y="76013"/>
                    <a:pt x="4691221" y="54610"/>
                  </a:cubicBezTo>
                  <a:cubicBezTo>
                    <a:pt x="4691221" y="44450"/>
                    <a:pt x="4689951" y="34290"/>
                    <a:pt x="4688681" y="21590"/>
                  </a:cubicBezTo>
                  <a:cubicBezTo>
                    <a:pt x="4678521" y="19050"/>
                    <a:pt x="4669631" y="17780"/>
                    <a:pt x="4659471" y="16510"/>
                  </a:cubicBezTo>
                  <a:cubicBezTo>
                    <a:pt x="4641463" y="15240"/>
                    <a:pt x="4619456" y="16510"/>
                    <a:pt x="4601117" y="16510"/>
                  </a:cubicBezTo>
                  <a:cubicBezTo>
                    <a:pt x="4509420" y="13970"/>
                    <a:pt x="4417724" y="8890"/>
                    <a:pt x="4326027" y="7620"/>
                  </a:cubicBezTo>
                  <a:cubicBezTo>
                    <a:pt x="4153638" y="5080"/>
                    <a:pt x="3977581" y="3810"/>
                    <a:pt x="3805192" y="2540"/>
                  </a:cubicBezTo>
                  <a:cubicBezTo>
                    <a:pt x="3742838" y="2540"/>
                    <a:pt x="3676817" y="0"/>
                    <a:pt x="3614463" y="0"/>
                  </a:cubicBezTo>
                  <a:cubicBezTo>
                    <a:pt x="3464081" y="0"/>
                    <a:pt x="3317367" y="1270"/>
                    <a:pt x="3166985" y="1270"/>
                  </a:cubicBezTo>
                  <a:cubicBezTo>
                    <a:pt x="3078956" y="1270"/>
                    <a:pt x="2990927" y="3810"/>
                    <a:pt x="2899231" y="3810"/>
                  </a:cubicBezTo>
                  <a:cubicBezTo>
                    <a:pt x="2807535" y="5080"/>
                    <a:pt x="1145996" y="7620"/>
                    <a:pt x="1054299" y="7620"/>
                  </a:cubicBezTo>
                  <a:cubicBezTo>
                    <a:pt x="980942" y="7620"/>
                    <a:pt x="907585" y="6350"/>
                    <a:pt x="834228" y="7620"/>
                  </a:cubicBezTo>
                  <a:cubicBezTo>
                    <a:pt x="768207" y="8890"/>
                    <a:pt x="698517" y="11430"/>
                    <a:pt x="632496" y="12700"/>
                  </a:cubicBezTo>
                  <a:cubicBezTo>
                    <a:pt x="562807" y="15240"/>
                    <a:pt x="493117" y="16510"/>
                    <a:pt x="427096" y="19050"/>
                  </a:cubicBezTo>
                  <a:cubicBezTo>
                    <a:pt x="328064" y="21590"/>
                    <a:pt x="225364" y="24130"/>
                    <a:pt x="126332" y="27940"/>
                  </a:cubicBezTo>
                  <a:cubicBezTo>
                    <a:pt x="67646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55675" y="597010"/>
                    <a:pt x="273046" y="597010"/>
                    <a:pt x="394085" y="598280"/>
                  </a:cubicBezTo>
                  <a:cubicBezTo>
                    <a:pt x="460107" y="599550"/>
                    <a:pt x="526128" y="600820"/>
                    <a:pt x="588482" y="602090"/>
                  </a:cubicBezTo>
                  <a:cubicBezTo>
                    <a:pt x="698517" y="603360"/>
                    <a:pt x="804885" y="603360"/>
                    <a:pt x="914921" y="604630"/>
                  </a:cubicBezTo>
                  <a:cubicBezTo>
                    <a:pt x="958935" y="604630"/>
                    <a:pt x="999282" y="604630"/>
                    <a:pt x="1043296" y="603360"/>
                  </a:cubicBezTo>
                  <a:cubicBezTo>
                    <a:pt x="1061635" y="603360"/>
                    <a:pt x="1083642" y="602090"/>
                    <a:pt x="1101981" y="602090"/>
                  </a:cubicBezTo>
                  <a:cubicBezTo>
                    <a:pt x="1175339" y="603360"/>
                    <a:pt x="2642481" y="594470"/>
                    <a:pt x="2715838" y="595740"/>
                  </a:cubicBezTo>
                  <a:cubicBezTo>
                    <a:pt x="2818538" y="597010"/>
                    <a:pt x="3100963" y="597010"/>
                    <a:pt x="3203663" y="597010"/>
                  </a:cubicBezTo>
                  <a:cubicBezTo>
                    <a:pt x="3244010" y="597010"/>
                    <a:pt x="3280688" y="595740"/>
                    <a:pt x="3321035" y="595740"/>
                  </a:cubicBezTo>
                  <a:cubicBezTo>
                    <a:pt x="3387056" y="597010"/>
                    <a:pt x="3453077" y="598280"/>
                    <a:pt x="3519099" y="599550"/>
                  </a:cubicBezTo>
                  <a:cubicBezTo>
                    <a:pt x="3662145" y="602090"/>
                    <a:pt x="3801524" y="599550"/>
                    <a:pt x="3944570" y="603360"/>
                  </a:cubicBezTo>
                  <a:cubicBezTo>
                    <a:pt x="4182981" y="608440"/>
                    <a:pt x="4425059" y="602090"/>
                    <a:pt x="4659471" y="607170"/>
                  </a:cubicBezTo>
                  <a:cubicBezTo>
                    <a:pt x="4679791" y="608440"/>
                    <a:pt x="4700111" y="607170"/>
                    <a:pt x="4722971" y="607170"/>
                  </a:cubicBezTo>
                  <a:cubicBezTo>
                    <a:pt x="4722971" y="583040"/>
                    <a:pt x="4722971" y="570340"/>
                    <a:pt x="4722971" y="550882"/>
                  </a:cubicBezTo>
                  <a:cubicBezTo>
                    <a:pt x="4721701" y="531208"/>
                    <a:pt x="4719161" y="512692"/>
                    <a:pt x="4719161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86295" y="914757"/>
            <a:ext cx="8143028" cy="1341361"/>
            <a:chOff x="0" y="0"/>
            <a:chExt cx="3701376" cy="609710"/>
          </a:xfrm>
        </p:grpSpPr>
        <p:sp>
          <p:nvSpPr>
            <p:cNvPr id="5" name="Freeform 5"/>
            <p:cNvSpPr/>
            <p:nvPr/>
          </p:nvSpPr>
          <p:spPr>
            <a:xfrm>
              <a:off x="-3810" y="1270"/>
              <a:ext cx="3706456" cy="608440"/>
            </a:xfrm>
            <a:custGeom>
              <a:avLst/>
              <a:gdLst/>
              <a:ahLst/>
              <a:cxnLst/>
              <a:rect l="l" t="t" r="r" b="b"/>
              <a:pathLst>
                <a:path w="3706456" h="608440">
                  <a:moveTo>
                    <a:pt x="3702646" y="492632"/>
                  </a:moveTo>
                  <a:cubicBezTo>
                    <a:pt x="3702646" y="469873"/>
                    <a:pt x="3706456" y="446727"/>
                    <a:pt x="3700106" y="423967"/>
                  </a:cubicBezTo>
                  <a:cubicBezTo>
                    <a:pt x="3692486" y="408923"/>
                    <a:pt x="3681056" y="112274"/>
                    <a:pt x="3681056" y="97229"/>
                  </a:cubicBezTo>
                  <a:cubicBezTo>
                    <a:pt x="3678516" y="86814"/>
                    <a:pt x="3677246" y="76013"/>
                    <a:pt x="3674706" y="54610"/>
                  </a:cubicBezTo>
                  <a:cubicBezTo>
                    <a:pt x="3674706" y="44450"/>
                    <a:pt x="3673436" y="34290"/>
                    <a:pt x="3672166" y="21590"/>
                  </a:cubicBezTo>
                  <a:cubicBezTo>
                    <a:pt x="3662006" y="19050"/>
                    <a:pt x="3653116" y="17780"/>
                    <a:pt x="3642956" y="16510"/>
                  </a:cubicBezTo>
                  <a:cubicBezTo>
                    <a:pt x="3628457" y="15240"/>
                    <a:pt x="3611309" y="16510"/>
                    <a:pt x="3597019" y="16510"/>
                  </a:cubicBezTo>
                  <a:cubicBezTo>
                    <a:pt x="3525569" y="13970"/>
                    <a:pt x="3454119" y="8890"/>
                    <a:pt x="3382669" y="7620"/>
                  </a:cubicBezTo>
                  <a:cubicBezTo>
                    <a:pt x="3248343" y="5080"/>
                    <a:pt x="3111159" y="3810"/>
                    <a:pt x="2976833" y="2540"/>
                  </a:cubicBezTo>
                  <a:cubicBezTo>
                    <a:pt x="2928247" y="2540"/>
                    <a:pt x="2876803" y="0"/>
                    <a:pt x="2828217" y="0"/>
                  </a:cubicBezTo>
                  <a:cubicBezTo>
                    <a:pt x="2711039" y="0"/>
                    <a:pt x="2596719" y="1270"/>
                    <a:pt x="2479541" y="1270"/>
                  </a:cubicBezTo>
                  <a:cubicBezTo>
                    <a:pt x="2410949" y="1270"/>
                    <a:pt x="2342357" y="3810"/>
                    <a:pt x="2270907" y="3810"/>
                  </a:cubicBezTo>
                  <a:cubicBezTo>
                    <a:pt x="2199456" y="5080"/>
                    <a:pt x="904782" y="7620"/>
                    <a:pt x="833332" y="7620"/>
                  </a:cubicBezTo>
                  <a:cubicBezTo>
                    <a:pt x="776172" y="7620"/>
                    <a:pt x="719012" y="6350"/>
                    <a:pt x="661852" y="7620"/>
                  </a:cubicBezTo>
                  <a:cubicBezTo>
                    <a:pt x="610408" y="8890"/>
                    <a:pt x="556106" y="11430"/>
                    <a:pt x="504662" y="12700"/>
                  </a:cubicBezTo>
                  <a:cubicBezTo>
                    <a:pt x="450360" y="15240"/>
                    <a:pt x="396058" y="16510"/>
                    <a:pt x="344614" y="19050"/>
                  </a:cubicBezTo>
                  <a:cubicBezTo>
                    <a:pt x="267448" y="21590"/>
                    <a:pt x="187424" y="24130"/>
                    <a:pt x="110258" y="27940"/>
                  </a:cubicBezTo>
                  <a:cubicBezTo>
                    <a:pt x="6453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33122" y="597010"/>
                    <a:pt x="224578" y="597010"/>
                    <a:pt x="318892" y="598280"/>
                  </a:cubicBezTo>
                  <a:cubicBezTo>
                    <a:pt x="370336" y="599550"/>
                    <a:pt x="421780" y="600820"/>
                    <a:pt x="470366" y="602090"/>
                  </a:cubicBezTo>
                  <a:cubicBezTo>
                    <a:pt x="556106" y="603360"/>
                    <a:pt x="638988" y="603360"/>
                    <a:pt x="724728" y="604630"/>
                  </a:cubicBezTo>
                  <a:cubicBezTo>
                    <a:pt x="759024" y="604630"/>
                    <a:pt x="790462" y="604630"/>
                    <a:pt x="824758" y="603360"/>
                  </a:cubicBezTo>
                  <a:cubicBezTo>
                    <a:pt x="839048" y="603360"/>
                    <a:pt x="856196" y="602090"/>
                    <a:pt x="870486" y="602090"/>
                  </a:cubicBezTo>
                  <a:cubicBezTo>
                    <a:pt x="927646" y="603360"/>
                    <a:pt x="2070846" y="594470"/>
                    <a:pt x="2128006" y="595740"/>
                  </a:cubicBezTo>
                  <a:cubicBezTo>
                    <a:pt x="2208030" y="597010"/>
                    <a:pt x="2428097" y="597010"/>
                    <a:pt x="2508121" y="597010"/>
                  </a:cubicBezTo>
                  <a:cubicBezTo>
                    <a:pt x="2539559" y="597010"/>
                    <a:pt x="2568139" y="595740"/>
                    <a:pt x="2599577" y="595740"/>
                  </a:cubicBezTo>
                  <a:cubicBezTo>
                    <a:pt x="2651021" y="597010"/>
                    <a:pt x="2702464" y="598280"/>
                    <a:pt x="2753909" y="599550"/>
                  </a:cubicBezTo>
                  <a:cubicBezTo>
                    <a:pt x="2865371" y="602090"/>
                    <a:pt x="2973975" y="599550"/>
                    <a:pt x="3085437" y="603360"/>
                  </a:cubicBezTo>
                  <a:cubicBezTo>
                    <a:pt x="3271207" y="608440"/>
                    <a:pt x="3459835" y="602090"/>
                    <a:pt x="3642956" y="607170"/>
                  </a:cubicBezTo>
                  <a:cubicBezTo>
                    <a:pt x="3663276" y="608440"/>
                    <a:pt x="3683596" y="607170"/>
                    <a:pt x="3706456" y="607170"/>
                  </a:cubicBezTo>
                  <a:cubicBezTo>
                    <a:pt x="3706456" y="583040"/>
                    <a:pt x="3706456" y="570340"/>
                    <a:pt x="3706456" y="550882"/>
                  </a:cubicBezTo>
                  <a:cubicBezTo>
                    <a:pt x="3705186" y="531208"/>
                    <a:pt x="3702646" y="512692"/>
                    <a:pt x="3702646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73427" y="4927737"/>
            <a:ext cx="10843410" cy="1341361"/>
            <a:chOff x="0" y="0"/>
            <a:chExt cx="5218314" cy="609710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5223394" cy="608440"/>
            </a:xfrm>
            <a:custGeom>
              <a:avLst/>
              <a:gdLst/>
              <a:ahLst/>
              <a:cxnLst/>
              <a:rect l="l" t="t" r="r" b="b"/>
              <a:pathLst>
                <a:path w="5223394" h="608440">
                  <a:moveTo>
                    <a:pt x="5219584" y="492632"/>
                  </a:moveTo>
                  <a:cubicBezTo>
                    <a:pt x="5219584" y="469873"/>
                    <a:pt x="5223394" y="446727"/>
                    <a:pt x="5217044" y="423967"/>
                  </a:cubicBezTo>
                  <a:cubicBezTo>
                    <a:pt x="5209424" y="408923"/>
                    <a:pt x="5197994" y="112274"/>
                    <a:pt x="5197994" y="97229"/>
                  </a:cubicBezTo>
                  <a:cubicBezTo>
                    <a:pt x="5195454" y="86814"/>
                    <a:pt x="5194184" y="76013"/>
                    <a:pt x="5191644" y="54610"/>
                  </a:cubicBezTo>
                  <a:cubicBezTo>
                    <a:pt x="5191644" y="44450"/>
                    <a:pt x="5190374" y="34290"/>
                    <a:pt x="5189104" y="21590"/>
                  </a:cubicBezTo>
                  <a:cubicBezTo>
                    <a:pt x="5178944" y="19050"/>
                    <a:pt x="5170054" y="17780"/>
                    <a:pt x="5159894" y="16510"/>
                  </a:cubicBezTo>
                  <a:cubicBezTo>
                    <a:pt x="5140159" y="15240"/>
                    <a:pt x="5115760" y="16510"/>
                    <a:pt x="5095427" y="16510"/>
                  </a:cubicBezTo>
                  <a:cubicBezTo>
                    <a:pt x="4993764" y="13970"/>
                    <a:pt x="4892100" y="8890"/>
                    <a:pt x="4790436" y="7620"/>
                  </a:cubicBezTo>
                  <a:cubicBezTo>
                    <a:pt x="4599309" y="5080"/>
                    <a:pt x="4404115" y="3810"/>
                    <a:pt x="4212987" y="2540"/>
                  </a:cubicBezTo>
                  <a:cubicBezTo>
                    <a:pt x="4143856" y="2540"/>
                    <a:pt x="4070658" y="0"/>
                    <a:pt x="4001527" y="0"/>
                  </a:cubicBezTo>
                  <a:cubicBezTo>
                    <a:pt x="3834799" y="0"/>
                    <a:pt x="3672137" y="1270"/>
                    <a:pt x="3505409" y="1270"/>
                  </a:cubicBezTo>
                  <a:cubicBezTo>
                    <a:pt x="3407812" y="1270"/>
                    <a:pt x="3310215" y="3810"/>
                    <a:pt x="3208551" y="3810"/>
                  </a:cubicBezTo>
                  <a:cubicBezTo>
                    <a:pt x="3106887" y="5080"/>
                    <a:pt x="1264744" y="7620"/>
                    <a:pt x="1163080" y="7620"/>
                  </a:cubicBezTo>
                  <a:cubicBezTo>
                    <a:pt x="1081749" y="7620"/>
                    <a:pt x="1000418" y="6350"/>
                    <a:pt x="919087" y="7620"/>
                  </a:cubicBezTo>
                  <a:cubicBezTo>
                    <a:pt x="845890" y="8890"/>
                    <a:pt x="768625" y="11430"/>
                    <a:pt x="695428" y="12700"/>
                  </a:cubicBezTo>
                  <a:cubicBezTo>
                    <a:pt x="618163" y="15240"/>
                    <a:pt x="540899" y="16510"/>
                    <a:pt x="467701" y="19050"/>
                  </a:cubicBezTo>
                  <a:cubicBezTo>
                    <a:pt x="357905" y="21590"/>
                    <a:pt x="244041" y="24130"/>
                    <a:pt x="134245" y="27940"/>
                  </a:cubicBezTo>
                  <a:cubicBezTo>
                    <a:pt x="6918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66777" y="597010"/>
                    <a:pt x="296906" y="597010"/>
                    <a:pt x="431102" y="598280"/>
                  </a:cubicBezTo>
                  <a:cubicBezTo>
                    <a:pt x="504300" y="599550"/>
                    <a:pt x="577498" y="600820"/>
                    <a:pt x="646629" y="602090"/>
                  </a:cubicBezTo>
                  <a:cubicBezTo>
                    <a:pt x="768625" y="603360"/>
                    <a:pt x="886555" y="603360"/>
                    <a:pt x="1008551" y="604630"/>
                  </a:cubicBezTo>
                  <a:cubicBezTo>
                    <a:pt x="1057350" y="604630"/>
                    <a:pt x="1102082" y="604630"/>
                    <a:pt x="1150880" y="603360"/>
                  </a:cubicBezTo>
                  <a:cubicBezTo>
                    <a:pt x="1171213" y="603360"/>
                    <a:pt x="1195612" y="602090"/>
                    <a:pt x="1215945" y="602090"/>
                  </a:cubicBezTo>
                  <a:cubicBezTo>
                    <a:pt x="1297276" y="603360"/>
                    <a:pt x="2923893" y="594470"/>
                    <a:pt x="3005224" y="595740"/>
                  </a:cubicBezTo>
                  <a:cubicBezTo>
                    <a:pt x="3119087" y="597010"/>
                    <a:pt x="3432211" y="597010"/>
                    <a:pt x="3546074" y="597010"/>
                  </a:cubicBezTo>
                  <a:cubicBezTo>
                    <a:pt x="3590806" y="597010"/>
                    <a:pt x="3631472" y="595740"/>
                    <a:pt x="3676204" y="595740"/>
                  </a:cubicBezTo>
                  <a:cubicBezTo>
                    <a:pt x="3749401" y="597010"/>
                    <a:pt x="3822599" y="598280"/>
                    <a:pt x="3895797" y="599550"/>
                  </a:cubicBezTo>
                  <a:cubicBezTo>
                    <a:pt x="4054392" y="602090"/>
                    <a:pt x="4208921" y="599550"/>
                    <a:pt x="4367516" y="603360"/>
                  </a:cubicBezTo>
                  <a:cubicBezTo>
                    <a:pt x="4631841" y="608440"/>
                    <a:pt x="4900233" y="602090"/>
                    <a:pt x="5159894" y="607170"/>
                  </a:cubicBezTo>
                  <a:cubicBezTo>
                    <a:pt x="5180214" y="608440"/>
                    <a:pt x="5200534" y="607170"/>
                    <a:pt x="5223394" y="607170"/>
                  </a:cubicBezTo>
                  <a:cubicBezTo>
                    <a:pt x="5223394" y="583040"/>
                    <a:pt x="5223394" y="570340"/>
                    <a:pt x="5223394" y="550882"/>
                  </a:cubicBezTo>
                  <a:cubicBezTo>
                    <a:pt x="5222124" y="531208"/>
                    <a:pt x="5219584" y="512692"/>
                    <a:pt x="5219584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89358" y="3019658"/>
            <a:ext cx="666283" cy="6638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72530" y="1189092"/>
            <a:ext cx="926707" cy="663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2216" y="5137011"/>
            <a:ext cx="729838" cy="7325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9031" y="813657"/>
            <a:ext cx="3008515" cy="193195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88567" y="1460152"/>
            <a:ext cx="2275374" cy="97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66"/>
              </a:lnSpc>
            </a:pP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3984" y="1093128"/>
            <a:ext cx="2497728" cy="759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85198" y="284269"/>
            <a:ext cx="578743" cy="6421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246389">
            <a:off x="11576804" y="6245234"/>
            <a:ext cx="505127" cy="508943"/>
          </a:xfrm>
          <a:prstGeom prst="rect">
            <a:avLst/>
          </a:prstGeom>
        </p:spPr>
      </p:pic>
      <p:sp>
        <p:nvSpPr>
          <p:cNvPr id="16" name="Text Box 107">
            <a:extLst>
              <a:ext uri="{FF2B5EF4-FFF2-40B4-BE49-F238E27FC236}">
                <a16:creationId xmlns:a16="http://schemas.microsoft.com/office/drawing/2014/main" id="{31EB65CF-9D9E-4819-8632-1AA0B5E6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02" y="1015505"/>
            <a:ext cx="689330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nl-NL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làm quen với thao tác phát triển câu chuyện dựa theo trí tưởng tượng.</a:t>
            </a:r>
            <a:endParaRPr lang="en-US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3A169E-9B3F-4045-8CD6-9C5C8B17E64A}"/>
              </a:ext>
            </a:extLst>
          </p:cNvPr>
          <p:cNvSpPr/>
          <p:nvPr/>
        </p:nvSpPr>
        <p:spPr>
          <a:xfrm>
            <a:off x="2735651" y="3143925"/>
            <a:ext cx="7345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sắp xếp các sự việc theo trình tự thời gian.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DDA0C-4524-48E4-BC13-08377E66E607}"/>
              </a:ext>
            </a:extLst>
          </p:cNvPr>
          <p:cNvSpPr/>
          <p:nvPr/>
        </p:nvSpPr>
        <p:spPr>
          <a:xfrm>
            <a:off x="2048559" y="5241652"/>
            <a:ext cx="937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phát triển câu chuyện theo trí tưởng tượng cuả mình.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4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C684B-7C3D-49B7-B581-05D916819961}"/>
              </a:ext>
            </a:extLst>
          </p:cNvPr>
          <p:cNvSpPr txBox="1"/>
          <p:nvPr/>
        </p:nvSpPr>
        <p:spPr>
          <a:xfrm>
            <a:off x="772358" y="195309"/>
            <a:ext cx="10963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E6F758-AFCD-44D4-9CD2-10024EFC304B}"/>
              </a:ext>
            </a:extLst>
          </p:cNvPr>
          <p:cNvCxnSpPr>
            <a:cxnSpLocks/>
          </p:cNvCxnSpPr>
          <p:nvPr/>
        </p:nvCxnSpPr>
        <p:spPr>
          <a:xfrm>
            <a:off x="1447060" y="1411550"/>
            <a:ext cx="28053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78656A-FD37-49A0-A2BB-D24AC2B3BD98}"/>
              </a:ext>
            </a:extLst>
          </p:cNvPr>
          <p:cNvCxnSpPr/>
          <p:nvPr/>
        </p:nvCxnSpPr>
        <p:spPr>
          <a:xfrm>
            <a:off x="6578353" y="1411550"/>
            <a:ext cx="46785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EEAED5-BCC9-4F1F-AD32-62F6074B1189}"/>
              </a:ext>
            </a:extLst>
          </p:cNvPr>
          <p:cNvCxnSpPr>
            <a:cxnSpLocks/>
          </p:cNvCxnSpPr>
          <p:nvPr/>
        </p:nvCxnSpPr>
        <p:spPr>
          <a:xfrm>
            <a:off x="878889" y="2024109"/>
            <a:ext cx="7989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57F91C-6114-4C1A-A06B-E29BD0E1A7A4}"/>
              </a:ext>
            </a:extLst>
          </p:cNvPr>
          <p:cNvCxnSpPr/>
          <p:nvPr/>
        </p:nvCxnSpPr>
        <p:spPr>
          <a:xfrm>
            <a:off x="3213717" y="2024109"/>
            <a:ext cx="54775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BF969E-D6C5-413D-BA35-BF1F094A94E3}"/>
              </a:ext>
            </a:extLst>
          </p:cNvPr>
          <p:cNvCxnSpPr/>
          <p:nvPr/>
        </p:nvCxnSpPr>
        <p:spPr>
          <a:xfrm>
            <a:off x="5584054" y="2672179"/>
            <a:ext cx="34356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8" y="312738"/>
            <a:ext cx="1572105" cy="12889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7" y="4025200"/>
            <a:ext cx="1572105" cy="12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A42D1E-FC51-4454-A02D-A7BF6BADA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7" y="2470022"/>
            <a:ext cx="1572105" cy="12889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16D3A9-9466-4D62-8E17-D05D5296637C}"/>
              </a:ext>
            </a:extLst>
          </p:cNvPr>
          <p:cNvSpPr txBox="1"/>
          <p:nvPr/>
        </p:nvSpPr>
        <p:spPr>
          <a:xfrm>
            <a:off x="3033952" y="603273"/>
            <a:ext cx="845954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mơ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mình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gặp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tiên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cảnh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tiên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ba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điều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kumimoji="0" lang="zh-CN" altLang="en-US" sz="4000" b="0" i="0" u="none" strike="noStrike" kern="1200" cap="none" spc="0" normalizeH="0" baseline="0" noProof="0" dirty="0">
              <a:ln w="41275"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B12D555-35A1-4A6A-8F12-251942E19C8B}"/>
              </a:ext>
            </a:extLst>
          </p:cNvPr>
          <p:cNvSpPr txBox="1"/>
          <p:nvPr/>
        </p:nvSpPr>
        <p:spPr>
          <a:xfrm>
            <a:off x="3033952" y="4315735"/>
            <a:ext cx="7627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nghĩ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giấc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kumimoji="0" lang="zh-CN" altLang="en-US" sz="4000" b="0" i="0" u="none" strike="noStrike" kern="1200" cap="none" spc="0" normalizeH="0" baseline="0" noProof="0" dirty="0">
              <a:ln w="41275"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C623288-B8DE-47C6-A7BA-3FEDCA0EAFF1}"/>
              </a:ext>
            </a:extLst>
          </p:cNvPr>
          <p:cNvSpPr txBox="1"/>
          <p:nvPr/>
        </p:nvSpPr>
        <p:spPr>
          <a:xfrm>
            <a:off x="3033952" y="2803116"/>
            <a:ext cx="84595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từng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điều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như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4000" b="0" i="0" u="none" strike="noStrike" kern="1200" cap="none" spc="0" normalizeH="0" baseline="0" noProof="0" dirty="0">
                <a:ln w="41275"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kumimoji="0" lang="zh-CN" altLang="en-US" sz="4000" b="0" i="0" u="none" strike="noStrike" kern="1200" cap="none" spc="0" normalizeH="0" baseline="0" noProof="0" dirty="0">
              <a:ln w="41275"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34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112CB-F4F1-4929-B045-F9807EA7DA1B}"/>
              </a:ext>
            </a:extLst>
          </p:cNvPr>
          <p:cNvSpPr txBox="1"/>
          <p:nvPr/>
        </p:nvSpPr>
        <p:spPr>
          <a:xfrm>
            <a:off x="621438" y="1091953"/>
            <a:ext cx="11168108" cy="358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7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34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52DBEF4-3B85-4EAD-B73F-5D8CF0238827}"/>
              </a:ext>
            </a:extLst>
          </p:cNvPr>
          <p:cNvSpPr/>
          <p:nvPr/>
        </p:nvSpPr>
        <p:spPr>
          <a:xfrm>
            <a:off x="3133820" y="4109898"/>
            <a:ext cx="5797116" cy="8958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C9A834D-EC69-4D98-A96F-F65E57B3327C}"/>
              </a:ext>
            </a:extLst>
          </p:cNvPr>
          <p:cNvSpPr/>
          <p:nvPr/>
        </p:nvSpPr>
        <p:spPr>
          <a:xfrm>
            <a:off x="3133820" y="2849731"/>
            <a:ext cx="5893290" cy="9854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361643-94EC-4EEE-8C0C-D9C78ECBB575}"/>
              </a:ext>
            </a:extLst>
          </p:cNvPr>
          <p:cNvSpPr/>
          <p:nvPr/>
        </p:nvSpPr>
        <p:spPr>
          <a:xfrm>
            <a:off x="3133820" y="1666249"/>
            <a:ext cx="5862221" cy="8623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9AA9F8-5E4D-4AC1-9CEE-8F1539938313}"/>
              </a:ext>
            </a:extLst>
          </p:cNvPr>
          <p:cNvSpPr/>
          <p:nvPr/>
        </p:nvSpPr>
        <p:spPr>
          <a:xfrm>
            <a:off x="3133820" y="338896"/>
            <a:ext cx="5893290" cy="8877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E24C2-10DF-4681-B8FC-FFB59A44CB90}"/>
              </a:ext>
            </a:extLst>
          </p:cNvPr>
          <p:cNvSpPr/>
          <p:nvPr/>
        </p:nvSpPr>
        <p:spPr>
          <a:xfrm>
            <a:off x="9694416" y="4343507"/>
            <a:ext cx="2148397" cy="6953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441DC2-9B3C-465D-9133-3109A94BDC6D}"/>
              </a:ext>
            </a:extLst>
          </p:cNvPr>
          <p:cNvSpPr/>
          <p:nvPr/>
        </p:nvSpPr>
        <p:spPr>
          <a:xfrm>
            <a:off x="9793552" y="2416384"/>
            <a:ext cx="2092168" cy="67470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D70FB-FFDE-4AFF-8468-19AA80A827AB}"/>
              </a:ext>
            </a:extLst>
          </p:cNvPr>
          <p:cNvSpPr/>
          <p:nvPr/>
        </p:nvSpPr>
        <p:spPr>
          <a:xfrm>
            <a:off x="9836459" y="445428"/>
            <a:ext cx="2006354" cy="6747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7B163F-3F53-4E29-A087-2F94EC9CD2D4}"/>
              </a:ext>
            </a:extLst>
          </p:cNvPr>
          <p:cNvSpPr/>
          <p:nvPr/>
        </p:nvSpPr>
        <p:spPr>
          <a:xfrm>
            <a:off x="319593" y="1924467"/>
            <a:ext cx="2281562" cy="17577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1C77E-BFB4-4442-8867-FE2BB43C90AE}"/>
              </a:ext>
            </a:extLst>
          </p:cNvPr>
          <p:cNvSpPr txBox="1"/>
          <p:nvPr/>
        </p:nvSpPr>
        <p:spPr>
          <a:xfrm>
            <a:off x="312196" y="2108608"/>
            <a:ext cx="228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 TRUYỆN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AE759-259A-40E7-9D5A-81F81023F2B8}"/>
              </a:ext>
            </a:extLst>
          </p:cNvPr>
          <p:cNvSpPr txBox="1"/>
          <p:nvPr/>
        </p:nvSpPr>
        <p:spPr>
          <a:xfrm>
            <a:off x="3133820" y="457673"/>
            <a:ext cx="62410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B3684-5921-4478-8567-512DBA960968}"/>
              </a:ext>
            </a:extLst>
          </p:cNvPr>
          <p:cNvSpPr txBox="1"/>
          <p:nvPr/>
        </p:nvSpPr>
        <p:spPr>
          <a:xfrm>
            <a:off x="3362419" y="1618626"/>
            <a:ext cx="57838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A37F7-915C-4F6D-B444-2B8D80CB1A85}"/>
              </a:ext>
            </a:extLst>
          </p:cNvPr>
          <p:cNvSpPr txBox="1"/>
          <p:nvPr/>
        </p:nvSpPr>
        <p:spPr>
          <a:xfrm>
            <a:off x="3362419" y="2803357"/>
            <a:ext cx="60900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D95AE-F674-4B8E-B7A1-A9C3043457CA}"/>
              </a:ext>
            </a:extLst>
          </p:cNvPr>
          <p:cNvSpPr txBox="1"/>
          <p:nvPr/>
        </p:nvSpPr>
        <p:spPr>
          <a:xfrm>
            <a:off x="3503724" y="4052819"/>
            <a:ext cx="51224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63E6A-298B-4403-9ABE-4DC0D0125E08}"/>
              </a:ext>
            </a:extLst>
          </p:cNvPr>
          <p:cNvSpPr txBox="1"/>
          <p:nvPr/>
        </p:nvSpPr>
        <p:spPr>
          <a:xfrm>
            <a:off x="9871969" y="522076"/>
            <a:ext cx="189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A4174-B034-448E-A3D7-6A083BECA5E5}"/>
              </a:ext>
            </a:extLst>
          </p:cNvPr>
          <p:cNvSpPr txBox="1"/>
          <p:nvPr/>
        </p:nvSpPr>
        <p:spPr>
          <a:xfrm>
            <a:off x="9749908" y="2416384"/>
            <a:ext cx="228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3F3F0-343C-4D83-8FB8-74FF4DDD12A0}"/>
              </a:ext>
            </a:extLst>
          </p:cNvPr>
          <p:cNvSpPr txBox="1"/>
          <p:nvPr/>
        </p:nvSpPr>
        <p:spPr>
          <a:xfrm>
            <a:off x="9678140" y="4328797"/>
            <a:ext cx="227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103E49-BBB8-4208-8539-C0FA30D7995B}"/>
              </a:ext>
            </a:extLst>
          </p:cNvPr>
          <p:cNvCxnSpPr>
            <a:endCxn id="5" idx="1"/>
          </p:cNvCxnSpPr>
          <p:nvPr/>
        </p:nvCxnSpPr>
        <p:spPr>
          <a:xfrm flipV="1">
            <a:off x="2608552" y="857783"/>
            <a:ext cx="525268" cy="1850988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2ECB42-2D02-4E90-8640-BF14ED5FBCD6}"/>
              </a:ext>
            </a:extLst>
          </p:cNvPr>
          <p:cNvCxnSpPr>
            <a:cxnSpLocks/>
            <a:stCxn id="2" idx="3"/>
            <a:endCxn id="17" idx="1"/>
          </p:cNvCxnSpPr>
          <p:nvPr/>
        </p:nvCxnSpPr>
        <p:spPr>
          <a:xfrm flipV="1">
            <a:off x="2593758" y="2097431"/>
            <a:ext cx="540062" cy="611342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FC74C1-DDE0-4A88-B79C-EBEC3297F92D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2593758" y="2708773"/>
            <a:ext cx="540062" cy="633669"/>
          </a:xfrm>
          <a:prstGeom prst="straightConnector1">
            <a:avLst/>
          </a:prstGeom>
          <a:ln w="28575"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AE8F27-968A-4E99-A313-C44B1F40C22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593758" y="2635107"/>
            <a:ext cx="540062" cy="1922724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7FD0B7-F5E0-43D4-AE93-6992C75710E5}"/>
              </a:ext>
            </a:extLst>
          </p:cNvPr>
          <p:cNvCxnSpPr>
            <a:endCxn id="9" idx="1"/>
          </p:cNvCxnSpPr>
          <p:nvPr/>
        </p:nvCxnSpPr>
        <p:spPr>
          <a:xfrm>
            <a:off x="9027110" y="814463"/>
            <a:ext cx="844859" cy="1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DDFB83-9E26-498C-BFC6-3978609307B5}"/>
              </a:ext>
            </a:extLst>
          </p:cNvPr>
          <p:cNvCxnSpPr>
            <a:endCxn id="10" idx="1"/>
          </p:cNvCxnSpPr>
          <p:nvPr/>
        </p:nvCxnSpPr>
        <p:spPr>
          <a:xfrm>
            <a:off x="8996041" y="2097430"/>
            <a:ext cx="753867" cy="611342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BB3A96-54E7-4B56-AA1F-95C813EBCE7E}"/>
              </a:ext>
            </a:extLst>
          </p:cNvPr>
          <p:cNvCxnSpPr>
            <a:endCxn id="10" idx="1"/>
          </p:cNvCxnSpPr>
          <p:nvPr/>
        </p:nvCxnSpPr>
        <p:spPr>
          <a:xfrm flipV="1">
            <a:off x="9039685" y="2708772"/>
            <a:ext cx="710223" cy="695499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9B40F1-19AD-465F-94C7-2DCFFD3C6761}"/>
              </a:ext>
            </a:extLst>
          </p:cNvPr>
          <p:cNvCxnSpPr>
            <a:cxnSpLocks/>
          </p:cNvCxnSpPr>
          <p:nvPr/>
        </p:nvCxnSpPr>
        <p:spPr>
          <a:xfrm>
            <a:off x="8922798" y="4452928"/>
            <a:ext cx="771618" cy="1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chemeClr val="bg1"/>
            </a:gs>
            <a:gs pos="2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0DE370F-C496-4A37-A148-A2B3C700E5CE}"/>
              </a:ext>
            </a:extLst>
          </p:cNvPr>
          <p:cNvSpPr/>
          <p:nvPr/>
        </p:nvSpPr>
        <p:spPr>
          <a:xfrm>
            <a:off x="1006137" y="830064"/>
            <a:ext cx="10067277" cy="4682970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467F6-2D8F-4B6C-97B7-031CF778DC90}"/>
              </a:ext>
            </a:extLst>
          </p:cNvPr>
          <p:cNvSpPr txBox="1"/>
          <p:nvPr/>
        </p:nvSpPr>
        <p:spPr>
          <a:xfrm>
            <a:off x="1118586" y="1340528"/>
            <a:ext cx="10262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4.Câu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77B33DC7-5B39-49EF-B8D1-D7CEFC41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118872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u="sng" dirty="0">
                <a:solidFill>
                  <a:srgbClr val="000004"/>
                </a:solidFill>
                <a:latin typeface="Times New Roman" panose="02020603050405020304" pitchFamily="18" charset="0"/>
              </a:rPr>
              <a:t>Ví dụ 1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:  Bố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đi làm xa. Mẹ ốm nặng phải nằm viện . Ngoài giờ học, em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đều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vào viện chăm sóc mẹ . Một buổi trưa, mẹ em đã ngủ say. Em mệt quá cũng ngủ thiếp đi . Em bỗng thấy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bà tiên nắm lấy tay em, khen em là đứa con hiếu thảo và cho em 3 điều 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ư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ớc...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Đầu tiên, em ước cho mẹ khỏi bệnh để mẹ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lại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đi làm . Điều thứ hai em mong bố có một chiếc xe máy để đi làm . Điều ước thứ ba em mong ước mình học thật giỏi để sau này lớn lên trở thành những kĩ sư giỏi..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   Em tỉnh giấc và thật tiếc đó chỉ là giấc mơ. 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hưng em vẫn tự nhủ mình sẽ cố gắng để thực hiện những điều ước đó.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7CAF20F5-FB12-4C6C-96E5-9B2D7BA3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28178"/>
            <a:ext cx="1185407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en-US" sz="2400" b="1" u="sng" dirty="0">
                <a:solidFill>
                  <a:srgbClr val="000004"/>
                </a:solidFill>
                <a:latin typeface="Times New Roman" panose="02020603050405020304" pitchFamily="18" charset="0"/>
              </a:rPr>
              <a:t>Ví dụ 2</a:t>
            </a:r>
            <a:r>
              <a:rPr lang="en-US" altLang="en-US" sz="2400" b="1" dirty="0">
                <a:solidFill>
                  <a:srgbClr val="000004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phơ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mồ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hôi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nhễ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dịu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dàng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phí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ạ.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thưởng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ạ.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mau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ho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chợt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tiếc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!</a:t>
            </a:r>
            <a:endParaRPr lang="vi-VN" altLang="en-US" sz="2400" dirty="0">
              <a:solidFill>
                <a:srgbClr val="000004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793</Words>
  <Application>Microsoft Office PowerPoint</Application>
  <PresentationFormat>Widescreen</PresentationFormat>
  <Paragraphs>54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Times New Roman</vt:lpstr>
      <vt:lpstr>Verdana</vt:lpstr>
      <vt:lpstr>Balloons</vt:lpstr>
      <vt:lpstr>1_Default Design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Đào</cp:lastModifiedBy>
  <cp:revision>50</cp:revision>
  <dcterms:created xsi:type="dcterms:W3CDTF">2020-10-20T15:26:07Z</dcterms:created>
  <dcterms:modified xsi:type="dcterms:W3CDTF">2021-10-19T10:57:51Z</dcterms:modified>
</cp:coreProperties>
</file>