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 id="2147484133" r:id="rId2"/>
    <p:sldMasterId id="2147484145" r:id="rId3"/>
    <p:sldMasterId id="2147484158" r:id="rId4"/>
    <p:sldMasterId id="2147484170" r:id="rId5"/>
    <p:sldMasterId id="2147484182" r:id="rId6"/>
    <p:sldMasterId id="2147484196" r:id="rId7"/>
  </p:sldMasterIdLst>
  <p:notesMasterIdLst>
    <p:notesMasterId r:id="rId27"/>
  </p:notesMasterIdLst>
  <p:sldIdLst>
    <p:sldId id="329" r:id="rId8"/>
    <p:sldId id="309" r:id="rId9"/>
    <p:sldId id="330" r:id="rId10"/>
    <p:sldId id="346" r:id="rId11"/>
    <p:sldId id="344" r:id="rId12"/>
    <p:sldId id="345" r:id="rId13"/>
    <p:sldId id="296" r:id="rId14"/>
    <p:sldId id="348" r:id="rId15"/>
    <p:sldId id="347" r:id="rId16"/>
    <p:sldId id="263" r:id="rId17"/>
    <p:sldId id="264" r:id="rId18"/>
    <p:sldId id="342" r:id="rId19"/>
    <p:sldId id="351" r:id="rId20"/>
    <p:sldId id="320" r:id="rId21"/>
    <p:sldId id="259" r:id="rId22"/>
    <p:sldId id="326" r:id="rId23"/>
    <p:sldId id="312" r:id="rId24"/>
    <p:sldId id="305" r:id="rId25"/>
    <p:sldId id="291"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1C2"/>
    <a:srgbClr val="3333FF"/>
    <a:srgbClr val="800080"/>
    <a:srgbClr val="9ED561"/>
    <a:srgbClr val="FFCC66"/>
    <a:srgbClr val="C2E49C"/>
    <a:srgbClr val="FFECC5"/>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3969" autoAdjust="0"/>
  </p:normalViewPr>
  <p:slideViewPr>
    <p:cSldViewPr>
      <p:cViewPr varScale="1">
        <p:scale>
          <a:sx n="69" d="100"/>
          <a:sy n="69" d="100"/>
        </p:scale>
        <p:origin x="834"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64933-8710-46C7-886F-258BB56B6131}"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en-US"/>
        </a:p>
      </dgm:t>
    </dgm:pt>
    <dgm:pt modelId="{DFA7C42F-6860-41B4-98D1-DBC8A30F6400}">
      <dgm:prSet custT="1"/>
      <dgm:spPr/>
      <dgm:t>
        <a:bodyPr/>
        <a:lstStyle/>
        <a:p>
          <a:pPr rtl="0"/>
          <a:r>
            <a:rPr lang="en-US" sz="4800" b="1" dirty="0" err="1">
              <a:solidFill>
                <a:srgbClr val="0000FF"/>
              </a:solidFill>
              <a:latin typeface="Times New Roman" panose="02020603050405020304" pitchFamily="18" charset="0"/>
              <a:cs typeface="Times New Roman" panose="02020603050405020304" pitchFamily="18" charset="0"/>
            </a:rPr>
            <a:t>Tập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làm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văn</a:t>
          </a:r>
          <a:r>
            <a:rPr lang="en-US" sz="4800" b="1" dirty="0">
              <a:solidFill>
                <a:srgbClr val="0000FF"/>
              </a:solidFill>
              <a:latin typeface="Times New Roman" panose="02020603050405020304" pitchFamily="18" charset="0"/>
              <a:cs typeface="Times New Roman" panose="02020603050405020304" pitchFamily="18" charset="0"/>
            </a:rPr>
            <a:t> 4</a:t>
          </a:r>
        </a:p>
        <a:p>
          <a:pPr rtl="0"/>
          <a:r>
            <a:rPr lang="en-US" sz="3200" b="1" dirty="0" err="1">
              <a:solidFill>
                <a:srgbClr val="0000FF"/>
              </a:solidFill>
              <a:latin typeface="Times New Roman" panose="02020603050405020304" pitchFamily="18" charset="0"/>
              <a:cs typeface="Times New Roman" panose="02020603050405020304" pitchFamily="18" charset="0"/>
            </a:rPr>
            <a:t>Tuần</a:t>
          </a:r>
          <a:r>
            <a:rPr lang="en-US" sz="3200" b="1" dirty="0">
              <a:solidFill>
                <a:srgbClr val="0000FF"/>
              </a:solidFill>
              <a:latin typeface="Times New Roman" panose="02020603050405020304" pitchFamily="18" charset="0"/>
              <a:cs typeface="Times New Roman" panose="02020603050405020304" pitchFamily="18" charset="0"/>
            </a:rPr>
            <a:t> 5</a:t>
          </a:r>
          <a:r>
            <a:rPr lang="en-US" sz="4800" b="1" dirty="0">
              <a:solidFill>
                <a:srgbClr val="0000FF"/>
              </a:solidFill>
              <a:latin typeface="Times New Roman" panose="02020603050405020304" pitchFamily="18" charset="0"/>
              <a:cs typeface="Times New Roman" panose="02020603050405020304" pitchFamily="18" charset="0"/>
            </a:rPr>
            <a:t> </a:t>
          </a:r>
          <a:endParaRPr lang="en-US" sz="4800" dirty="0">
            <a:solidFill>
              <a:srgbClr val="0000FF"/>
            </a:solidFill>
            <a:latin typeface="Times New Roman" panose="02020603050405020304" pitchFamily="18" charset="0"/>
            <a:cs typeface="Times New Roman" panose="02020603050405020304" pitchFamily="18" charset="0"/>
          </a:endParaRPr>
        </a:p>
      </dgm:t>
    </dgm:pt>
    <dgm:pt modelId="{DA09FBF2-C9DE-4B7F-BAA5-B8F5875D9D59}" type="parTrans" cxnId="{60603072-6A13-4E6D-9522-DAA49CD817BF}">
      <dgm:prSet/>
      <dgm:spPr/>
      <dgm:t>
        <a:bodyPr/>
        <a:lstStyle/>
        <a:p>
          <a:endParaRPr lang="en-US"/>
        </a:p>
      </dgm:t>
    </dgm:pt>
    <dgm:pt modelId="{6BB03916-32E1-4467-BD94-A574DF7FFCED}" type="sibTrans" cxnId="{60603072-6A13-4E6D-9522-DAA49CD817BF}">
      <dgm:prSet/>
      <dgm:spPr/>
      <dgm:t>
        <a:bodyPr/>
        <a:lstStyle/>
        <a:p>
          <a:endParaRPr lang="en-US"/>
        </a:p>
      </dgm:t>
    </dgm:pt>
    <dgm:pt modelId="{656DE535-E60E-4C38-85D8-4D37974A3A0E}" type="pres">
      <dgm:prSet presAssocID="{49564933-8710-46C7-886F-258BB56B6131}" presName="compositeShape" presStyleCnt="0">
        <dgm:presLayoutVars>
          <dgm:chMax val="7"/>
          <dgm:dir/>
          <dgm:resizeHandles val="exact"/>
        </dgm:presLayoutVars>
      </dgm:prSet>
      <dgm:spPr/>
      <dgm:t>
        <a:bodyPr/>
        <a:lstStyle/>
        <a:p>
          <a:endParaRPr lang="en-US"/>
        </a:p>
      </dgm:t>
    </dgm:pt>
    <dgm:pt modelId="{08167728-EDDE-4361-8A22-773110B39BD7}" type="pres">
      <dgm:prSet presAssocID="{DFA7C42F-6860-41B4-98D1-DBC8A30F6400}" presName="circ1TxSh" presStyleLbl="vennNode1" presStyleIdx="0" presStyleCnt="1" custScaleX="209756" custLinFactNeighborX="-23170" custLinFactNeighborY="3029"/>
      <dgm:spPr/>
      <dgm:t>
        <a:bodyPr/>
        <a:lstStyle/>
        <a:p>
          <a:endParaRPr lang="en-US"/>
        </a:p>
      </dgm:t>
    </dgm:pt>
  </dgm:ptLst>
  <dgm:cxnLst>
    <dgm:cxn modelId="{A65521CC-5EAA-4CAB-95B2-F20AA7B8AB09}" type="presOf" srcId="{DFA7C42F-6860-41B4-98D1-DBC8A30F6400}" destId="{08167728-EDDE-4361-8A22-773110B39BD7}" srcOrd="0" destOrd="0" presId="urn:microsoft.com/office/officeart/2005/8/layout/venn1"/>
    <dgm:cxn modelId="{4A8586D3-DD3E-4663-94B6-7DEEEA510443}" type="presOf" srcId="{49564933-8710-46C7-886F-258BB56B6131}" destId="{656DE535-E60E-4C38-85D8-4D37974A3A0E}" srcOrd="0" destOrd="0" presId="urn:microsoft.com/office/officeart/2005/8/layout/venn1"/>
    <dgm:cxn modelId="{60603072-6A13-4E6D-9522-DAA49CD817BF}" srcId="{49564933-8710-46C7-886F-258BB56B6131}" destId="{DFA7C42F-6860-41B4-98D1-DBC8A30F6400}" srcOrd="0" destOrd="0" parTransId="{DA09FBF2-C9DE-4B7F-BAA5-B8F5875D9D59}" sibTransId="{6BB03916-32E1-4467-BD94-A574DF7FFCED}"/>
    <dgm:cxn modelId="{CA9B93FA-0F92-4281-A2A5-4061B2777455}" type="presParOf" srcId="{656DE535-E60E-4C38-85D8-4D37974A3A0E}" destId="{08167728-EDDE-4361-8A22-773110B39BD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F2B9A-9D43-4878-83EF-3CCF78345CE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EA9D725-8575-4B98-BD8E-E40B41BFA65A}">
      <dgm:prSet custT="1"/>
      <dgm:spPr/>
      <dgm:t>
        <a:bodyPr/>
        <a:lstStyle/>
        <a:p>
          <a:pPr rtl="0"/>
          <a:r>
            <a:rPr lang="en-US" sz="3600" b="1" dirty="0" err="1">
              <a:solidFill>
                <a:srgbClr val="7030A0"/>
              </a:solidFill>
              <a:latin typeface="Times New Roman" panose="02020603050405020304" pitchFamily="18" charset="0"/>
              <a:cs typeface="Times New Roman" panose="02020603050405020304" pitchFamily="18" charset="0"/>
            </a:rPr>
            <a:t>Bài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Đoạn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văn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trong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bài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văn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kê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chuyện</a:t>
          </a:r>
          <a:endParaRPr lang="en-US" sz="3600" dirty="0">
            <a:solidFill>
              <a:srgbClr val="7030A0"/>
            </a:solidFill>
            <a:latin typeface="Times New Roman" panose="02020603050405020304" pitchFamily="18" charset="0"/>
            <a:cs typeface="Times New Roman" panose="02020603050405020304" pitchFamily="18" charset="0"/>
          </a:endParaRPr>
        </a:p>
      </dgm:t>
    </dgm:pt>
    <dgm:pt modelId="{27E523E6-619E-47A0-8CC6-2735DE9582B6}" type="parTrans" cxnId="{30BCEC0B-45BD-4EF6-944A-7485216629DA}">
      <dgm:prSet/>
      <dgm:spPr/>
      <dgm:t>
        <a:bodyPr/>
        <a:lstStyle/>
        <a:p>
          <a:endParaRPr lang="en-US"/>
        </a:p>
      </dgm:t>
    </dgm:pt>
    <dgm:pt modelId="{6B451912-8962-42A4-89B3-0C2B952523AC}" type="sibTrans" cxnId="{30BCEC0B-45BD-4EF6-944A-7485216629DA}">
      <dgm:prSet/>
      <dgm:spPr/>
      <dgm:t>
        <a:bodyPr/>
        <a:lstStyle/>
        <a:p>
          <a:endParaRPr lang="en-US"/>
        </a:p>
      </dgm:t>
    </dgm:pt>
    <dgm:pt modelId="{93F9E663-E2F3-4C5D-8E17-A209DDAB523F}" type="pres">
      <dgm:prSet presAssocID="{3C7F2B9A-9D43-4878-83EF-3CCF78345CE1}" presName="Name0" presStyleCnt="0">
        <dgm:presLayoutVars>
          <dgm:dir/>
          <dgm:resizeHandles val="exact"/>
        </dgm:presLayoutVars>
      </dgm:prSet>
      <dgm:spPr/>
      <dgm:t>
        <a:bodyPr/>
        <a:lstStyle/>
        <a:p>
          <a:endParaRPr lang="en-US"/>
        </a:p>
      </dgm:t>
    </dgm:pt>
    <dgm:pt modelId="{A3D60C14-A051-4312-AD77-3A73F83EBA70}" type="pres">
      <dgm:prSet presAssocID="{7EA9D725-8575-4B98-BD8E-E40B41BFA65A}" presName="node" presStyleLbl="node1" presStyleIdx="0" presStyleCnt="1" custScaleX="100196">
        <dgm:presLayoutVars>
          <dgm:bulletEnabled val="1"/>
        </dgm:presLayoutVars>
      </dgm:prSet>
      <dgm:spPr/>
      <dgm:t>
        <a:bodyPr/>
        <a:lstStyle/>
        <a:p>
          <a:endParaRPr lang="en-US"/>
        </a:p>
      </dgm:t>
    </dgm:pt>
  </dgm:ptLst>
  <dgm:cxnLst>
    <dgm:cxn modelId="{30BCEC0B-45BD-4EF6-944A-7485216629DA}" srcId="{3C7F2B9A-9D43-4878-83EF-3CCF78345CE1}" destId="{7EA9D725-8575-4B98-BD8E-E40B41BFA65A}" srcOrd="0" destOrd="0" parTransId="{27E523E6-619E-47A0-8CC6-2735DE9582B6}" sibTransId="{6B451912-8962-42A4-89B3-0C2B952523AC}"/>
    <dgm:cxn modelId="{05457CF5-6153-41FC-B832-F1BF6CA7C603}" type="presOf" srcId="{3C7F2B9A-9D43-4878-83EF-3CCF78345CE1}" destId="{93F9E663-E2F3-4C5D-8E17-A209DDAB523F}" srcOrd="0" destOrd="0" presId="urn:microsoft.com/office/officeart/2005/8/layout/process1"/>
    <dgm:cxn modelId="{5702B374-F823-4726-838F-E4B944AE1ACB}" type="presOf" srcId="{7EA9D725-8575-4B98-BD8E-E40B41BFA65A}" destId="{A3D60C14-A051-4312-AD77-3A73F83EBA70}" srcOrd="0" destOrd="0" presId="urn:microsoft.com/office/officeart/2005/8/layout/process1"/>
    <dgm:cxn modelId="{970B4289-2BC5-446D-9252-302136E03B72}" type="presParOf" srcId="{93F9E663-E2F3-4C5D-8E17-A209DDAB523F}" destId="{A3D60C14-A051-4312-AD77-3A73F83EBA70}"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67728-EDDE-4361-8A22-773110B39BD7}">
      <dsp:nvSpPr>
        <dsp:cNvPr id="0" name=""/>
        <dsp:cNvSpPr/>
      </dsp:nvSpPr>
      <dsp:spPr>
        <a:xfrm>
          <a:off x="0" y="0"/>
          <a:ext cx="6553196" cy="312420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rtl="0">
            <a:lnSpc>
              <a:spcPct val="90000"/>
            </a:lnSpc>
            <a:spcBef>
              <a:spcPct val="0"/>
            </a:spcBef>
            <a:spcAft>
              <a:spcPct val="35000"/>
            </a:spcAft>
          </a:pPr>
          <a:r>
            <a:rPr lang="en-US" sz="4800" b="1" kern="1200" dirty="0" err="1">
              <a:solidFill>
                <a:srgbClr val="0000FF"/>
              </a:solidFill>
              <a:latin typeface="Times New Roman" panose="02020603050405020304" pitchFamily="18" charset="0"/>
              <a:cs typeface="Times New Roman" panose="02020603050405020304" pitchFamily="18" charset="0"/>
            </a:rPr>
            <a:t>Tập</a:t>
          </a:r>
          <a:r>
            <a:rPr lang="en-US" sz="4800" b="1" kern="1200" dirty="0">
              <a:solidFill>
                <a:srgbClr val="0000FF"/>
              </a:solidFill>
              <a:latin typeface="Times New Roman" panose="02020603050405020304" pitchFamily="18" charset="0"/>
              <a:cs typeface="Times New Roman" panose="02020603050405020304" pitchFamily="18" charset="0"/>
            </a:rPr>
            <a:t> </a:t>
          </a:r>
          <a:r>
            <a:rPr lang="en-US" sz="4800" b="1" kern="1200" dirty="0" err="1">
              <a:solidFill>
                <a:srgbClr val="0000FF"/>
              </a:solidFill>
              <a:latin typeface="Times New Roman" panose="02020603050405020304" pitchFamily="18" charset="0"/>
              <a:cs typeface="Times New Roman" panose="02020603050405020304" pitchFamily="18" charset="0"/>
            </a:rPr>
            <a:t>làm</a:t>
          </a:r>
          <a:r>
            <a:rPr lang="en-US" sz="4800" b="1" kern="1200" dirty="0">
              <a:solidFill>
                <a:srgbClr val="0000FF"/>
              </a:solidFill>
              <a:latin typeface="Times New Roman" panose="02020603050405020304" pitchFamily="18" charset="0"/>
              <a:cs typeface="Times New Roman" panose="02020603050405020304" pitchFamily="18" charset="0"/>
            </a:rPr>
            <a:t> </a:t>
          </a:r>
          <a:r>
            <a:rPr lang="en-US" sz="4800" b="1" kern="1200" dirty="0" err="1">
              <a:solidFill>
                <a:srgbClr val="0000FF"/>
              </a:solidFill>
              <a:latin typeface="Times New Roman" panose="02020603050405020304" pitchFamily="18" charset="0"/>
              <a:cs typeface="Times New Roman" panose="02020603050405020304" pitchFamily="18" charset="0"/>
            </a:rPr>
            <a:t>văn</a:t>
          </a:r>
          <a:r>
            <a:rPr lang="en-US" sz="4800" b="1" kern="1200" dirty="0">
              <a:solidFill>
                <a:srgbClr val="0000FF"/>
              </a:solidFill>
              <a:latin typeface="Times New Roman" panose="02020603050405020304" pitchFamily="18" charset="0"/>
              <a:cs typeface="Times New Roman" panose="02020603050405020304" pitchFamily="18" charset="0"/>
            </a:rPr>
            <a:t> 4</a:t>
          </a:r>
        </a:p>
        <a:p>
          <a:pPr lvl="0" algn="ctr" defTabSz="2133600" rtl="0">
            <a:lnSpc>
              <a:spcPct val="90000"/>
            </a:lnSpc>
            <a:spcBef>
              <a:spcPct val="0"/>
            </a:spcBef>
            <a:spcAft>
              <a:spcPct val="35000"/>
            </a:spcAft>
          </a:pPr>
          <a:r>
            <a:rPr lang="en-US" sz="3200" b="1" kern="1200" dirty="0" err="1">
              <a:solidFill>
                <a:srgbClr val="0000FF"/>
              </a:solidFill>
              <a:latin typeface="Times New Roman" panose="02020603050405020304" pitchFamily="18" charset="0"/>
              <a:cs typeface="Times New Roman" panose="02020603050405020304" pitchFamily="18" charset="0"/>
            </a:rPr>
            <a:t>Tuần</a:t>
          </a:r>
          <a:r>
            <a:rPr lang="en-US" sz="3200" b="1" kern="1200" dirty="0">
              <a:solidFill>
                <a:srgbClr val="0000FF"/>
              </a:solidFill>
              <a:latin typeface="Times New Roman" panose="02020603050405020304" pitchFamily="18" charset="0"/>
              <a:cs typeface="Times New Roman" panose="02020603050405020304" pitchFamily="18" charset="0"/>
            </a:rPr>
            <a:t> 5</a:t>
          </a:r>
          <a:r>
            <a:rPr lang="en-US" sz="4800" b="1" kern="1200" dirty="0">
              <a:solidFill>
                <a:srgbClr val="0000FF"/>
              </a:solidFill>
              <a:latin typeface="Times New Roman" panose="02020603050405020304" pitchFamily="18" charset="0"/>
              <a:cs typeface="Times New Roman" panose="02020603050405020304" pitchFamily="18" charset="0"/>
            </a:rPr>
            <a:t> </a:t>
          </a:r>
          <a:endParaRPr lang="en-US" sz="4800" kern="1200" dirty="0">
            <a:solidFill>
              <a:srgbClr val="0000FF"/>
            </a:solidFill>
            <a:latin typeface="Times New Roman" panose="02020603050405020304" pitchFamily="18" charset="0"/>
            <a:cs typeface="Times New Roman" panose="02020603050405020304" pitchFamily="18" charset="0"/>
          </a:endParaRPr>
        </a:p>
      </dsp:txBody>
      <dsp:txXfrm>
        <a:off x="959693" y="457528"/>
        <a:ext cx="4633810" cy="2209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60C14-A051-4312-AD77-3A73F83EBA70}">
      <dsp:nvSpPr>
        <dsp:cNvPr id="0" name=""/>
        <dsp:cNvSpPr/>
      </dsp:nvSpPr>
      <dsp:spPr>
        <a:xfrm>
          <a:off x="8697" y="0"/>
          <a:ext cx="8898005" cy="7078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a:solidFill>
                <a:srgbClr val="7030A0"/>
              </a:solidFill>
              <a:latin typeface="Times New Roman" panose="02020603050405020304" pitchFamily="18" charset="0"/>
              <a:cs typeface="Times New Roman" panose="02020603050405020304" pitchFamily="18" charset="0"/>
            </a:rPr>
            <a:t>Bài</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Đoạn</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văn</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trong</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bài</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văn</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kê</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chuyện</a:t>
          </a:r>
          <a:endParaRPr lang="en-US" sz="3600" kern="1200" dirty="0">
            <a:solidFill>
              <a:srgbClr val="7030A0"/>
            </a:solidFill>
            <a:latin typeface="Times New Roman" panose="02020603050405020304" pitchFamily="18" charset="0"/>
            <a:cs typeface="Times New Roman" panose="02020603050405020304" pitchFamily="18" charset="0"/>
          </a:endParaRPr>
        </a:p>
      </dsp:txBody>
      <dsp:txXfrm>
        <a:off x="29430" y="20733"/>
        <a:ext cx="8856539" cy="6664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D8B1D-2082-4753-8F7E-4BA27679BA13}" type="datetimeFigureOut">
              <a:rPr lang="en-US" smtClean="0"/>
              <a:t>10/3/2022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A6878-E0A3-46B4-BE5A-E667C100B472}" type="slidenum">
              <a:rPr lang="en-US" smtClean="0"/>
              <a:t>‹#›</a:t>
            </a:fld>
            <a:endParaRPr lang="en-US"/>
          </a:p>
        </p:txBody>
      </p:sp>
    </p:spTree>
    <p:extLst>
      <p:ext uri="{BB962C8B-B14F-4D97-AF65-F5344CB8AC3E}">
        <p14:creationId xmlns:p14="http://schemas.microsoft.com/office/powerpoint/2010/main" val="341186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620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535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charset="0"/>
            </a:endParaRPr>
          </a:p>
        </p:txBody>
      </p:sp>
    </p:spTree>
    <p:extLst>
      <p:ext uri="{BB962C8B-B14F-4D97-AF65-F5344CB8AC3E}">
        <p14:creationId xmlns:p14="http://schemas.microsoft.com/office/powerpoint/2010/main" val="114777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322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659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195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735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2E1254-E152-4313-931F-707CAF15CF1D}" type="slidenum">
              <a:rPr lang="zh-CN" altLang="en-US" smtClean="0"/>
              <a:t>15</a:t>
            </a:fld>
            <a:endParaRPr lang="zh-CN" altLang="en-US"/>
          </a:p>
        </p:txBody>
      </p:sp>
    </p:spTree>
    <p:extLst>
      <p:ext uri="{BB962C8B-B14F-4D97-AF65-F5344CB8AC3E}">
        <p14:creationId xmlns:p14="http://schemas.microsoft.com/office/powerpoint/2010/main" val="137606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05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3DCC71-2CF7-45A0-9042-C4D44BB6B77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2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E7C119-5CB7-40D2-8669-DC732A827BBD}" type="slidenum">
              <a:rPr lang="en-US" smtClean="0"/>
              <a:pPr>
                <a:defRPr/>
              </a:pPr>
              <a:t>‹#›</a:t>
            </a:fld>
            <a:endParaRPr lang="en-US"/>
          </a:p>
        </p:txBody>
      </p:sp>
    </p:spTree>
    <p:extLst>
      <p:ext uri="{BB962C8B-B14F-4D97-AF65-F5344CB8AC3E}">
        <p14:creationId xmlns:p14="http://schemas.microsoft.com/office/powerpoint/2010/main" val="121359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F71619-921A-4F9C-9FD8-20EDD1C2DC87}" type="slidenum">
              <a:rPr lang="en-US" smtClean="0"/>
              <a:pPr>
                <a:defRPr/>
              </a:pPr>
              <a:t>‹#›</a:t>
            </a:fld>
            <a:endParaRPr lang="en-US"/>
          </a:p>
        </p:txBody>
      </p:sp>
    </p:spTree>
    <p:extLst>
      <p:ext uri="{BB962C8B-B14F-4D97-AF65-F5344CB8AC3E}">
        <p14:creationId xmlns:p14="http://schemas.microsoft.com/office/powerpoint/2010/main" val="25730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587031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12169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92208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59300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40016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0479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98335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718276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6F4D4-413F-4883-8461-7441BBD2A00D}" type="slidenum">
              <a:rPr lang="en-US" smtClean="0"/>
              <a:pPr>
                <a:defRPr/>
              </a:pPr>
              <a:t>‹#›</a:t>
            </a:fld>
            <a:endParaRPr lang="en-US"/>
          </a:p>
        </p:txBody>
      </p:sp>
    </p:spTree>
    <p:extLst>
      <p:ext uri="{BB962C8B-B14F-4D97-AF65-F5344CB8AC3E}">
        <p14:creationId xmlns:p14="http://schemas.microsoft.com/office/powerpoint/2010/main" val="135353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359729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74984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006703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98E289C-C53B-4A31-BCF5-C26A679B7D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BB60292-82DA-41CD-B290-94F126398E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E8B3C5-2C4F-48AE-A22A-3E971D60D71F}"/>
              </a:ext>
            </a:extLst>
          </p:cNvPr>
          <p:cNvSpPr>
            <a:spLocks noGrp="1"/>
          </p:cNvSpPr>
          <p:nvPr>
            <p:ph type="sldNum" sz="quarter" idx="12"/>
          </p:nvPr>
        </p:nvSpPr>
        <p:spPr/>
        <p:txBody>
          <a:bodyPr/>
          <a:lstStyle>
            <a:lvl1pPr>
              <a:defRPr/>
            </a:lvl1pPr>
          </a:lstStyle>
          <a:p>
            <a:fld id="{02B50B10-C87E-4BC2-9781-0F3385E751C4}" type="slidenum">
              <a:rPr lang="en-US" altLang="en-US"/>
              <a:pPr/>
              <a:t>‹#›</a:t>
            </a:fld>
            <a:endParaRPr lang="en-US" altLang="en-US"/>
          </a:p>
        </p:txBody>
      </p:sp>
    </p:spTree>
    <p:extLst>
      <p:ext uri="{BB962C8B-B14F-4D97-AF65-F5344CB8AC3E}">
        <p14:creationId xmlns:p14="http://schemas.microsoft.com/office/powerpoint/2010/main" val="688478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98459-6488-42C1-8DE4-A827679ED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AC0D1C-4EE9-4820-9E66-E87D1FFBCB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327582-8DFD-4018-8760-FC923D229BEF}"/>
              </a:ext>
            </a:extLst>
          </p:cNvPr>
          <p:cNvSpPr>
            <a:spLocks noGrp="1"/>
          </p:cNvSpPr>
          <p:nvPr>
            <p:ph type="sldNum" sz="quarter" idx="12"/>
          </p:nvPr>
        </p:nvSpPr>
        <p:spPr/>
        <p:txBody>
          <a:bodyPr/>
          <a:lstStyle>
            <a:lvl1pPr>
              <a:defRPr/>
            </a:lvl1pPr>
          </a:lstStyle>
          <a:p>
            <a:fld id="{F217732D-3AD2-4424-8B68-75D7D011D962}" type="slidenum">
              <a:rPr lang="en-US" altLang="en-US"/>
              <a:pPr/>
              <a:t>‹#›</a:t>
            </a:fld>
            <a:endParaRPr lang="en-US" altLang="en-US"/>
          </a:p>
        </p:txBody>
      </p:sp>
    </p:spTree>
    <p:extLst>
      <p:ext uri="{BB962C8B-B14F-4D97-AF65-F5344CB8AC3E}">
        <p14:creationId xmlns:p14="http://schemas.microsoft.com/office/powerpoint/2010/main" val="1094595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2B05C-AC95-4D78-A7D9-0E6CFC73F3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DD3B87-C83D-4972-9043-CFB8784187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D6EF66-C8D8-40A7-A6DA-D6EE72B78307}"/>
              </a:ext>
            </a:extLst>
          </p:cNvPr>
          <p:cNvSpPr>
            <a:spLocks noGrp="1"/>
          </p:cNvSpPr>
          <p:nvPr>
            <p:ph type="sldNum" sz="quarter" idx="12"/>
          </p:nvPr>
        </p:nvSpPr>
        <p:spPr/>
        <p:txBody>
          <a:bodyPr/>
          <a:lstStyle>
            <a:lvl1pPr>
              <a:defRPr/>
            </a:lvl1pPr>
          </a:lstStyle>
          <a:p>
            <a:fld id="{181B3F2C-5A0D-4386-81AC-F50864CBD18A}" type="slidenum">
              <a:rPr lang="en-US" altLang="en-US"/>
              <a:pPr/>
              <a:t>‹#›</a:t>
            </a:fld>
            <a:endParaRPr lang="en-US" altLang="en-US"/>
          </a:p>
        </p:txBody>
      </p:sp>
    </p:spTree>
    <p:extLst>
      <p:ext uri="{BB962C8B-B14F-4D97-AF65-F5344CB8AC3E}">
        <p14:creationId xmlns:p14="http://schemas.microsoft.com/office/powerpoint/2010/main" val="428650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C027E0-1B28-4C6C-BE2C-A65AFB091A5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AB9F5E2-B7FD-41FB-BB92-585E5C4503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CFE426-0B30-4642-AE1A-2AF1E243A3FC}"/>
              </a:ext>
            </a:extLst>
          </p:cNvPr>
          <p:cNvSpPr>
            <a:spLocks noGrp="1"/>
          </p:cNvSpPr>
          <p:nvPr>
            <p:ph type="sldNum" sz="quarter" idx="12"/>
          </p:nvPr>
        </p:nvSpPr>
        <p:spPr/>
        <p:txBody>
          <a:bodyPr/>
          <a:lstStyle>
            <a:lvl1pPr>
              <a:defRPr/>
            </a:lvl1pPr>
          </a:lstStyle>
          <a:p>
            <a:fld id="{499E9E7D-D080-4DC8-A515-57B9C32E1FCD}" type="slidenum">
              <a:rPr lang="en-US" altLang="en-US"/>
              <a:pPr/>
              <a:t>‹#›</a:t>
            </a:fld>
            <a:endParaRPr lang="en-US" altLang="en-US"/>
          </a:p>
        </p:txBody>
      </p:sp>
    </p:spTree>
    <p:extLst>
      <p:ext uri="{BB962C8B-B14F-4D97-AF65-F5344CB8AC3E}">
        <p14:creationId xmlns:p14="http://schemas.microsoft.com/office/powerpoint/2010/main" val="67614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D5E2DD5-F1D8-43DC-BD71-DEE56684FB9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6CEA333-7CA8-4588-B16E-733CE8C68B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363085-03D6-473E-A428-8D2C6D350D5C}"/>
              </a:ext>
            </a:extLst>
          </p:cNvPr>
          <p:cNvSpPr>
            <a:spLocks noGrp="1"/>
          </p:cNvSpPr>
          <p:nvPr>
            <p:ph type="sldNum" sz="quarter" idx="12"/>
          </p:nvPr>
        </p:nvSpPr>
        <p:spPr/>
        <p:txBody>
          <a:bodyPr/>
          <a:lstStyle>
            <a:lvl1pPr>
              <a:defRPr/>
            </a:lvl1pPr>
          </a:lstStyle>
          <a:p>
            <a:fld id="{04273313-FE0B-4220-84C5-E93A6C7C92DF}" type="slidenum">
              <a:rPr lang="en-US" altLang="en-US"/>
              <a:pPr/>
              <a:t>‹#›</a:t>
            </a:fld>
            <a:endParaRPr lang="en-US" altLang="en-US"/>
          </a:p>
        </p:txBody>
      </p:sp>
    </p:spTree>
    <p:extLst>
      <p:ext uri="{BB962C8B-B14F-4D97-AF65-F5344CB8AC3E}">
        <p14:creationId xmlns:p14="http://schemas.microsoft.com/office/powerpoint/2010/main" val="3149186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E0614B9-84EF-4D2E-B915-8C91CC577D9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B603F4C-64F1-461F-B6D8-9AEB887D875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7C12C9-95B2-4BD4-98A8-F3CCBF2A3EFC}"/>
              </a:ext>
            </a:extLst>
          </p:cNvPr>
          <p:cNvSpPr>
            <a:spLocks noGrp="1"/>
          </p:cNvSpPr>
          <p:nvPr>
            <p:ph type="sldNum" sz="quarter" idx="12"/>
          </p:nvPr>
        </p:nvSpPr>
        <p:spPr/>
        <p:txBody>
          <a:bodyPr/>
          <a:lstStyle>
            <a:lvl1pPr>
              <a:defRPr/>
            </a:lvl1pPr>
          </a:lstStyle>
          <a:p>
            <a:fld id="{693C0AF9-662B-4E11-B15F-E69617CA2D0C}" type="slidenum">
              <a:rPr lang="en-US" altLang="en-US"/>
              <a:pPr/>
              <a:t>‹#›</a:t>
            </a:fld>
            <a:endParaRPr lang="en-US" altLang="en-US"/>
          </a:p>
        </p:txBody>
      </p:sp>
    </p:spTree>
    <p:extLst>
      <p:ext uri="{BB962C8B-B14F-4D97-AF65-F5344CB8AC3E}">
        <p14:creationId xmlns:p14="http://schemas.microsoft.com/office/powerpoint/2010/main" val="414694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7BE628-C8A2-4A2F-8B92-0C35A441997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CF597DC-3631-40F2-ACF0-339DB4C4AA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17960E-8AD2-4D0E-B348-EFC091A71CBA}"/>
              </a:ext>
            </a:extLst>
          </p:cNvPr>
          <p:cNvSpPr>
            <a:spLocks noGrp="1"/>
          </p:cNvSpPr>
          <p:nvPr>
            <p:ph type="sldNum" sz="quarter" idx="12"/>
          </p:nvPr>
        </p:nvSpPr>
        <p:spPr/>
        <p:txBody>
          <a:bodyPr/>
          <a:lstStyle>
            <a:lvl1pPr>
              <a:defRPr/>
            </a:lvl1pPr>
          </a:lstStyle>
          <a:p>
            <a:fld id="{D686554D-FB69-4A20-8123-0DFC4B2A60E1}" type="slidenum">
              <a:rPr lang="en-US" altLang="en-US"/>
              <a:pPr/>
              <a:t>‹#›</a:t>
            </a:fld>
            <a:endParaRPr lang="en-US" altLang="en-US"/>
          </a:p>
        </p:txBody>
      </p:sp>
    </p:spTree>
    <p:extLst>
      <p:ext uri="{BB962C8B-B14F-4D97-AF65-F5344CB8AC3E}">
        <p14:creationId xmlns:p14="http://schemas.microsoft.com/office/powerpoint/2010/main" val="36465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01676F-958F-41C1-B2D6-3EBD2F311FF8}"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87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84F783-C244-4A4C-A296-C9916B35906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3F38E17-5058-489A-AB31-00438E5BB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BAA4A2-597D-44F5-8FD6-48DB51A6BF15}"/>
              </a:ext>
            </a:extLst>
          </p:cNvPr>
          <p:cNvSpPr>
            <a:spLocks noGrp="1"/>
          </p:cNvSpPr>
          <p:nvPr>
            <p:ph type="sldNum" sz="quarter" idx="12"/>
          </p:nvPr>
        </p:nvSpPr>
        <p:spPr/>
        <p:txBody>
          <a:bodyPr/>
          <a:lstStyle>
            <a:lvl1pPr>
              <a:defRPr/>
            </a:lvl1pPr>
          </a:lstStyle>
          <a:p>
            <a:fld id="{C53DC821-82B7-4B57-977B-A41E31F5FA02}" type="slidenum">
              <a:rPr lang="en-US" altLang="en-US"/>
              <a:pPr/>
              <a:t>‹#›</a:t>
            </a:fld>
            <a:endParaRPr lang="en-US" altLang="en-US"/>
          </a:p>
        </p:txBody>
      </p:sp>
    </p:spTree>
    <p:extLst>
      <p:ext uri="{BB962C8B-B14F-4D97-AF65-F5344CB8AC3E}">
        <p14:creationId xmlns:p14="http://schemas.microsoft.com/office/powerpoint/2010/main" val="423761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CD0BC5-BA21-4081-B8EF-5C671BB1661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5C13FC6-D4AF-4FDF-9AA9-E349BBDEF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614A48-5369-4FC5-BEBD-B56DCC7E4E65}"/>
              </a:ext>
            </a:extLst>
          </p:cNvPr>
          <p:cNvSpPr>
            <a:spLocks noGrp="1"/>
          </p:cNvSpPr>
          <p:nvPr>
            <p:ph type="sldNum" sz="quarter" idx="12"/>
          </p:nvPr>
        </p:nvSpPr>
        <p:spPr/>
        <p:txBody>
          <a:bodyPr/>
          <a:lstStyle>
            <a:lvl1pPr>
              <a:defRPr/>
            </a:lvl1pPr>
          </a:lstStyle>
          <a:p>
            <a:fld id="{724B6164-14AA-4093-A4DC-592EC0CA2F98}" type="slidenum">
              <a:rPr lang="en-US" altLang="en-US"/>
              <a:pPr/>
              <a:t>‹#›</a:t>
            </a:fld>
            <a:endParaRPr lang="en-US" altLang="en-US"/>
          </a:p>
        </p:txBody>
      </p:sp>
    </p:spTree>
    <p:extLst>
      <p:ext uri="{BB962C8B-B14F-4D97-AF65-F5344CB8AC3E}">
        <p14:creationId xmlns:p14="http://schemas.microsoft.com/office/powerpoint/2010/main" val="343818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1AACC-9EE1-4AE6-83C5-F97417BD96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ED9418-3FC3-4D2D-BBE7-38D1DA13B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9E0C4-8179-4344-A25E-31AC34DAEF41}"/>
              </a:ext>
            </a:extLst>
          </p:cNvPr>
          <p:cNvSpPr>
            <a:spLocks noGrp="1"/>
          </p:cNvSpPr>
          <p:nvPr>
            <p:ph type="sldNum" sz="quarter" idx="12"/>
          </p:nvPr>
        </p:nvSpPr>
        <p:spPr/>
        <p:txBody>
          <a:bodyPr/>
          <a:lstStyle>
            <a:lvl1pPr>
              <a:defRPr/>
            </a:lvl1pPr>
          </a:lstStyle>
          <a:p>
            <a:fld id="{431F56D5-9E5E-4C2E-BAE0-2F60D0D1D051}" type="slidenum">
              <a:rPr lang="en-US" altLang="en-US"/>
              <a:pPr/>
              <a:t>‹#›</a:t>
            </a:fld>
            <a:endParaRPr lang="en-US" altLang="en-US"/>
          </a:p>
        </p:txBody>
      </p:sp>
    </p:spTree>
    <p:extLst>
      <p:ext uri="{BB962C8B-B14F-4D97-AF65-F5344CB8AC3E}">
        <p14:creationId xmlns:p14="http://schemas.microsoft.com/office/powerpoint/2010/main" val="2354142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DB417-7D76-4778-BB54-7DD032A1F1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E64C2C-92C1-4ABB-B170-3123B95E22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DDA884-6269-4C29-9C5F-A0FC6707A0F6}"/>
              </a:ext>
            </a:extLst>
          </p:cNvPr>
          <p:cNvSpPr>
            <a:spLocks noGrp="1"/>
          </p:cNvSpPr>
          <p:nvPr>
            <p:ph type="sldNum" sz="quarter" idx="12"/>
          </p:nvPr>
        </p:nvSpPr>
        <p:spPr/>
        <p:txBody>
          <a:bodyPr/>
          <a:lstStyle>
            <a:lvl1pPr>
              <a:defRPr/>
            </a:lvl1pPr>
          </a:lstStyle>
          <a:p>
            <a:fld id="{EC23C178-2BE6-457F-BC06-FA7E1C394208}" type="slidenum">
              <a:rPr lang="en-US" altLang="en-US"/>
              <a:pPr/>
              <a:t>‹#›</a:t>
            </a:fld>
            <a:endParaRPr lang="en-US" altLang="en-US"/>
          </a:p>
        </p:txBody>
      </p:sp>
    </p:spTree>
    <p:extLst>
      <p:ext uri="{BB962C8B-B14F-4D97-AF65-F5344CB8AC3E}">
        <p14:creationId xmlns:p14="http://schemas.microsoft.com/office/powerpoint/2010/main" val="4234100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E201259-42DB-464F-8BAE-7D1804A32ED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AA755A2-9D26-414D-84B2-5AB747ADC5A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9B7E2C7-EE1D-4E92-8AA7-D12EE7EA1FB5}"/>
              </a:ext>
            </a:extLst>
          </p:cNvPr>
          <p:cNvSpPr>
            <a:spLocks noGrp="1" noChangeArrowheads="1"/>
          </p:cNvSpPr>
          <p:nvPr>
            <p:ph type="sldNum" sz="quarter" idx="12"/>
          </p:nvPr>
        </p:nvSpPr>
        <p:spPr/>
        <p:txBody>
          <a:bodyPr/>
          <a:lstStyle>
            <a:lvl1pPr>
              <a:defRPr/>
            </a:lvl1pPr>
          </a:lstStyle>
          <a:p>
            <a:fld id="{47351CE6-1323-40FE-903E-0BCD4EADE70A}" type="slidenum">
              <a:rPr lang="en-US" altLang="en-US"/>
              <a:pPr/>
              <a:t>‹#›</a:t>
            </a:fld>
            <a:endParaRPr lang="en-US" altLang="en-US"/>
          </a:p>
        </p:txBody>
      </p:sp>
    </p:spTree>
    <p:extLst>
      <p:ext uri="{BB962C8B-B14F-4D97-AF65-F5344CB8AC3E}">
        <p14:creationId xmlns:p14="http://schemas.microsoft.com/office/powerpoint/2010/main" val="2439562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28764407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5107520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8122070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5620423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838858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93229A-D9BC-48A6-809D-01DA68241A8E}" type="slidenum">
              <a:rPr lang="en-US" smtClean="0"/>
              <a:pPr>
                <a:defRPr/>
              </a:pPr>
              <a:t>‹#›</a:t>
            </a:fld>
            <a:endParaRPr lang="en-US"/>
          </a:p>
        </p:txBody>
      </p:sp>
    </p:spTree>
    <p:extLst>
      <p:ext uri="{BB962C8B-B14F-4D97-AF65-F5344CB8AC3E}">
        <p14:creationId xmlns:p14="http://schemas.microsoft.com/office/powerpoint/2010/main" val="1786066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71813899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8003883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507423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6420957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953951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14019329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0857413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59718998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7313901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6250946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377F64-A362-4448-9FF9-7404FA4B054F}" type="slidenum">
              <a:rPr lang="en-US" smtClean="0"/>
              <a:pPr>
                <a:defRPr/>
              </a:pPr>
              <a:t>‹#›</a:t>
            </a:fld>
            <a:endParaRPr lang="en-US"/>
          </a:p>
        </p:txBody>
      </p:sp>
    </p:spTree>
    <p:extLst>
      <p:ext uri="{BB962C8B-B14F-4D97-AF65-F5344CB8AC3E}">
        <p14:creationId xmlns:p14="http://schemas.microsoft.com/office/powerpoint/2010/main" val="3226077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301209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4396059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1438778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016131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91112862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6352336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4693247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61D20-A959-4656-9388-D1F6C15A538F}" type="slidenum">
              <a:rPr lang="en-US" altLang="en-US"/>
              <a:pPr>
                <a:defRPr/>
              </a:pPr>
              <a:t>‹#›</a:t>
            </a:fld>
            <a:endParaRPr lang="en-US" altLang="en-US"/>
          </a:p>
        </p:txBody>
      </p:sp>
    </p:spTree>
    <p:extLst>
      <p:ext uri="{BB962C8B-B14F-4D97-AF65-F5344CB8AC3E}">
        <p14:creationId xmlns:p14="http://schemas.microsoft.com/office/powerpoint/2010/main" val="797077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E3E2C-5946-4F76-8105-E90B14FD411A}" type="slidenum">
              <a:rPr lang="en-US" altLang="en-US"/>
              <a:pPr>
                <a:defRPr/>
              </a:pPr>
              <a:t>‹#›</a:t>
            </a:fld>
            <a:endParaRPr lang="en-US" altLang="en-US"/>
          </a:p>
        </p:txBody>
      </p:sp>
    </p:spTree>
    <p:extLst>
      <p:ext uri="{BB962C8B-B14F-4D97-AF65-F5344CB8AC3E}">
        <p14:creationId xmlns:p14="http://schemas.microsoft.com/office/powerpoint/2010/main" val="2845876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D18A52-E28B-46FF-A4DF-6076D5BFE4B6}" type="slidenum">
              <a:rPr lang="en-US" altLang="en-US"/>
              <a:pPr>
                <a:defRPr/>
              </a:pPr>
              <a:t>‹#›</a:t>
            </a:fld>
            <a:endParaRPr lang="en-US" altLang="en-US"/>
          </a:p>
        </p:txBody>
      </p:sp>
    </p:spTree>
    <p:extLst>
      <p:ext uri="{BB962C8B-B14F-4D97-AF65-F5344CB8AC3E}">
        <p14:creationId xmlns:p14="http://schemas.microsoft.com/office/powerpoint/2010/main" val="190103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9C79B8-A943-42B9-ABAF-74A452163FC4}" type="slidenum">
              <a:rPr lang="en-US" smtClean="0"/>
              <a:pPr>
                <a:defRPr/>
              </a:pPr>
              <a:t>‹#›</a:t>
            </a:fld>
            <a:endParaRPr lang="en-US"/>
          </a:p>
        </p:txBody>
      </p:sp>
    </p:spTree>
    <p:extLst>
      <p:ext uri="{BB962C8B-B14F-4D97-AF65-F5344CB8AC3E}">
        <p14:creationId xmlns:p14="http://schemas.microsoft.com/office/powerpoint/2010/main" val="10790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C3ED7F-B47D-4037-BA1E-158E8937A240}" type="slidenum">
              <a:rPr lang="en-US" altLang="en-US"/>
              <a:pPr>
                <a:defRPr/>
              </a:pPr>
              <a:t>‹#›</a:t>
            </a:fld>
            <a:endParaRPr lang="en-US" altLang="en-US"/>
          </a:p>
        </p:txBody>
      </p:sp>
    </p:spTree>
    <p:extLst>
      <p:ext uri="{BB962C8B-B14F-4D97-AF65-F5344CB8AC3E}">
        <p14:creationId xmlns:p14="http://schemas.microsoft.com/office/powerpoint/2010/main" val="2303280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69E3C0-2D82-42D8-B4FE-01C5186BE032}" type="slidenum">
              <a:rPr lang="en-US" altLang="en-US"/>
              <a:pPr>
                <a:defRPr/>
              </a:pPr>
              <a:t>‹#›</a:t>
            </a:fld>
            <a:endParaRPr lang="en-US" altLang="en-US"/>
          </a:p>
        </p:txBody>
      </p:sp>
    </p:spTree>
    <p:extLst>
      <p:ext uri="{BB962C8B-B14F-4D97-AF65-F5344CB8AC3E}">
        <p14:creationId xmlns:p14="http://schemas.microsoft.com/office/powerpoint/2010/main" val="2199187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D91316-7B28-493A-8301-D62CFB858593}" type="slidenum">
              <a:rPr lang="en-US" altLang="en-US"/>
              <a:pPr>
                <a:defRPr/>
              </a:pPr>
              <a:t>‹#›</a:t>
            </a:fld>
            <a:endParaRPr lang="en-US" altLang="en-US"/>
          </a:p>
        </p:txBody>
      </p:sp>
    </p:spTree>
    <p:extLst>
      <p:ext uri="{BB962C8B-B14F-4D97-AF65-F5344CB8AC3E}">
        <p14:creationId xmlns:p14="http://schemas.microsoft.com/office/powerpoint/2010/main" val="1716563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26AE54-7AA2-4C14-BC0F-431CDE208F33}" type="slidenum">
              <a:rPr lang="en-US" altLang="en-US"/>
              <a:pPr>
                <a:defRPr/>
              </a:pPr>
              <a:t>‹#›</a:t>
            </a:fld>
            <a:endParaRPr lang="en-US" altLang="en-US"/>
          </a:p>
        </p:txBody>
      </p:sp>
    </p:spTree>
    <p:extLst>
      <p:ext uri="{BB962C8B-B14F-4D97-AF65-F5344CB8AC3E}">
        <p14:creationId xmlns:p14="http://schemas.microsoft.com/office/powerpoint/2010/main" val="977037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FE9246-352F-4066-859B-0ABD701ABF9B}" type="slidenum">
              <a:rPr lang="en-US" altLang="en-US"/>
              <a:pPr>
                <a:defRPr/>
              </a:pPr>
              <a:t>‹#›</a:t>
            </a:fld>
            <a:endParaRPr lang="en-US" altLang="en-US"/>
          </a:p>
        </p:txBody>
      </p:sp>
    </p:spTree>
    <p:extLst>
      <p:ext uri="{BB962C8B-B14F-4D97-AF65-F5344CB8AC3E}">
        <p14:creationId xmlns:p14="http://schemas.microsoft.com/office/powerpoint/2010/main" val="1619590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48E0C3-48E3-4AC6-A283-18E10F98EFD8}" type="slidenum">
              <a:rPr lang="en-US" altLang="en-US"/>
              <a:pPr>
                <a:defRPr/>
              </a:pPr>
              <a:t>‹#›</a:t>
            </a:fld>
            <a:endParaRPr lang="en-US" altLang="en-US"/>
          </a:p>
        </p:txBody>
      </p:sp>
    </p:spTree>
    <p:extLst>
      <p:ext uri="{BB962C8B-B14F-4D97-AF65-F5344CB8AC3E}">
        <p14:creationId xmlns:p14="http://schemas.microsoft.com/office/powerpoint/2010/main" val="4059125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898966-C7C3-46C0-8404-964BADFFFC9D}" type="slidenum">
              <a:rPr lang="en-US" altLang="en-US"/>
              <a:pPr>
                <a:defRPr/>
              </a:pPr>
              <a:t>‹#›</a:t>
            </a:fld>
            <a:endParaRPr lang="en-US" altLang="en-US"/>
          </a:p>
        </p:txBody>
      </p:sp>
    </p:spTree>
    <p:extLst>
      <p:ext uri="{BB962C8B-B14F-4D97-AF65-F5344CB8AC3E}">
        <p14:creationId xmlns:p14="http://schemas.microsoft.com/office/powerpoint/2010/main" val="3406362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56071-337D-4D04-A95E-02EDB751699B}" type="slidenum">
              <a:rPr lang="en-US" altLang="en-US"/>
              <a:pPr>
                <a:defRPr/>
              </a:pPr>
              <a:t>‹#›</a:t>
            </a:fld>
            <a:endParaRPr lang="en-US" altLang="en-US"/>
          </a:p>
        </p:txBody>
      </p:sp>
    </p:spTree>
    <p:extLst>
      <p:ext uri="{BB962C8B-B14F-4D97-AF65-F5344CB8AC3E}">
        <p14:creationId xmlns:p14="http://schemas.microsoft.com/office/powerpoint/2010/main" val="2219092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B4B230-C7C9-43A8-BEDC-8A5FBCA12820}" type="slidenum">
              <a:rPr lang="en-US" altLang="en-US"/>
              <a:pPr>
                <a:defRPr/>
              </a:pPr>
              <a:t>‹#›</a:t>
            </a:fld>
            <a:endParaRPr lang="en-US" altLang="en-US"/>
          </a:p>
        </p:txBody>
      </p:sp>
    </p:spTree>
    <p:extLst>
      <p:ext uri="{BB962C8B-B14F-4D97-AF65-F5344CB8AC3E}">
        <p14:creationId xmlns:p14="http://schemas.microsoft.com/office/powerpoint/2010/main" val="2726964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2607E6-C0A3-4079-A2BC-1E1D52CF79CF}" type="slidenum">
              <a:rPr lang="en-US" altLang="en-US"/>
              <a:pPr>
                <a:defRPr/>
              </a:pPr>
              <a:t>‹#›</a:t>
            </a:fld>
            <a:endParaRPr lang="en-US" altLang="en-US"/>
          </a:p>
        </p:txBody>
      </p:sp>
    </p:spTree>
    <p:extLst>
      <p:ext uri="{BB962C8B-B14F-4D97-AF65-F5344CB8AC3E}">
        <p14:creationId xmlns:p14="http://schemas.microsoft.com/office/powerpoint/2010/main" val="425272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481499EC-DDBD-496F-896C-735D6105C2D1}" type="slidenum">
              <a:rPr lang="en-US" smtClean="0"/>
              <a:pPr>
                <a:defRPr/>
              </a:pPr>
              <a:t>‹#›</a:t>
            </a:fld>
            <a:endParaRPr lang="en-US"/>
          </a:p>
        </p:txBody>
      </p:sp>
    </p:spTree>
    <p:extLst>
      <p:ext uri="{BB962C8B-B14F-4D97-AF65-F5344CB8AC3E}">
        <p14:creationId xmlns:p14="http://schemas.microsoft.com/office/powerpoint/2010/main" val="20254006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54762773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3997363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05556234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6293538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45709853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712410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2827230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481704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9099823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2139187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1D686CB-293F-45F2-B848-281F16A88A65}" type="slidenum">
              <a:rPr lang="en-US" smtClean="0"/>
              <a:pPr>
                <a:defRPr/>
              </a:pPr>
              <a:t>‹#›</a:t>
            </a:fld>
            <a:endParaRPr lang="en-US"/>
          </a:p>
        </p:txBody>
      </p:sp>
    </p:spTree>
    <p:extLst>
      <p:ext uri="{BB962C8B-B14F-4D97-AF65-F5344CB8AC3E}">
        <p14:creationId xmlns:p14="http://schemas.microsoft.com/office/powerpoint/2010/main" val="3122129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7397824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C8FA1-CEAD-46C9-B33C-274C477C752A}" type="slidenum">
              <a:rPr lang="en-US" smtClean="0"/>
              <a:pPr>
                <a:defRPr/>
              </a:pPr>
              <a:t>‹#›</a:t>
            </a:fld>
            <a:endParaRPr lang="en-US"/>
          </a:p>
        </p:txBody>
      </p:sp>
    </p:spTree>
    <p:extLst>
      <p:ext uri="{BB962C8B-B14F-4D97-AF65-F5344CB8AC3E}">
        <p14:creationId xmlns:p14="http://schemas.microsoft.com/office/powerpoint/2010/main" val="366804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E67115FA-6D77-4C6A-A388-861C47C95FFA}"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8898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86011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E02D5C-D41E-4B43-A9ED-A6C70CE4727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C1A88C-5C67-46F1-A921-B6FE8C8440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CA5BC60-F05B-4642-8C18-48D0243D4E2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B21CDDCF-E7E2-4A8C-B834-702875A9691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F72501F-E3EA-4DAC-BF10-153E7152842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C9BFFAE-6F9F-4606-8298-FF35EF8BC803}" type="slidenum">
              <a:rPr lang="en-US" altLang="en-US"/>
              <a:pPr/>
              <a:t>‹#›</a:t>
            </a:fld>
            <a:endParaRPr lang="en-US" altLang="en-US"/>
          </a:p>
        </p:txBody>
      </p:sp>
    </p:spTree>
    <p:extLst>
      <p:ext uri="{BB962C8B-B14F-4D97-AF65-F5344CB8AC3E}">
        <p14:creationId xmlns:p14="http://schemas.microsoft.com/office/powerpoint/2010/main" val="178284132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62862579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860646321"/>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55D6B3D-93E6-4A82-B1DE-D31A1EA5CB6C}" type="slidenum">
              <a:rPr lang="en-US" altLang="en-US"/>
              <a:pPr>
                <a:defRPr/>
              </a:pPr>
              <a:t>‹#›</a:t>
            </a:fld>
            <a:endParaRPr lang="en-US" altLang="en-US"/>
          </a:p>
        </p:txBody>
      </p:sp>
    </p:spTree>
    <p:extLst>
      <p:ext uri="{BB962C8B-B14F-4D97-AF65-F5344CB8AC3E}">
        <p14:creationId xmlns:p14="http://schemas.microsoft.com/office/powerpoint/2010/main" val="353853014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245856593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3754838"/>
              </p:ext>
            </p:extLst>
          </p:nvPr>
        </p:nvGraphicFramePr>
        <p:xfrm>
          <a:off x="4724400" y="1371600"/>
          <a:ext cx="6553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539686889"/>
              </p:ext>
            </p:extLst>
          </p:nvPr>
        </p:nvGraphicFramePr>
        <p:xfrm>
          <a:off x="2743200" y="4419600"/>
          <a:ext cx="8915400" cy="707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7F0F3330-49CA-4BA8-8BA0-9D1E6EDD02FA}"/>
              </a:ext>
            </a:extLst>
          </p:cNvPr>
          <p:cNvSpPr/>
          <p:nvPr/>
        </p:nvSpPr>
        <p:spPr>
          <a:xfrm>
            <a:off x="3342630" y="371155"/>
            <a:ext cx="8545866" cy="5540721"/>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文本框 4">
            <a:extLst>
              <a:ext uri="{FF2B5EF4-FFF2-40B4-BE49-F238E27FC236}">
                <a16:creationId xmlns:a16="http://schemas.microsoft.com/office/drawing/2014/main" id="{414B1BD1-3C71-4EE7-A9F7-F5B8EEF6BCEF}"/>
              </a:ext>
            </a:extLst>
          </p:cNvPr>
          <p:cNvSpPr txBox="1"/>
          <p:nvPr/>
        </p:nvSpPr>
        <p:spPr>
          <a:xfrm>
            <a:off x="3579317" y="609600"/>
            <a:ext cx="8141153" cy="130753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3. Từ</a:t>
            </a:r>
            <a:r>
              <a:rPr kumimoji="0" lang="vi-VN" altLang="zh-CN" sz="2800" b="1" i="0" u="none" strike="noStrike" kern="1200" cap="none" spc="0" normalizeH="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hai bài tập trên, hãy rút ra nhận xét: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 Mỗi đoạn văn trong bài văn kể chuyện kể điều gì? </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6" name="图片 5">
            <a:extLst>
              <a:ext uri="{FF2B5EF4-FFF2-40B4-BE49-F238E27FC236}">
                <a16:creationId xmlns:a16="http://schemas.microsoft.com/office/drawing/2014/main" id="{4E417E65-53DD-47CF-B212-9436C7C612F4}"/>
              </a:ext>
            </a:extLst>
          </p:cNvPr>
          <p:cNvPicPr>
            <a:picLocks noChangeAspect="1"/>
          </p:cNvPicPr>
          <p:nvPr/>
        </p:nvPicPr>
        <p:blipFill>
          <a:blip r:embed="rId3"/>
          <a:stretch>
            <a:fillRect/>
          </a:stretch>
        </p:blipFill>
        <p:spPr>
          <a:xfrm>
            <a:off x="10455649" y="5132453"/>
            <a:ext cx="1736351" cy="1725547"/>
          </a:xfrm>
          <a:prstGeom prst="rect">
            <a:avLst/>
          </a:prstGeom>
        </p:spPr>
      </p:pic>
      <p:grpSp>
        <p:nvGrpSpPr>
          <p:cNvPr id="8" name="组合 6">
            <a:extLst>
              <a:ext uri="{FF2B5EF4-FFF2-40B4-BE49-F238E27FC236}">
                <a16:creationId xmlns:a16="http://schemas.microsoft.com/office/drawing/2014/main" id="{5A24A72E-FDF8-4C0B-8EF3-0DF89B882DA6}"/>
              </a:ext>
            </a:extLst>
          </p:cNvPr>
          <p:cNvGrpSpPr/>
          <p:nvPr/>
        </p:nvGrpSpPr>
        <p:grpSpPr>
          <a:xfrm>
            <a:off x="-41831" y="3127081"/>
            <a:ext cx="4509940" cy="3610109"/>
            <a:chOff x="314021" y="1884134"/>
            <a:chExt cx="4509940" cy="3610109"/>
          </a:xfrm>
        </p:grpSpPr>
        <p:pic>
          <p:nvPicPr>
            <p:cNvPr id="9" name="Picture 3" descr="E:\丫头\png\小人\卡通类素材\l;'.png">
              <a:extLst>
                <a:ext uri="{FF2B5EF4-FFF2-40B4-BE49-F238E27FC236}">
                  <a16:creationId xmlns:a16="http://schemas.microsoft.com/office/drawing/2014/main" id="{496FADA3-8A7C-49AA-AE46-4200E468F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459">
              <a:off x="314021" y="1884134"/>
              <a:ext cx="4509940" cy="361010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2">
              <a:extLst>
                <a:ext uri="{FF2B5EF4-FFF2-40B4-BE49-F238E27FC236}">
                  <a16:creationId xmlns:a16="http://schemas.microsoft.com/office/drawing/2014/main" id="{1B2D0ECB-A699-4CFB-8B1B-0466B32E286B}"/>
                </a:ext>
              </a:extLst>
            </p:cNvPr>
            <p:cNvSpPr txBox="1"/>
            <p:nvPr/>
          </p:nvSpPr>
          <p:spPr>
            <a:xfrm>
              <a:off x="1253075" y="3335245"/>
              <a:ext cx="24454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Nhận xét:</a:t>
              </a:r>
              <a:endParaRPr kumimoji="0" lang="zh-CN" altLang="en-US" sz="4000" b="1" i="0" u="none" strike="noStrike" kern="1200" cap="none" spc="0" normalizeH="0" baseline="0" noProof="0" dirty="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sp>
        <p:nvSpPr>
          <p:cNvPr id="11" name="文本框 4">
            <a:extLst>
              <a:ext uri="{FF2B5EF4-FFF2-40B4-BE49-F238E27FC236}">
                <a16:creationId xmlns:a16="http://schemas.microsoft.com/office/drawing/2014/main" id="{414B1BD1-3C71-4EE7-A9F7-F5B8EEF6BCEF}"/>
              </a:ext>
            </a:extLst>
          </p:cNvPr>
          <p:cNvSpPr txBox="1"/>
          <p:nvPr/>
        </p:nvSpPr>
        <p:spPr>
          <a:xfrm>
            <a:off x="4305032" y="4002825"/>
            <a:ext cx="7677149" cy="6612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 Đoạn văn được nhận ra nhờ dấu hiệu nào?</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2" name="文本框 4">
            <a:extLst>
              <a:ext uri="{FF2B5EF4-FFF2-40B4-BE49-F238E27FC236}">
                <a16:creationId xmlns:a16="http://schemas.microsoft.com/office/drawing/2014/main" id="{414B1BD1-3C71-4EE7-A9F7-F5B8EEF6BCEF}"/>
              </a:ext>
            </a:extLst>
          </p:cNvPr>
          <p:cNvSpPr txBox="1"/>
          <p:nvPr/>
        </p:nvSpPr>
        <p:spPr>
          <a:xfrm>
            <a:off x="4305032" y="1981200"/>
            <a:ext cx="6951434" cy="2031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Mỗi đoạn văn trong bài văn kể chuyện kể một sự việc trong một chuỗi sự việc làm nòng cốt cho diễn biến của truyện.</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3" name="文本框 4">
            <a:extLst>
              <a:ext uri="{FF2B5EF4-FFF2-40B4-BE49-F238E27FC236}">
                <a16:creationId xmlns:a16="http://schemas.microsoft.com/office/drawing/2014/main" id="{414B1BD1-3C71-4EE7-A9F7-F5B8EEF6BCEF}"/>
              </a:ext>
            </a:extLst>
          </p:cNvPr>
          <p:cNvSpPr txBox="1"/>
          <p:nvPr/>
        </p:nvSpPr>
        <p:spPr>
          <a:xfrm>
            <a:off x="4667889" y="4642926"/>
            <a:ext cx="6951434" cy="6612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Hết một đoạn văn, chấm xuống dòng.</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3440328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42" presetClass="entr" presetSubtype="0" fill="hold"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38" y="596753"/>
            <a:ext cx="10879247" cy="60203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702FBDFC-CEE2-4A48-8D48-D9F9AAB64F0D}"/>
              </a:ext>
            </a:extLst>
          </p:cNvPr>
          <p:cNvSpPr txBox="1"/>
          <p:nvPr/>
        </p:nvSpPr>
        <p:spPr>
          <a:xfrm>
            <a:off x="4254362" y="596753"/>
            <a:ext cx="473081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Ghi</a:t>
            </a:r>
            <a:r>
              <a:rPr kumimoji="0" lang="en-US" altLang="zh-CN" sz="8000" b="0" i="0" u="none" strike="noStrike" kern="1200" cap="none" spc="0" normalizeH="0" baseline="0" noProof="0">
                <a:ln w="19050">
                  <a:noFill/>
                </a:ln>
                <a:solidFill>
                  <a:srgbClr val="E6E6E6"/>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 </a:t>
            </a: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nhớ</a:t>
            </a:r>
            <a:endParaRPr kumimoji="0" lang="zh-CN" altLang="en-US" sz="80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id="{0C8B595A-8369-4237-A956-5AEEC0FD8DD6}"/>
              </a:ext>
            </a:extLst>
          </p:cNvPr>
          <p:cNvSpPr txBox="1"/>
          <p:nvPr/>
        </p:nvSpPr>
        <p:spPr>
          <a:xfrm>
            <a:off x="1538515" y="2449278"/>
            <a:ext cx="9027886" cy="34932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1. Một câu chuyện có thể gồm nhiều sự việc. Mỗi sự việc được kể thành một đoạn văn.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2. Khi viết hết một đoạn văn, cần chấm xuống dòng.</a:t>
            </a:r>
            <a:endParaRPr kumimoji="0" lang="zh-CN" altLang="en-US" sz="3600" b="1" i="0" u="none" strike="noStrike" kern="1200" cap="none" spc="0" normalizeH="0" baseline="0" noProof="0" dirty="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2579383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450" decel="100000" fill="hold"/>
                                        <p:tgtEl>
                                          <p:spTgt spid="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FD3E05A7-5230-4565-B7E5-CBC4AA5D926F}"/>
              </a:ext>
            </a:extLst>
          </p:cNvPr>
          <p:cNvSpPr txBox="1"/>
          <p:nvPr/>
        </p:nvSpPr>
        <p:spPr>
          <a:xfrm>
            <a:off x="533400" y="609600"/>
            <a:ext cx="11430000" cy="415498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III.Luyện tập: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D</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ới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ây là ba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v</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ă</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ợc viết theo cốt truyện </a:t>
            </a: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Hai mẹ con và bà tiên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trong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ó có hai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ã hoàn chỉnh, còn một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mới chỉ có phần mở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ầu và phần kết thúc. Hãy viết tiếp vào phần còn thiếu.</a:t>
            </a:r>
            <a:endParaRPr kumimoji="0" lang="en-US" sz="4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915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Hình ảnh 7">
            <a:extLst>
              <a:ext uri="{FF2B5EF4-FFF2-40B4-BE49-F238E27FC236}">
                <a16:creationId xmlns:a16="http://schemas.microsoft.com/office/drawing/2014/main" id="{040CBC0F-BA9E-4D07-8139-DF699E019885}"/>
              </a:ext>
            </a:extLst>
          </p:cNvPr>
          <p:cNvPicPr>
            <a:picLocks noChangeAspect="1"/>
          </p:cNvPicPr>
          <p:nvPr/>
        </p:nvPicPr>
        <p:blipFill>
          <a:blip r:embed="rId2"/>
          <a:stretch>
            <a:fillRect/>
          </a:stretch>
        </p:blipFill>
        <p:spPr>
          <a:xfrm>
            <a:off x="685800" y="417315"/>
            <a:ext cx="11125200" cy="6346246"/>
          </a:xfrm>
          <a:prstGeom prst="rect">
            <a:avLst/>
          </a:prstGeom>
        </p:spPr>
      </p:pic>
    </p:spTree>
    <p:extLst>
      <p:ext uri="{BB962C8B-B14F-4D97-AF65-F5344CB8AC3E}">
        <p14:creationId xmlns:p14="http://schemas.microsoft.com/office/powerpoint/2010/main" val="2724188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Hình chữ nhật 14">
            <a:extLst>
              <a:ext uri="{FF2B5EF4-FFF2-40B4-BE49-F238E27FC236}">
                <a16:creationId xmlns:a16="http://schemas.microsoft.com/office/drawing/2014/main" id="{45112257-FC78-433C-AF68-8182C52363CC}"/>
              </a:ext>
            </a:extLst>
          </p:cNvPr>
          <p:cNvSpPr/>
          <p:nvPr/>
        </p:nvSpPr>
        <p:spPr>
          <a:xfrm>
            <a:off x="343899" y="1084706"/>
            <a:ext cx="7079615" cy="4796886"/>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Hình Bầu dục 57">
            <a:extLst>
              <a:ext uri="{FF2B5EF4-FFF2-40B4-BE49-F238E27FC236}">
                <a16:creationId xmlns:a16="http://schemas.microsoft.com/office/drawing/2014/main" id="{47B095F3-F2F1-4603-A1EC-5E92B761EBAE}"/>
              </a:ext>
            </a:extLst>
          </p:cNvPr>
          <p:cNvSpPr/>
          <p:nvPr/>
        </p:nvSpPr>
        <p:spPr>
          <a:xfrm>
            <a:off x="629550" y="2971112"/>
            <a:ext cx="757816" cy="392254"/>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3" name="Nhóm 52">
            <a:extLst>
              <a:ext uri="{FF2B5EF4-FFF2-40B4-BE49-F238E27FC236}">
                <a16:creationId xmlns:a16="http://schemas.microsoft.com/office/drawing/2014/main" id="{415F6593-860D-4009-BD5C-2C045E175D52}"/>
              </a:ext>
            </a:extLst>
          </p:cNvPr>
          <p:cNvGrpSpPr/>
          <p:nvPr/>
        </p:nvGrpSpPr>
        <p:grpSpPr>
          <a:xfrm>
            <a:off x="5042843" y="5541477"/>
            <a:ext cx="2344241" cy="1031170"/>
            <a:chOff x="320253" y="7772401"/>
            <a:chExt cx="2344241" cy="1031170"/>
          </a:xfrm>
        </p:grpSpPr>
        <p:sp>
          <p:nvSpPr>
            <p:cNvPr id="54" name="Hình tự do: Hình 53">
              <a:extLst>
                <a:ext uri="{FF2B5EF4-FFF2-40B4-BE49-F238E27FC236}">
                  <a16:creationId xmlns:a16="http://schemas.microsoft.com/office/drawing/2014/main" id="{22630348-C5CB-4998-BA3B-02C0555AE234}"/>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Hộp Văn bản 54">
              <a:extLst>
                <a:ext uri="{FF2B5EF4-FFF2-40B4-BE49-F238E27FC236}">
                  <a16:creationId xmlns:a16="http://schemas.microsoft.com/office/drawing/2014/main" id="{C655010D-6360-4709-88ED-0E4BAFC04B2D}"/>
                </a:ext>
              </a:extLst>
            </p:cNvPr>
            <p:cNvSpPr txBox="1"/>
            <p:nvPr/>
          </p:nvSpPr>
          <p:spPr>
            <a:xfrm>
              <a:off x="351785" y="8280351"/>
              <a:ext cx="22934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kết thúc</a:t>
              </a:r>
            </a:p>
          </p:txBody>
        </p:sp>
      </p:grpSp>
      <p:grpSp>
        <p:nvGrpSpPr>
          <p:cNvPr id="57" name="Nhóm 56">
            <a:extLst>
              <a:ext uri="{FF2B5EF4-FFF2-40B4-BE49-F238E27FC236}">
                <a16:creationId xmlns:a16="http://schemas.microsoft.com/office/drawing/2014/main" id="{0D1503BE-D00D-4429-9A17-829194198593}"/>
              </a:ext>
            </a:extLst>
          </p:cNvPr>
          <p:cNvGrpSpPr/>
          <p:nvPr/>
        </p:nvGrpSpPr>
        <p:grpSpPr>
          <a:xfrm>
            <a:off x="309528" y="3374157"/>
            <a:ext cx="6962919" cy="2377307"/>
            <a:chOff x="259505" y="3441612"/>
            <a:chExt cx="6962919" cy="2377307"/>
          </a:xfrm>
        </p:grpSpPr>
        <p:sp>
          <p:nvSpPr>
            <p:cNvPr id="36" name="Hình chữ nhật 35">
              <a:extLst>
                <a:ext uri="{FF2B5EF4-FFF2-40B4-BE49-F238E27FC236}">
                  <a16:creationId xmlns:a16="http://schemas.microsoft.com/office/drawing/2014/main" id="{9575B86D-3174-42C8-8511-810A6C597168}"/>
                </a:ext>
              </a:extLst>
            </p:cNvPr>
            <p:cNvSpPr/>
            <p:nvPr/>
          </p:nvSpPr>
          <p:spPr>
            <a:xfrm>
              <a:off x="259505" y="5286674"/>
              <a:ext cx="5160978"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Hình chữ nhật 36">
              <a:extLst>
                <a:ext uri="{FF2B5EF4-FFF2-40B4-BE49-F238E27FC236}">
                  <a16:creationId xmlns:a16="http://schemas.microsoft.com/office/drawing/2014/main" id="{6DFB5A26-9493-4116-9789-36E98F669B6B}"/>
                </a:ext>
              </a:extLst>
            </p:cNvPr>
            <p:cNvSpPr/>
            <p:nvPr/>
          </p:nvSpPr>
          <p:spPr>
            <a:xfrm>
              <a:off x="276439" y="4773435"/>
              <a:ext cx="6945984" cy="700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Hình chữ nhật 37">
              <a:extLst>
                <a:ext uri="{FF2B5EF4-FFF2-40B4-BE49-F238E27FC236}">
                  <a16:creationId xmlns:a16="http://schemas.microsoft.com/office/drawing/2014/main" id="{9ECCD344-4D0E-4577-ABB5-998A7F31B54B}"/>
                </a:ext>
              </a:extLst>
            </p:cNvPr>
            <p:cNvSpPr/>
            <p:nvPr/>
          </p:nvSpPr>
          <p:spPr>
            <a:xfrm>
              <a:off x="276440" y="4381650"/>
              <a:ext cx="6945984"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Hình chữ nhật 38">
              <a:extLst>
                <a:ext uri="{FF2B5EF4-FFF2-40B4-BE49-F238E27FC236}">
                  <a16:creationId xmlns:a16="http://schemas.microsoft.com/office/drawing/2014/main" id="{AB4B7F9A-03BB-4E4D-BF00-E6A167016B26}"/>
                </a:ext>
              </a:extLst>
            </p:cNvPr>
            <p:cNvSpPr/>
            <p:nvPr/>
          </p:nvSpPr>
          <p:spPr>
            <a:xfrm>
              <a:off x="662686" y="3938434"/>
              <a:ext cx="6559737"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Hình chữ nhật 42">
              <a:extLst>
                <a:ext uri="{FF2B5EF4-FFF2-40B4-BE49-F238E27FC236}">
                  <a16:creationId xmlns:a16="http://schemas.microsoft.com/office/drawing/2014/main" id="{DE2E34E7-90BC-4C35-BB44-7B0C38BF0D82}"/>
                </a:ext>
              </a:extLst>
            </p:cNvPr>
            <p:cNvSpPr/>
            <p:nvPr/>
          </p:nvSpPr>
          <p:spPr>
            <a:xfrm>
              <a:off x="657426" y="3441612"/>
              <a:ext cx="3755299"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Nhóm 33">
            <a:extLst>
              <a:ext uri="{FF2B5EF4-FFF2-40B4-BE49-F238E27FC236}">
                <a16:creationId xmlns:a16="http://schemas.microsoft.com/office/drawing/2014/main" id="{9AAB3EB9-AF83-4527-82D2-DEABE1B0C112}"/>
              </a:ext>
            </a:extLst>
          </p:cNvPr>
          <p:cNvGrpSpPr/>
          <p:nvPr/>
        </p:nvGrpSpPr>
        <p:grpSpPr>
          <a:xfrm>
            <a:off x="226369" y="1079262"/>
            <a:ext cx="7096549" cy="1511733"/>
            <a:chOff x="4475001" y="-1358041"/>
            <a:chExt cx="7096549" cy="1511733"/>
          </a:xfrm>
        </p:grpSpPr>
        <p:sp>
          <p:nvSpPr>
            <p:cNvPr id="31" name="Hình chữ nhật 30">
              <a:extLst>
                <a:ext uri="{FF2B5EF4-FFF2-40B4-BE49-F238E27FC236}">
                  <a16:creationId xmlns:a16="http://schemas.microsoft.com/office/drawing/2014/main" id="{C3CC0580-C90F-4A48-8E01-A64D6C1065D8}"/>
                </a:ext>
              </a:extLst>
            </p:cNvPr>
            <p:cNvSpPr/>
            <p:nvPr/>
          </p:nvSpPr>
          <p:spPr>
            <a:xfrm>
              <a:off x="4475001" y="-274183"/>
              <a:ext cx="408567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Hình chữ nhật 29">
              <a:extLst>
                <a:ext uri="{FF2B5EF4-FFF2-40B4-BE49-F238E27FC236}">
                  <a16:creationId xmlns:a16="http://schemas.microsoft.com/office/drawing/2014/main" id="{4D72FC52-59ED-45E7-8C8B-9E71DED8758B}"/>
                </a:ext>
              </a:extLst>
            </p:cNvPr>
            <p:cNvSpPr/>
            <p:nvPr/>
          </p:nvSpPr>
          <p:spPr>
            <a:xfrm>
              <a:off x="4491934" y="-551184"/>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ình chữ nhật 28">
              <a:extLst>
                <a:ext uri="{FF2B5EF4-FFF2-40B4-BE49-F238E27FC236}">
                  <a16:creationId xmlns:a16="http://schemas.microsoft.com/office/drawing/2014/main" id="{500C86B1-A8C5-4793-ADEF-CEB0ED8F7518}"/>
                </a:ext>
              </a:extLst>
            </p:cNvPr>
            <p:cNvSpPr/>
            <p:nvPr/>
          </p:nvSpPr>
          <p:spPr>
            <a:xfrm>
              <a:off x="4491935" y="-1001737"/>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3">
              <a:extLst>
                <a:ext uri="{FF2B5EF4-FFF2-40B4-BE49-F238E27FC236}">
                  <a16:creationId xmlns:a16="http://schemas.microsoft.com/office/drawing/2014/main" id="{2684E69C-7B1F-4151-9C4F-995DEA83196D}"/>
                </a:ext>
              </a:extLst>
            </p:cNvPr>
            <p:cNvSpPr/>
            <p:nvPr/>
          </p:nvSpPr>
          <p:spPr>
            <a:xfrm>
              <a:off x="4878182" y="-1358041"/>
              <a:ext cx="6684588"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 Placeholder 4">
            <a:extLst>
              <a:ext uri="{FF2B5EF4-FFF2-40B4-BE49-F238E27FC236}">
                <a16:creationId xmlns:a16="http://schemas.microsoft.com/office/drawing/2014/main" id="{45B92E75-C04F-4D38-8E8C-B99BCA07806A}"/>
              </a:ext>
            </a:extLst>
          </p:cNvPr>
          <p:cNvSpPr txBox="1">
            <a:spLocks/>
          </p:cNvSpPr>
          <p:nvPr/>
        </p:nvSpPr>
        <p:spPr>
          <a:xfrm>
            <a:off x="309528" y="427131"/>
            <a:ext cx="7086600" cy="6358655"/>
          </a:xfrm>
          <a:prstGeom prst="rect">
            <a:avLst/>
          </a:prstGeom>
          <a:ln>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00">
                    <a:lumMod val="75000"/>
                    <a:lumOff val="25000"/>
                  </a:srgbClr>
                </a:solidFill>
                <a:effectLst/>
                <a:uLnTx/>
                <a:uFillTx/>
                <a:latin typeface="Arial"/>
                <a:ea typeface="+mn-ea"/>
                <a:cs typeface="+mn-cs"/>
              </a:rPr>
              <a:t>   </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 Vừa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i, cô bé hiếu thảo vừa lo mấy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ồng bạc không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ủ trả tiền thuốc cho mẹ. Bỗng cô thấy bên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ờng có vật gì nh</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chiếc tai nải ai bỏ quên.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p>
          <a:p>
            <a:pPr marL="91440" marR="0" lvl="0" indent="-91440" algn="just" defTabSz="914400" rtl="0" eaLnBrk="1" fontAlgn="auto" latinLnBrk="0" hangingPunct="1">
              <a:lnSpc>
                <a:spcPct val="90000"/>
              </a:lnSpc>
              <a:spcBef>
                <a:spcPts val="16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Bà lão c</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ời hiền hậu:</a:t>
            </a:r>
          </a:p>
          <a:p>
            <a:pPr marL="91440" marR="0" lvl="0" indent="-91440" algn="just" defTabSz="914400" rtl="0" eaLnBrk="1" fontAlgn="auto" latinLnBrk="0" hangingPunct="1">
              <a:lnSpc>
                <a:spcPct val="90000"/>
              </a:lnSpc>
              <a:spcBef>
                <a:spcPts val="12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 Khen cho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ã hiếu thảo lại thật thà. Ta chính là tiên thử lòng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ấy thôi. Con thật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áng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ợc giúp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ỡ. Hãy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a ta về nhà chữa bệnh cho mẹ con.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endParaRPr kumimoji="0" lang="en-US" sz="30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DB14758-C0FD-4A59-9896-9ACE9AA3AD80}"/>
              </a:ext>
            </a:extLst>
          </p:cNvPr>
          <p:cNvPicPr>
            <a:picLocks noChangeAspect="1" noChangeArrowheads="1"/>
          </p:cNvPicPr>
          <p:nvPr/>
        </p:nvPicPr>
        <p:blipFill>
          <a:blip r:embed="rId2"/>
          <a:stretch>
            <a:fillRect/>
          </a:stretch>
        </p:blipFill>
        <p:spPr>
          <a:xfrm>
            <a:off x="7779909" y="1162966"/>
            <a:ext cx="4257143" cy="4209524"/>
          </a:xfrm>
          <a:prstGeom prst="rect">
            <a:avLst/>
          </a:prstGeom>
          <a:effectLst>
            <a:softEdge rad="112500"/>
          </a:effectLst>
        </p:spPr>
      </p:pic>
      <p:grpSp>
        <p:nvGrpSpPr>
          <p:cNvPr id="11" name="Nhóm 10">
            <a:extLst>
              <a:ext uri="{FF2B5EF4-FFF2-40B4-BE49-F238E27FC236}">
                <a16:creationId xmlns:a16="http://schemas.microsoft.com/office/drawing/2014/main" id="{B499BA44-2DFC-4EED-AA64-256CCF907C70}"/>
              </a:ext>
            </a:extLst>
          </p:cNvPr>
          <p:cNvGrpSpPr/>
          <p:nvPr/>
        </p:nvGrpSpPr>
        <p:grpSpPr>
          <a:xfrm>
            <a:off x="252520" y="29114"/>
            <a:ext cx="1405467" cy="863600"/>
            <a:chOff x="7518400" y="7704667"/>
            <a:chExt cx="1405467" cy="1049867"/>
          </a:xfrm>
        </p:grpSpPr>
        <p:sp>
          <p:nvSpPr>
            <p:cNvPr id="9" name="Hình tự do: Hình 8">
              <a:extLst>
                <a:ext uri="{FF2B5EF4-FFF2-40B4-BE49-F238E27FC236}">
                  <a16:creationId xmlns:a16="http://schemas.microsoft.com/office/drawing/2014/main" id="{82C8922A-3B8F-46F6-B248-B0C2B9C9541F}"/>
                </a:ext>
              </a:extLst>
            </p:cNvPr>
            <p:cNvSpPr/>
            <p:nvPr/>
          </p:nvSpPr>
          <p:spPr>
            <a:xfrm>
              <a:off x="7518400" y="7704667"/>
              <a:ext cx="1405467" cy="1049867"/>
            </a:xfrm>
            <a:custGeom>
              <a:avLst/>
              <a:gdLst>
                <a:gd name="connsiteX0" fmla="*/ 0 w 1405467"/>
                <a:gd name="connsiteY0" fmla="*/ 0 h 1049867"/>
                <a:gd name="connsiteX1" fmla="*/ 1405467 w 1405467"/>
                <a:gd name="connsiteY1" fmla="*/ 0 h 1049867"/>
                <a:gd name="connsiteX2" fmla="*/ 1405467 w 1405467"/>
                <a:gd name="connsiteY2" fmla="*/ 626533 h 1049867"/>
                <a:gd name="connsiteX3" fmla="*/ 1005816 w 1405467"/>
                <a:gd name="connsiteY3" fmla="*/ 626533 h 1049867"/>
                <a:gd name="connsiteX4" fmla="*/ 1005816 w 1405467"/>
                <a:gd name="connsiteY4" fmla="*/ 812801 h 1049867"/>
                <a:gd name="connsiteX5" fmla="*/ 1253068 w 1405467"/>
                <a:gd name="connsiteY5" fmla="*/ 812801 h 1049867"/>
                <a:gd name="connsiteX6" fmla="*/ 758563 w 1405467"/>
                <a:gd name="connsiteY6" fmla="*/ 1049867 h 1049867"/>
                <a:gd name="connsiteX7" fmla="*/ 264058 w 1405467"/>
                <a:gd name="connsiteY7" fmla="*/ 812801 h 1049867"/>
                <a:gd name="connsiteX8" fmla="*/ 511311 w 1405467"/>
                <a:gd name="connsiteY8" fmla="*/ 812801 h 1049867"/>
                <a:gd name="connsiteX9" fmla="*/ 511311 w 1405467"/>
                <a:gd name="connsiteY9" fmla="*/ 626533 h 1049867"/>
                <a:gd name="connsiteX10" fmla="*/ 0 w 1405467"/>
                <a:gd name="connsiteY10" fmla="*/ 626533 h 10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5467" h="1049867">
                  <a:moveTo>
                    <a:pt x="0" y="0"/>
                  </a:moveTo>
                  <a:lnTo>
                    <a:pt x="1405467" y="0"/>
                  </a:lnTo>
                  <a:lnTo>
                    <a:pt x="1405467" y="626533"/>
                  </a:lnTo>
                  <a:lnTo>
                    <a:pt x="1005816" y="626533"/>
                  </a:lnTo>
                  <a:lnTo>
                    <a:pt x="1005816" y="812801"/>
                  </a:lnTo>
                  <a:lnTo>
                    <a:pt x="1253068" y="812801"/>
                  </a:lnTo>
                  <a:lnTo>
                    <a:pt x="758563" y="1049867"/>
                  </a:lnTo>
                  <a:lnTo>
                    <a:pt x="264058" y="812801"/>
                  </a:lnTo>
                  <a:lnTo>
                    <a:pt x="511311" y="812801"/>
                  </a:lnTo>
                  <a:lnTo>
                    <a:pt x="511311" y="626533"/>
                  </a:lnTo>
                  <a:lnTo>
                    <a:pt x="0" y="626533"/>
                  </a:lnTo>
                  <a:close/>
                </a:path>
              </a:pathLst>
            </a:cu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id="{19CD0D10-4231-4628-A3C9-7DA8AB7203DA}"/>
                </a:ext>
              </a:extLst>
            </p:cNvPr>
            <p:cNvSpPr txBox="1"/>
            <p:nvPr/>
          </p:nvSpPr>
          <p:spPr>
            <a:xfrm>
              <a:off x="7636932" y="7757063"/>
              <a:ext cx="127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Đoạn 3</a:t>
              </a:r>
            </a:p>
          </p:txBody>
        </p:sp>
      </p:grpSp>
      <p:grpSp>
        <p:nvGrpSpPr>
          <p:cNvPr id="25" name="Nhóm 24">
            <a:extLst>
              <a:ext uri="{FF2B5EF4-FFF2-40B4-BE49-F238E27FC236}">
                <a16:creationId xmlns:a16="http://schemas.microsoft.com/office/drawing/2014/main" id="{614F3583-BD01-4814-8124-8B7EDBC79B03}"/>
              </a:ext>
            </a:extLst>
          </p:cNvPr>
          <p:cNvGrpSpPr/>
          <p:nvPr/>
        </p:nvGrpSpPr>
        <p:grpSpPr>
          <a:xfrm>
            <a:off x="4827383" y="2503971"/>
            <a:ext cx="2395040" cy="997347"/>
            <a:chOff x="320253" y="7772401"/>
            <a:chExt cx="2395040" cy="997347"/>
          </a:xfrm>
        </p:grpSpPr>
        <p:sp>
          <p:nvSpPr>
            <p:cNvPr id="24" name="Hình tự do: Hình 23">
              <a:extLst>
                <a:ext uri="{FF2B5EF4-FFF2-40B4-BE49-F238E27FC236}">
                  <a16:creationId xmlns:a16="http://schemas.microsoft.com/office/drawing/2014/main" id="{201BCA60-C88E-4E15-B04D-EFD7CA10D7A0}"/>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ộp Văn bản 17">
              <a:extLst>
                <a:ext uri="{FF2B5EF4-FFF2-40B4-BE49-F238E27FC236}">
                  <a16:creationId xmlns:a16="http://schemas.microsoft.com/office/drawing/2014/main" id="{5F400287-0600-49B5-ACCF-7F5D48E9C6F2}"/>
                </a:ext>
              </a:extLst>
            </p:cNvPr>
            <p:cNvSpPr txBox="1"/>
            <p:nvPr/>
          </p:nvSpPr>
          <p:spPr>
            <a:xfrm>
              <a:off x="371052" y="8246528"/>
              <a:ext cx="2344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mở đầu</a:t>
              </a:r>
            </a:p>
          </p:txBody>
        </p:sp>
      </p:grpSp>
      <p:sp>
        <p:nvSpPr>
          <p:cNvPr id="66" name="Bong bóng Ý nghĩ: Hình đám mây 65">
            <a:extLst>
              <a:ext uri="{FF2B5EF4-FFF2-40B4-BE49-F238E27FC236}">
                <a16:creationId xmlns:a16="http://schemas.microsoft.com/office/drawing/2014/main" id="{53EA36F8-681F-4DB6-90E7-B6B1F7EE890B}"/>
              </a:ext>
            </a:extLst>
          </p:cNvPr>
          <p:cNvSpPr/>
          <p:nvPr/>
        </p:nvSpPr>
        <p:spPr>
          <a:xfrm>
            <a:off x="282142" y="505406"/>
            <a:ext cx="3280859" cy="2108680"/>
          </a:xfrm>
          <a:prstGeom prst="cloudCallou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C0BB5"/>
                </a:solidFill>
                <a:effectLst/>
                <a:uLnTx/>
                <a:uFillTx/>
                <a:latin typeface="Times New Roman" panose="02020603050405020304" pitchFamily="18" charset="0"/>
                <a:ea typeface="+mn-ea"/>
                <a:cs typeface="Times New Roman" panose="02020603050405020304" pitchFamily="18" charset="0"/>
              </a:rPr>
              <a:t>Viết tiếp phần còn thiếu</a:t>
            </a:r>
          </a:p>
        </p:txBody>
      </p:sp>
    </p:spTree>
    <p:extLst>
      <p:ext uri="{BB962C8B-B14F-4D97-AF65-F5344CB8AC3E}">
        <p14:creationId xmlns:p14="http://schemas.microsoft.com/office/powerpoint/2010/main" val="1063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8"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055F64A1-2DD6-42F9-B8DE-ABE20F06AD51}"/>
              </a:ext>
            </a:extLst>
          </p:cNvPr>
          <p:cNvGrpSpPr/>
          <p:nvPr/>
        </p:nvGrpSpPr>
        <p:grpSpPr>
          <a:xfrm>
            <a:off x="-353961" y="411534"/>
            <a:ext cx="12248221" cy="6446465"/>
            <a:chOff x="1947503" y="3866451"/>
            <a:chExt cx="3217434" cy="2645522"/>
          </a:xfrm>
        </p:grpSpPr>
        <p:pic>
          <p:nvPicPr>
            <p:cNvPr id="9" name="图片 8">
              <a:extLst>
                <a:ext uri="{FF2B5EF4-FFF2-40B4-BE49-F238E27FC236}">
                  <a16:creationId xmlns:a16="http://schemas.microsoft.com/office/drawing/2014/main" id="{2CAD5F4F-D022-42E5-B89C-F04CCB290745}"/>
                </a:ext>
              </a:extLst>
            </p:cNvPr>
            <p:cNvPicPr>
              <a:picLocks noChangeAspect="1"/>
            </p:cNvPicPr>
            <p:nvPr/>
          </p:nvPicPr>
          <p:blipFill>
            <a:blip r:embed="rId3">
              <a:duotone>
                <a:schemeClr val="accent4">
                  <a:shade val="45000"/>
                  <a:satMod val="135000"/>
                </a:schemeClr>
                <a:prstClr val="white"/>
              </a:duotone>
            </a:blip>
            <a:stretch>
              <a:fillRect/>
            </a:stretch>
          </p:blipFill>
          <p:spPr>
            <a:xfrm>
              <a:off x="1947503" y="3866451"/>
              <a:ext cx="3217434" cy="2645522"/>
            </a:xfrm>
            <a:prstGeom prst="rect">
              <a:avLst/>
            </a:prstGeom>
          </p:spPr>
        </p:pic>
        <p:sp>
          <p:nvSpPr>
            <p:cNvPr id="10" name="文本框 9">
              <a:extLst>
                <a:ext uri="{FF2B5EF4-FFF2-40B4-BE49-F238E27FC236}">
                  <a16:creationId xmlns:a16="http://schemas.microsoft.com/office/drawing/2014/main" id="{41D8CF20-FF0A-4A1D-A3F1-76B6550B5CFA}"/>
                </a:ext>
              </a:extLst>
            </p:cNvPr>
            <p:cNvSpPr txBox="1"/>
            <p:nvPr/>
          </p:nvSpPr>
          <p:spPr>
            <a:xfrm>
              <a:off x="2219828" y="4639505"/>
              <a:ext cx="2763105" cy="130958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a:r>
                <a:rPr lang="vi-VN" sz="3400" b="1">
                  <a:solidFill>
                    <a:srgbClr val="A37D1D"/>
                  </a:solidFill>
                  <a:latin typeface="+mj-lt"/>
                </a:rPr>
                <a:t> Ba đoạn văn này nói về một em bé vừa hiếu thảo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vừa thật thà, trung thực, em lo thiếu tiền mua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thuốc</a:t>
              </a:r>
              <a:r>
                <a:rPr lang="en-US" sz="3400" b="1">
                  <a:solidFill>
                    <a:srgbClr val="A37D1D"/>
                  </a:solidFill>
                  <a:latin typeface="+mj-lt"/>
                </a:rPr>
                <a:t> </a:t>
              </a:r>
              <a:r>
                <a:rPr lang="vi-VN" sz="3400" b="1">
                  <a:solidFill>
                    <a:srgbClr val="A37D1D"/>
                  </a:solidFill>
                  <a:latin typeface="+mj-lt"/>
                </a:rPr>
                <a:t>cho mẹ nhưng thật thà trả lại</a:t>
              </a:r>
              <a:r>
                <a:rPr lang="en-US" sz="3400" b="1">
                  <a:solidFill>
                    <a:srgbClr val="A37D1D"/>
                  </a:solidFill>
                  <a:latin typeface="+mj-lt"/>
                </a:rPr>
                <a:t> </a:t>
              </a:r>
              <a:r>
                <a:rPr lang="en-US" sz="3400" b="1">
                  <a:solidFill>
                    <a:srgbClr val="A37D1D"/>
                  </a:solidFill>
                  <a:latin typeface="+mj-lt"/>
                  <a:cs typeface="Times New Roman" panose="02020603050405020304" pitchFamily="18" charset="0"/>
                </a:rPr>
                <a:t>đồ </a:t>
              </a:r>
              <a:r>
                <a:rPr lang="vi-VN" sz="3400" b="1">
                  <a:solidFill>
                    <a:srgbClr val="A37D1D"/>
                  </a:solidFill>
                  <a:latin typeface="+mj-lt"/>
                </a:rPr>
                <a:t>của người khác đánh rơi.</a:t>
              </a:r>
              <a:endParaRPr lang="zh-CN" altLang="en-US" sz="3400" b="1">
                <a:solidFill>
                  <a:srgbClr val="A37D1D"/>
                </a:solidFill>
                <a:latin typeface="+mj-lt"/>
                <a:ea typeface="inpin heiti" panose="00000500000000000000" pitchFamily="2" charset="-122"/>
                <a:sym typeface="inpin heiti" panose="00000500000000000000" pitchFamily="2" charset="-122"/>
              </a:endParaRPr>
            </a:p>
            <a:p>
              <a:pPr algn="ctr"/>
              <a:endParaRPr lang="en-US" sz="3400" b="1">
                <a:solidFill>
                  <a:srgbClr val="A37D1D"/>
                </a:solidFill>
                <a:latin typeface="+mj-lt"/>
                <a:cs typeface="Times New Roman" panose="02020603050405020304" pitchFamily="18" charset="0"/>
              </a:endParaRPr>
            </a:p>
          </p:txBody>
        </p:sp>
      </p:grpSp>
      <p:grpSp>
        <p:nvGrpSpPr>
          <p:cNvPr id="12" name="组合 11">
            <a:extLst>
              <a:ext uri="{FF2B5EF4-FFF2-40B4-BE49-F238E27FC236}">
                <a16:creationId xmlns:a16="http://schemas.microsoft.com/office/drawing/2014/main" id="{6BFCB1AB-741E-4CE3-8F82-543BC750ED33}"/>
              </a:ext>
            </a:extLst>
          </p:cNvPr>
          <p:cNvGrpSpPr/>
          <p:nvPr/>
        </p:nvGrpSpPr>
        <p:grpSpPr>
          <a:xfrm>
            <a:off x="78303" y="5514539"/>
            <a:ext cx="1053903" cy="1169634"/>
            <a:chOff x="-2033679" y="889419"/>
            <a:chExt cx="463503" cy="619473"/>
          </a:xfrm>
        </p:grpSpPr>
        <p:pic>
          <p:nvPicPr>
            <p:cNvPr id="13" name="Picture 10" descr="E:\丫头\png\小人\卡通类素材\ry.png">
              <a:extLst>
                <a:ext uri="{FF2B5EF4-FFF2-40B4-BE49-F238E27FC236}">
                  <a16:creationId xmlns:a16="http://schemas.microsoft.com/office/drawing/2014/main" id="{FA5C9325-B69C-417B-B6CB-D588A16AB4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丫头\png\小人\卡通类素材\ry.png">
              <a:extLst>
                <a:ext uri="{FF2B5EF4-FFF2-40B4-BE49-F238E27FC236}">
                  <a16:creationId xmlns:a16="http://schemas.microsoft.com/office/drawing/2014/main" id="{3831DC30-D0E9-4944-B824-F9A58D7703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a:extLst>
              <a:ext uri="{FF2B5EF4-FFF2-40B4-BE49-F238E27FC236}">
                <a16:creationId xmlns:a16="http://schemas.microsoft.com/office/drawing/2014/main" id="{FD6350E9-EAF8-48AE-9D9F-5F76B5400EA9}"/>
              </a:ext>
            </a:extLst>
          </p:cNvPr>
          <p:cNvGrpSpPr/>
          <p:nvPr/>
        </p:nvGrpSpPr>
        <p:grpSpPr>
          <a:xfrm>
            <a:off x="1114196" y="5555580"/>
            <a:ext cx="1053903" cy="1169634"/>
            <a:chOff x="-2033679" y="889419"/>
            <a:chExt cx="463503" cy="619473"/>
          </a:xfrm>
        </p:grpSpPr>
        <p:pic>
          <p:nvPicPr>
            <p:cNvPr id="19" name="Picture 10" descr="E:\丫头\png\小人\卡通类素材\ry.png">
              <a:extLst>
                <a:ext uri="{FF2B5EF4-FFF2-40B4-BE49-F238E27FC236}">
                  <a16:creationId xmlns:a16="http://schemas.microsoft.com/office/drawing/2014/main" id="{91626E33-AAF0-4EDE-9E98-B76EF77C2C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a:extLst>
                <a:ext uri="{FF2B5EF4-FFF2-40B4-BE49-F238E27FC236}">
                  <a16:creationId xmlns:a16="http://schemas.microsoft.com/office/drawing/2014/main" id="{1BC7E4D7-B131-40BB-9A9B-BC4C737D6AB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id="{2E2CFD3A-AB98-434F-9156-54C94CA0F82C}"/>
              </a:ext>
            </a:extLst>
          </p:cNvPr>
          <p:cNvGrpSpPr/>
          <p:nvPr/>
        </p:nvGrpSpPr>
        <p:grpSpPr>
          <a:xfrm>
            <a:off x="2255574" y="5523841"/>
            <a:ext cx="1053903" cy="1169634"/>
            <a:chOff x="-2033679" y="889419"/>
            <a:chExt cx="463503" cy="619473"/>
          </a:xfrm>
        </p:grpSpPr>
        <p:pic>
          <p:nvPicPr>
            <p:cNvPr id="22" name="Picture 10" descr="E:\丫头\png\小人\卡通类素材\ry.png">
              <a:extLst>
                <a:ext uri="{FF2B5EF4-FFF2-40B4-BE49-F238E27FC236}">
                  <a16:creationId xmlns:a16="http://schemas.microsoft.com/office/drawing/2014/main" id="{451A05B8-901C-422C-98AC-6CFF9C8AD4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a:extLst>
                <a:ext uri="{FF2B5EF4-FFF2-40B4-BE49-F238E27FC236}">
                  <a16:creationId xmlns:a16="http://schemas.microsoft.com/office/drawing/2014/main" id="{99ECBAB2-6717-4343-807F-CAA4FFA94B3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a:extLst>
              <a:ext uri="{FF2B5EF4-FFF2-40B4-BE49-F238E27FC236}">
                <a16:creationId xmlns:a16="http://schemas.microsoft.com/office/drawing/2014/main" id="{522B2312-CC07-43DC-8F91-334224C60528}"/>
              </a:ext>
            </a:extLst>
          </p:cNvPr>
          <p:cNvGrpSpPr/>
          <p:nvPr/>
        </p:nvGrpSpPr>
        <p:grpSpPr>
          <a:xfrm>
            <a:off x="9845847" y="5509915"/>
            <a:ext cx="1053903" cy="1169634"/>
            <a:chOff x="-2033679" y="889419"/>
            <a:chExt cx="463503" cy="619473"/>
          </a:xfrm>
        </p:grpSpPr>
        <p:pic>
          <p:nvPicPr>
            <p:cNvPr id="25" name="Picture 10" descr="E:\丫头\png\小人\卡通类素材\ry.png">
              <a:extLst>
                <a:ext uri="{FF2B5EF4-FFF2-40B4-BE49-F238E27FC236}">
                  <a16:creationId xmlns:a16="http://schemas.microsoft.com/office/drawing/2014/main" id="{A7543793-821A-4EF2-A295-ACD4AAEB7E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id="{8D2236E1-9A3D-4770-B529-590CA6E777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a:extLst>
              <a:ext uri="{FF2B5EF4-FFF2-40B4-BE49-F238E27FC236}">
                <a16:creationId xmlns:a16="http://schemas.microsoft.com/office/drawing/2014/main" id="{07A2C6B4-F2AD-47EE-8014-17E249C8B527}"/>
              </a:ext>
            </a:extLst>
          </p:cNvPr>
          <p:cNvGrpSpPr/>
          <p:nvPr/>
        </p:nvGrpSpPr>
        <p:grpSpPr>
          <a:xfrm>
            <a:off x="10976079" y="5509915"/>
            <a:ext cx="1053903" cy="1169634"/>
            <a:chOff x="-2033679" y="889419"/>
            <a:chExt cx="463503" cy="619473"/>
          </a:xfrm>
        </p:grpSpPr>
        <p:pic>
          <p:nvPicPr>
            <p:cNvPr id="28" name="Picture 10" descr="E:\丫头\png\小人\卡通类素材\ry.png">
              <a:extLst>
                <a:ext uri="{FF2B5EF4-FFF2-40B4-BE49-F238E27FC236}">
                  <a16:creationId xmlns:a16="http://schemas.microsoft.com/office/drawing/2014/main" id="{4AFAEA84-7105-473B-A084-12E193CA9BE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E:\丫头\png\小人\卡通类素材\ry.png">
              <a:extLst>
                <a:ext uri="{FF2B5EF4-FFF2-40B4-BE49-F238E27FC236}">
                  <a16:creationId xmlns:a16="http://schemas.microsoft.com/office/drawing/2014/main" id="{E01DEB40-1F1C-4891-90D2-C7A89410CC8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E:\丫头\png\小人\卡通类素材\yunf.png">
            <a:extLst>
              <a:ext uri="{FF2B5EF4-FFF2-40B4-BE49-F238E27FC236}">
                <a16:creationId xmlns:a16="http://schemas.microsoft.com/office/drawing/2014/main" id="{D3A645F1-E7B9-4E5A-9C1C-FF517EB1B7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0430" y="99964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丫头\png\小人\卡通类素材\yunf.png">
            <a:extLst>
              <a:ext uri="{FF2B5EF4-FFF2-40B4-BE49-F238E27FC236}">
                <a16:creationId xmlns:a16="http://schemas.microsoft.com/office/drawing/2014/main" id="{CB9C1B59-BD01-4F4F-AC44-1F7E32E015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31990">
            <a:off x="3852531" y="67432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a:extLst>
              <a:ext uri="{FF2B5EF4-FFF2-40B4-BE49-F238E27FC236}">
                <a16:creationId xmlns:a16="http://schemas.microsoft.com/office/drawing/2014/main" id="{351705D0-E1F2-4E4F-8EA9-64B09DAA498D}"/>
              </a:ext>
            </a:extLst>
          </p:cNvPr>
          <p:cNvPicPr>
            <a:picLocks noChangeAspect="1"/>
          </p:cNvPicPr>
          <p:nvPr/>
        </p:nvPicPr>
        <p:blipFill>
          <a:blip r:embed="rId7"/>
          <a:stretch>
            <a:fillRect/>
          </a:stretch>
        </p:blipFill>
        <p:spPr>
          <a:xfrm rot="2700000">
            <a:off x="1401085" y="319639"/>
            <a:ext cx="1534028" cy="1492540"/>
          </a:xfrm>
          <a:prstGeom prst="rect">
            <a:avLst/>
          </a:prstGeom>
        </p:spPr>
      </p:pic>
    </p:spTree>
    <p:extLst>
      <p:ext uri="{BB962C8B-B14F-4D97-AF65-F5344CB8AC3E}">
        <p14:creationId xmlns:p14="http://schemas.microsoft.com/office/powerpoint/2010/main" val="109502616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2" presetClass="entr" presetSubtype="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750" fill="hold"/>
                                        <p:tgtEl>
                                          <p:spTgt spid="12"/>
                                        </p:tgtEl>
                                        <p:attrNameLst>
                                          <p:attrName>ppt_x</p:attrName>
                                        </p:attrNameLst>
                                      </p:cBhvr>
                                      <p:tavLst>
                                        <p:tav tm="0">
                                          <p:val>
                                            <p:strVal val="1+#ppt_w/2"/>
                                          </p:val>
                                        </p:tav>
                                        <p:tav tm="100000">
                                          <p:val>
                                            <p:strVal val="#ppt_x"/>
                                          </p:val>
                                        </p:tav>
                                      </p:tavLst>
                                    </p:anim>
                                    <p:anim calcmode="lin" valueType="num">
                                      <p:cBhvr additive="base">
                                        <p:cTn id="13" dur="275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750" fill="hold"/>
                                        <p:tgtEl>
                                          <p:spTgt spid="18"/>
                                        </p:tgtEl>
                                        <p:attrNameLst>
                                          <p:attrName>ppt_x</p:attrName>
                                        </p:attrNameLst>
                                      </p:cBhvr>
                                      <p:tavLst>
                                        <p:tav tm="0">
                                          <p:val>
                                            <p:strVal val="1+#ppt_w/2"/>
                                          </p:val>
                                        </p:tav>
                                        <p:tav tm="100000">
                                          <p:val>
                                            <p:strVal val="#ppt_x"/>
                                          </p:val>
                                        </p:tav>
                                      </p:tavLst>
                                    </p:anim>
                                    <p:anim calcmode="lin" valueType="num">
                                      <p:cBhvr additive="base">
                                        <p:cTn id="17" dur="275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750" fill="hold"/>
                                        <p:tgtEl>
                                          <p:spTgt spid="21"/>
                                        </p:tgtEl>
                                        <p:attrNameLst>
                                          <p:attrName>ppt_x</p:attrName>
                                        </p:attrNameLst>
                                      </p:cBhvr>
                                      <p:tavLst>
                                        <p:tav tm="0">
                                          <p:val>
                                            <p:strVal val="1+#ppt_w/2"/>
                                          </p:val>
                                        </p:tav>
                                        <p:tav tm="100000">
                                          <p:val>
                                            <p:strVal val="#ppt_x"/>
                                          </p:val>
                                        </p:tav>
                                      </p:tavLst>
                                    </p:anim>
                                    <p:anim calcmode="lin" valueType="num">
                                      <p:cBhvr additive="base">
                                        <p:cTn id="21" dur="275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750" fill="hold"/>
                                        <p:tgtEl>
                                          <p:spTgt spid="24"/>
                                        </p:tgtEl>
                                        <p:attrNameLst>
                                          <p:attrName>ppt_x</p:attrName>
                                        </p:attrNameLst>
                                      </p:cBhvr>
                                      <p:tavLst>
                                        <p:tav tm="0">
                                          <p:val>
                                            <p:strVal val="1+#ppt_w/2"/>
                                          </p:val>
                                        </p:tav>
                                        <p:tav tm="100000">
                                          <p:val>
                                            <p:strVal val="#ppt_x"/>
                                          </p:val>
                                        </p:tav>
                                      </p:tavLst>
                                    </p:anim>
                                    <p:anim calcmode="lin" valueType="num">
                                      <p:cBhvr additive="base">
                                        <p:cTn id="25" dur="275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2750" fill="hold"/>
                                        <p:tgtEl>
                                          <p:spTgt spid="27"/>
                                        </p:tgtEl>
                                        <p:attrNameLst>
                                          <p:attrName>ppt_x</p:attrName>
                                        </p:attrNameLst>
                                      </p:cBhvr>
                                      <p:tavLst>
                                        <p:tav tm="0">
                                          <p:val>
                                            <p:strVal val="1+#ppt_w/2"/>
                                          </p:val>
                                        </p:tav>
                                        <p:tav tm="100000">
                                          <p:val>
                                            <p:strVal val="#ppt_x"/>
                                          </p:val>
                                        </p:tav>
                                      </p:tavLst>
                                    </p:anim>
                                    <p:anim calcmode="lin" valueType="num">
                                      <p:cBhvr additive="base">
                                        <p:cTn id="29" dur="2750" fill="hold"/>
                                        <p:tgtEl>
                                          <p:spTgt spid="27"/>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34" dur="1500" fill="hold"/>
                                        <p:tgtEl>
                                          <p:spTgt spid="30"/>
                                        </p:tgtEl>
                                        <p:attrNameLst>
                                          <p:attrName>ppt_x</p:attrName>
                                          <p:attrName>ppt_y</p:attrName>
                                        </p:attrNameLst>
                                      </p:cBhvr>
                                      <p:rCtr x="1059" y="31"/>
                                    </p:animMotion>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39" dur="1500" fill="hold"/>
                                        <p:tgtEl>
                                          <p:spTgt spid="31"/>
                                        </p:tgtEl>
                                        <p:attrNameLst>
                                          <p:attrName>ppt_x</p:attrName>
                                          <p:attrName>ppt_y</p:attrName>
                                        </p:attrNameLst>
                                      </p:cBhvr>
                                      <p:rCtr x="1059" y="31"/>
                                    </p:animMotion>
                                  </p:childTnLst>
                                </p:cTn>
                              </p:par>
                              <p:par>
                                <p:cTn id="40" presetID="31"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style.rotation</p:attrName>
                                        </p:attrNameLst>
                                      </p:cBhvr>
                                      <p:tavLst>
                                        <p:tav tm="0">
                                          <p:val>
                                            <p:fltVal val="90"/>
                                          </p:val>
                                        </p:tav>
                                        <p:tav tm="100000">
                                          <p:val>
                                            <p:fltVal val="0"/>
                                          </p:val>
                                        </p:tav>
                                      </p:tavLst>
                                    </p:anim>
                                    <p:animEffect transition="in" filter="fade">
                                      <p:cBhvr>
                                        <p:cTn id="4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a:stretch>
            <a:fillRect/>
          </a:stretch>
        </p:blipFill>
        <p:spPr>
          <a:xfrm>
            <a:off x="7934857" y="1219200"/>
            <a:ext cx="4257143" cy="4209524"/>
          </a:xfrm>
          <a:effectLst>
            <a:softEdge rad="112500"/>
          </a:effectLst>
        </p:spPr>
      </p:pic>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half" idx="2"/>
          </p:nvPr>
        </p:nvSpPr>
        <p:spPr>
          <a:xfrm>
            <a:off x="0" y="152400"/>
            <a:ext cx="8077202" cy="6096000"/>
          </a:xfrm>
        </p:spPr>
        <p:txBody>
          <a:bodyPr>
            <a:normAutofit fontScale="25000" lnSpcReduction="20000"/>
          </a:bodyPr>
          <a:lstStyle/>
          <a:p>
            <a:pPr algn="just">
              <a:defRPr/>
            </a:pPr>
            <a:r>
              <a:rPr lang="en-US" sz="2800" b="1" dirty="0">
                <a:latin typeface="Arial"/>
              </a:rPr>
              <a:t>   </a:t>
            </a:r>
          </a:p>
          <a:p>
            <a:pPr algn="just">
              <a:lnSpc>
                <a:spcPct val="120000"/>
              </a:lnSpc>
              <a:defRPr/>
            </a:pPr>
            <a:r>
              <a:rPr lang="en-US" sz="11200" b="1" dirty="0">
                <a:latin typeface="Arial"/>
              </a:rPr>
              <a:t> </a:t>
            </a:r>
            <a:r>
              <a:rPr lang="en-US" sz="10400" b="1" dirty="0">
                <a:solidFill>
                  <a:srgbClr val="00004D"/>
                </a:solidFill>
                <a:effectLst/>
                <a:latin typeface="Times New Roman" panose="02020603050405020304" pitchFamily="18" charset="0"/>
                <a:cs typeface="Times New Roman" panose="02020603050405020304" pitchFamily="18" charset="0"/>
              </a:rPr>
              <a:t>c)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bé</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lo </a:t>
            </a:r>
            <a:r>
              <a:rPr lang="en-US" sz="10400" b="1" dirty="0" err="1">
                <a:solidFill>
                  <a:srgbClr val="00004D"/>
                </a:solidFill>
                <a:effectLst/>
                <a:latin typeface="Times New Roman" panose="02020603050405020304" pitchFamily="18" charset="0"/>
                <a:cs typeface="Times New Roman" panose="02020603050405020304" pitchFamily="18" charset="0"/>
              </a:rPr>
              <a:t>mấy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ồng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bạc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không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ủ </a:t>
            </a:r>
            <a:r>
              <a:rPr lang="en-US" sz="10400" b="1" dirty="0" err="1">
                <a:solidFill>
                  <a:srgbClr val="00004D"/>
                </a:solidFill>
                <a:effectLst/>
                <a:latin typeface="Times New Roman" panose="02020603050405020304" pitchFamily="18" charset="0"/>
                <a:cs typeface="Times New Roman" panose="02020603050405020304" pitchFamily="18" charset="0"/>
              </a:rPr>
              <a:t>trả</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thuốc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Bỗng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ờng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có</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gì</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chiếc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smtClean="0">
                <a:solidFill>
                  <a:srgbClr val="00004D"/>
                </a:solidFill>
                <a:effectLst/>
                <a:latin typeface="Times New Roman" panose="02020603050405020304" pitchFamily="18" charset="0"/>
                <a:cs typeface="Times New Roman" panose="02020603050405020304" pitchFamily="18" charset="0"/>
              </a:rPr>
              <a:t>tay</a:t>
            </a:r>
            <a:r>
              <a:rPr lang="en-US" sz="10400" b="1" dirty="0" smtClean="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nải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ai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bỏ</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quên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nhặt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lên</a:t>
            </a:r>
            <a:r>
              <a:rPr lang="en-US" sz="10400" b="1" dirty="0">
                <a:solidFill>
                  <a:srgbClr val="FF0000"/>
                </a:solidFill>
                <a:effectLst/>
                <a:latin typeface="Times New Roman" panose="02020603050405020304" pitchFamily="18" charset="0"/>
                <a:cs typeface="Times New Roman" panose="02020603050405020304" pitchFamily="18" charset="0"/>
              </a:rPr>
              <a:t> v</a:t>
            </a:r>
            <a:r>
              <a:rPr lang="vi-VN" sz="10400" b="1" dirty="0">
                <a:solidFill>
                  <a:srgbClr val="FF0000"/>
                </a:solidFill>
                <a:latin typeface="Times New Roman" panose="02020603050405020304" pitchFamily="18" charset="0"/>
                <a:cs typeface="Times New Roman" panose="02020603050405020304" pitchFamily="18" charset="0"/>
              </a:rPr>
              <a:t>à</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cảm</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nặng</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vi-VN" sz="10400" b="1" dirty="0">
                <a:solidFill>
                  <a:srgbClr val="FF0000"/>
                </a:solidFill>
                <a:latin typeface="Times New Roman" panose="02020603050405020304" pitchFamily="18" charset="0"/>
                <a:cs typeface="Times New Roman" panose="02020603050405020304" pitchFamily="18" charset="0"/>
              </a:rPr>
              <a:t> mở </a:t>
            </a:r>
            <a:r>
              <a:rPr lang="en-US" sz="10400" b="1" dirty="0" err="1">
                <a:solidFill>
                  <a:srgbClr val="FF0000"/>
                </a:solidFill>
                <a:effectLst/>
                <a:latin typeface="Times New Roman" panose="02020603050405020304" pitchFamily="18" charset="0"/>
                <a:cs typeface="Times New Roman" panose="02020603050405020304" pitchFamily="18" charset="0"/>
              </a:rPr>
              <a:t>ra</a:t>
            </a:r>
            <a:r>
              <a:rPr lang="en-US" sz="10400" b="1" dirty="0">
                <a:solidFill>
                  <a:srgbClr val="FF0000"/>
                </a:solidFill>
                <a:effectLst/>
                <a:latin typeface="Times New Roman" panose="02020603050405020304" pitchFamily="18" charset="0"/>
                <a:cs typeface="Times New Roman" panose="02020603050405020304" pitchFamily="18" charset="0"/>
              </a:rPr>
              <a:t> </a:t>
            </a:r>
            <a:r>
              <a:rPr lang="vi-VN" sz="10400" b="1" dirty="0">
                <a:solidFill>
                  <a:srgbClr val="FF0000"/>
                </a:solidFill>
                <a:effectLst/>
                <a:latin typeface="Times New Roman" panose="02020603050405020304" pitchFamily="18" charset="0"/>
                <a:cs typeface="Times New Roman" panose="02020603050405020304" pitchFamily="18" charset="0"/>
              </a:rPr>
              <a:t>thì</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bên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trong</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thầm</a:t>
            </a:r>
            <a:r>
              <a:rPr lang="en-US" sz="10400" b="1" dirty="0">
                <a:solidFill>
                  <a:srgbClr val="FF0000"/>
                </a:solidFill>
                <a:effectLst/>
                <a:latin typeface="Times New Roman" panose="02020603050405020304" pitchFamily="18" charset="0"/>
                <a:cs typeface="Times New Roman" panose="02020603050405020304" pitchFamily="18" charset="0"/>
              </a:rPr>
              <a:t> </a:t>
            </a:r>
            <a:r>
              <a:rPr lang="vi-VN" sz="10400" b="1" dirty="0">
                <a:solidFill>
                  <a:srgbClr val="FF0000"/>
                </a:solidFill>
                <a:effectLst/>
                <a:latin typeface="Times New Roman" panose="02020603050405020304" pitchFamily="18" charset="0"/>
                <a:cs typeface="Times New Roman" panose="02020603050405020304" pitchFamily="18" charset="0"/>
              </a:rPr>
              <a:t>nghĩ</a:t>
            </a:r>
            <a:r>
              <a:rPr lang="en-US" sz="10400" b="1" dirty="0">
                <a:solidFill>
                  <a:srgbClr val="FF0000"/>
                </a:solidFill>
                <a:effectLst/>
                <a:latin typeface="Times New Roman" panose="02020603050405020304" pitchFamily="18" charset="0"/>
                <a:cs typeface="Times New Roman" panose="02020603050405020304" pitchFamily="18" charset="0"/>
              </a:rPr>
              <a:t>: “Ai mà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thê</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tội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nghiệp</a:t>
            </a:r>
            <a:r>
              <a:rPr lang="en-US" sz="10400" b="1" dirty="0">
                <a:solidFill>
                  <a:srgbClr val="FF0000"/>
                </a:solidFill>
                <a:effectLst/>
                <a:latin typeface="Times New Roman" panose="02020603050405020304" pitchFamily="18" charset="0"/>
                <a:cs typeface="Times New Roman" panose="02020603050405020304" pitchFamily="18" charset="0"/>
              </a:rPr>
              <a:t> quá!”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nhìn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quanh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thấy</a:t>
            </a:r>
            <a:r>
              <a:rPr lang="en-US" sz="10400" b="1" dirty="0">
                <a:solidFill>
                  <a:srgbClr val="FF0000"/>
                </a:solidFill>
                <a:latin typeface="Times New Roman" panose="02020603050405020304" pitchFamily="18" charset="0"/>
                <a:cs typeface="Times New Roman" panose="02020603050405020304" pitchFamily="18" charset="0"/>
              </a:rPr>
              <a:t> ở </a:t>
            </a:r>
            <a:r>
              <a:rPr lang="en-US" sz="10400" b="1" dirty="0" err="1">
                <a:solidFill>
                  <a:srgbClr val="FF0000"/>
                </a:solidFill>
                <a:latin typeface="Times New Roman" panose="02020603050405020304" pitchFamily="18" charset="0"/>
                <a:cs typeface="Times New Roman" panose="02020603050405020304" pitchFamily="18" charset="0"/>
              </a:rPr>
              <a:t>phía</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trước</a:t>
            </a:r>
            <a:r>
              <a:rPr lang="en-US" sz="10400" b="1" dirty="0">
                <a:solidFill>
                  <a:srgbClr val="FF0000"/>
                </a:solidFill>
                <a:latin typeface="Times New Roman" panose="02020603050405020304" pitchFamily="18" charset="0"/>
                <a:cs typeface="Times New Roman" panose="02020603050405020304" pitchFamily="18" charset="0"/>
              </a:rPr>
              <a:t> có </a:t>
            </a:r>
            <a:r>
              <a:rPr lang="en-US" sz="10400" b="1" dirty="0" err="1">
                <a:solidFill>
                  <a:srgbClr val="FF0000"/>
                </a:solidFill>
                <a:latin typeface="Times New Roman" panose="02020603050405020304" pitchFamily="18" charset="0"/>
                <a:cs typeface="Times New Roman" panose="02020603050405020304" pitchFamily="18" charset="0"/>
              </a:rPr>
              <a:t>một</a:t>
            </a:r>
            <a:r>
              <a:rPr lang="en-US" sz="10400" b="1" dirty="0">
                <a:solidFill>
                  <a:srgbClr val="FF0000"/>
                </a:solidFill>
                <a:latin typeface="Times New Roman" panose="02020603050405020304" pitchFamily="18" charset="0"/>
                <a:cs typeface="Times New Roman" panose="02020603050405020304" pitchFamily="18" charset="0"/>
              </a:rPr>
              <a:t> b</a:t>
            </a:r>
            <a:r>
              <a:rPr lang="vi-VN" sz="10400" b="1" dirty="0">
                <a:solidFill>
                  <a:srgbClr val="FF0000"/>
                </a:solidFill>
                <a:latin typeface="Times New Roman" panose="02020603050405020304" pitchFamily="18" charset="0"/>
                <a:cs typeface="Times New Roman" panose="02020603050405020304" pitchFamily="18" charset="0"/>
              </a:rPr>
              <a:t>à </a:t>
            </a:r>
            <a:r>
              <a:rPr lang="en-US" sz="10400" b="1" dirty="0">
                <a:solidFill>
                  <a:srgbClr val="FF0000"/>
                </a:solidFill>
                <a:latin typeface="Times New Roman" panose="02020603050405020304" pitchFamily="18" charset="0"/>
                <a:cs typeface="Times New Roman" panose="02020603050405020304" pitchFamily="18" charset="0"/>
              </a:rPr>
              <a:t>cụ </a:t>
            </a:r>
            <a:r>
              <a:rPr lang="en-US" sz="10400" b="1" dirty="0" err="1">
                <a:solidFill>
                  <a:srgbClr val="FF0000"/>
                </a:solidFill>
                <a:latin typeface="Times New Roman" panose="02020603050405020304" pitchFamily="18" charset="0"/>
                <a:cs typeface="Times New Roman" panose="02020603050405020304" pitchFamily="18" charset="0"/>
              </a:rPr>
              <a:t>đang</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loay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tìm</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vật</a:t>
            </a:r>
            <a:r>
              <a:rPr lang="vi-VN" sz="10400" b="1" dirty="0">
                <a:solidFill>
                  <a:srgbClr val="FF0000"/>
                </a:solidFill>
                <a:latin typeface="Times New Roman" panose="02020603050405020304" pitchFamily="18" charset="0"/>
                <a:cs typeface="Times New Roman" panose="02020603050405020304" pitchFamily="18" charset="0"/>
              </a:rPr>
              <a:t> gì </a:t>
            </a:r>
            <a:r>
              <a:rPr lang="en-US" sz="10400" b="1" dirty="0">
                <a:solidFill>
                  <a:srgbClr val="FF0000"/>
                </a:solidFill>
                <a:latin typeface="Times New Roman" panose="02020603050405020304" pitchFamily="18" charset="0"/>
                <a:cs typeface="Times New Roman" panose="02020603050405020304" pitchFamily="18" charset="0"/>
              </a:rPr>
              <a:t>đ</a:t>
            </a:r>
            <a:r>
              <a:rPr lang="vi-VN" sz="10400" b="1" dirty="0">
                <a:solidFill>
                  <a:srgbClr val="FF0000"/>
                </a:solidFill>
                <a:latin typeface="Times New Roman" panose="02020603050405020304" pitchFamily="18" charset="0"/>
                <a:cs typeface="Times New Roman" panose="02020603050405020304" pitchFamily="18" charset="0"/>
              </a:rPr>
              <a:t>ó</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Cô</a:t>
            </a:r>
            <a:r>
              <a:rPr lang="en-US" sz="10400" b="1" dirty="0">
                <a:solidFill>
                  <a:srgbClr val="FF0000"/>
                </a:solidFill>
                <a:latin typeface="Times New Roman" panose="02020603050405020304" pitchFamily="18" charset="0"/>
                <a:cs typeface="Times New Roman" panose="02020603050405020304" pitchFamily="18" charset="0"/>
              </a:rPr>
              <a:t> bé </a:t>
            </a:r>
            <a:r>
              <a:rPr lang="en-US" sz="10400" b="1" dirty="0" err="1">
                <a:solidFill>
                  <a:srgbClr val="FF0000"/>
                </a:solidFill>
                <a:latin typeface="Times New Roman" panose="02020603050405020304" pitchFamily="18" charset="0"/>
                <a:cs typeface="Times New Roman" panose="02020603050405020304" pitchFamily="18" charset="0"/>
              </a:rPr>
              <a:t>liền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chạy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thật</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nhanh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đến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chô</a:t>
            </a:r>
            <a:r>
              <a:rPr lang="en-US" sz="10400" b="1" dirty="0">
                <a:solidFill>
                  <a:srgbClr val="FF0000"/>
                </a:solidFill>
                <a:latin typeface="Times New Roman" panose="02020603050405020304" pitchFamily="18" charset="0"/>
                <a:cs typeface="Times New Roman" panose="02020603050405020304" pitchFamily="18" charset="0"/>
              </a:rPr>
              <a:t>̃ </a:t>
            </a:r>
            <a:r>
              <a:rPr lang="vi-VN" sz="10400" b="1" dirty="0">
                <a:solidFill>
                  <a:srgbClr val="FF0000"/>
                </a:solidFill>
                <a:latin typeface="Times New Roman" panose="02020603050405020304" pitchFamily="18" charset="0"/>
                <a:cs typeface="Times New Roman" panose="02020603050405020304" pitchFamily="18" charset="0"/>
              </a:rPr>
              <a:t>bà</a:t>
            </a:r>
            <a:r>
              <a:rPr lang="en-US" sz="10400" b="1" dirty="0">
                <a:solidFill>
                  <a:srgbClr val="FF0000"/>
                </a:solidFill>
                <a:latin typeface="Times New Roman" panose="02020603050405020304" pitchFamily="18" charset="0"/>
                <a:cs typeface="Times New Roman" panose="02020603050405020304" pitchFamily="18" charset="0"/>
              </a:rPr>
              <a:t> cụ </a:t>
            </a:r>
            <a:r>
              <a:rPr lang="vi-VN" sz="10400" b="1" dirty="0">
                <a:solidFill>
                  <a:srgbClr val="FF0000"/>
                </a:solidFill>
                <a:latin typeface="Times New Roman" panose="02020603050405020304" pitchFamily="18" charset="0"/>
                <a:cs typeface="Times New Roman" panose="02020603050405020304" pitchFamily="18" charset="0"/>
              </a:rPr>
              <a:t>và</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hỏi</a:t>
            </a:r>
            <a:r>
              <a:rPr lang="en-US" sz="10400" b="1" dirty="0">
                <a:solidFill>
                  <a:srgbClr val="FF0000"/>
                </a:solidFill>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FF0000"/>
                </a:solidFill>
                <a:effectLst/>
                <a:latin typeface="Times New Roman" panose="02020603050405020304" pitchFamily="18" charset="0"/>
                <a:cs typeface="Times New Roman" panose="02020603050405020304" pitchFamily="18" charset="0"/>
              </a:rPr>
              <a:t>  - Cụ </a:t>
            </a:r>
            <a:r>
              <a:rPr lang="en-US" sz="10400" b="1" dirty="0" err="1">
                <a:solidFill>
                  <a:srgbClr val="FF0000"/>
                </a:solidFill>
                <a:effectLst/>
                <a:latin typeface="Times New Roman" panose="02020603050405020304" pitchFamily="18" charset="0"/>
                <a:cs typeface="Times New Roman" panose="02020603050405020304" pitchFamily="18" charset="0"/>
              </a:rPr>
              <a:t>ơi</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phải</a:t>
            </a:r>
            <a:r>
              <a:rPr lang="en-US" sz="10400" b="1" dirty="0">
                <a:solidFill>
                  <a:srgbClr val="FF0000"/>
                </a:solidFill>
                <a:effectLst/>
                <a:latin typeface="Times New Roman" panose="02020603050405020304" pitchFamily="18" charset="0"/>
                <a:cs typeface="Times New Roman" panose="02020603050405020304" pitchFamily="18" charset="0"/>
              </a:rPr>
              <a:t> cụ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không</a:t>
            </a:r>
            <a:r>
              <a:rPr lang="en-US" sz="10400" b="1" dirty="0">
                <a:solidFill>
                  <a:srgbClr val="FF0000"/>
                </a:solidFill>
                <a:effectLst/>
                <a:latin typeface="Times New Roman" panose="02020603050405020304" pitchFamily="18" charset="0"/>
                <a:cs typeface="Times New Roman" panose="02020603050405020304" pitchFamily="18" charset="0"/>
              </a:rPr>
              <a:t> ạ?</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lão</a:t>
            </a:r>
            <a:r>
              <a:rPr lang="en-US" sz="10400" b="1" dirty="0">
                <a:solidFill>
                  <a:srgbClr val="00004D"/>
                </a:solidFill>
                <a:effectLst/>
                <a:latin typeface="Times New Roman" panose="02020603050405020304" pitchFamily="18" charset="0"/>
                <a:cs typeface="Times New Roman" panose="02020603050405020304" pitchFamily="18" charset="0"/>
              </a:rPr>
              <a:t> c</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err="1">
                <a:solidFill>
                  <a:srgbClr val="00004D"/>
                </a:solidFill>
                <a:effectLst/>
                <a:latin typeface="Times New Roman" panose="02020603050405020304" pitchFamily="18" charset="0"/>
                <a:cs typeface="Times New Roman" panose="02020603050405020304" pitchFamily="18" charset="0"/>
              </a:rPr>
              <a:t>ời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hậu</a:t>
            </a:r>
            <a:r>
              <a:rPr lang="en-US" sz="10400" b="1" dirty="0">
                <a:solidFill>
                  <a:srgbClr val="00004D"/>
                </a:solidFill>
                <a:effectLst/>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 </a:t>
            </a:r>
            <a:r>
              <a:rPr lang="en-US" sz="10400" b="1" dirty="0" err="1">
                <a:solidFill>
                  <a:srgbClr val="00004D"/>
                </a:solidFill>
                <a:effectLst/>
                <a:latin typeface="Times New Roman" panose="02020603050405020304" pitchFamily="18" charset="0"/>
                <a:cs typeface="Times New Roman" panose="02020603050405020304" pitchFamily="18" charset="0"/>
              </a:rPr>
              <a:t>Khen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ã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lại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thà</a:t>
            </a:r>
            <a:r>
              <a:rPr lang="en-US" sz="10400" b="1" dirty="0">
                <a:solidFill>
                  <a:srgbClr val="00004D"/>
                </a:solidFill>
                <a:effectLst/>
                <a:latin typeface="Times New Roman" panose="02020603050405020304" pitchFamily="18" charset="0"/>
                <a:cs typeface="Times New Roman" panose="02020603050405020304" pitchFamily="18" charset="0"/>
              </a:rPr>
              <a:t>. Ta </a:t>
            </a:r>
            <a:r>
              <a:rPr lang="en-US" sz="10400" b="1" dirty="0" err="1">
                <a:solidFill>
                  <a:srgbClr val="00004D"/>
                </a:solidFill>
                <a:effectLst/>
                <a:latin typeface="Times New Roman" panose="02020603050405020304" pitchFamily="18" charset="0"/>
                <a:cs typeface="Times New Roman" panose="02020603050405020304" pitchFamily="18" charset="0"/>
              </a:rPr>
              <a:t>chính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thử</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lòng</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thôi</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áng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ợc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giúp</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ỡ. </a:t>
            </a:r>
            <a:r>
              <a:rPr lang="en-US" sz="10400" b="1" dirty="0" err="1">
                <a:solidFill>
                  <a:srgbClr val="00004D"/>
                </a:solidFill>
                <a:effectLst/>
                <a:latin typeface="Times New Roman" panose="02020603050405020304" pitchFamily="18" charset="0"/>
                <a:cs typeface="Times New Roman" panose="02020603050405020304" pitchFamily="18" charset="0"/>
              </a:rPr>
              <a:t>Hãy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a:solidFill>
                  <a:srgbClr val="00004D"/>
                </a:solidFill>
                <a:effectLst/>
                <a:latin typeface="Times New Roman" panose="02020603050405020304" pitchFamily="18" charset="0"/>
                <a:cs typeface="Times New Roman" panose="02020603050405020304" pitchFamily="18" charset="0"/>
              </a:rPr>
              <a:t>a </a:t>
            </a:r>
            <a:r>
              <a:rPr lang="en-US" sz="10400" b="1" dirty="0" err="1">
                <a:solidFill>
                  <a:srgbClr val="00004D"/>
                </a:solidFill>
                <a:effectLst/>
                <a:latin typeface="Times New Roman" panose="02020603050405020304" pitchFamily="18" charset="0"/>
                <a:cs typeface="Times New Roman" panose="02020603050405020304" pitchFamily="18" charset="0"/>
              </a:rPr>
              <a:t>ta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về</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chữa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bệnh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con.</a:t>
            </a:r>
          </a:p>
          <a:p>
            <a:pPr algn="just">
              <a:defRPr/>
            </a:pPr>
            <a:r>
              <a:rPr lang="en-US" sz="4500" b="1" dirty="0">
                <a:solidFill>
                  <a:srgbClr val="00004D"/>
                </a:solidFill>
                <a:effectLst/>
                <a:latin typeface="Times New Roman" panose="02020603050405020304" pitchFamily="18" charset="0"/>
                <a:cs typeface="Times New Roman" panose="02020603050405020304" pitchFamily="18" charset="0"/>
              </a:rPr>
              <a:t>   </a:t>
            </a:r>
            <a:endParaRPr lang="en-US" sz="4500" b="1" dirty="0">
              <a:effectLst/>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95250"/>
            <a:ext cx="6858000" cy="4953000"/>
          </a:xfrm>
          <a:no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Rot="1" noChangeArrowheads="1"/>
          </p:cNvSpPr>
          <p:nvPr/>
        </p:nvSpPr>
        <p:spPr bwMode="auto">
          <a:xfrm>
            <a:off x="1828800" y="5029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FF0000"/>
                </a:solidFill>
                <a:cs typeface="Times New Roman" panose="02020603050405020304" pitchFamily="18" charset="0"/>
              </a:rPr>
              <a:t>- Câu chuyện kể lại chuyện gì?</a:t>
            </a:r>
          </a:p>
        </p:txBody>
      </p:sp>
      <p:sp>
        <p:nvSpPr>
          <p:cNvPr id="5" name="Rectangle 3"/>
          <p:cNvSpPr txBox="1">
            <a:spLocks noRot="1" noChangeArrowheads="1"/>
          </p:cNvSpPr>
          <p:nvPr/>
        </p:nvSpPr>
        <p:spPr bwMode="auto">
          <a:xfrm>
            <a:off x="1828800" y="5548314"/>
            <a:ext cx="1013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800" b="1">
                <a:solidFill>
                  <a:srgbClr val="0070C0"/>
                </a:solidFill>
                <a:cs typeface="Times New Roman" panose="02020603050405020304" pitchFamily="18" charset="0"/>
              </a:rPr>
              <a:t>Câu chuyện kể lại em bé vừa hiếu thảo, vừa trung thực thật thà.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1143000" y="228600"/>
            <a:ext cx="6489277"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học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được</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điều</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gì</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từ</a:t>
            </a:r>
            <a:r>
              <a:rPr lang="en-US" sz="3200" b="1">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bé?</a:t>
            </a:r>
          </a:p>
        </p:txBody>
      </p:sp>
      <p:pic>
        <p:nvPicPr>
          <p:cNvPr id="5" name="Picture 4"/>
          <p:cNvPicPr>
            <a:picLocks noChangeAspect="1"/>
          </p:cNvPicPr>
          <p:nvPr/>
        </p:nvPicPr>
        <p:blipFill>
          <a:blip r:embed="rId2"/>
          <a:stretch>
            <a:fillRect/>
          </a:stretch>
        </p:blipFill>
        <p:spPr>
          <a:xfrm>
            <a:off x="8271782" y="3748087"/>
            <a:ext cx="3333750" cy="2219325"/>
          </a:xfrm>
          <a:prstGeom prst="rect">
            <a:avLst/>
          </a:prstGeom>
        </p:spPr>
      </p:pic>
      <p:pic>
        <p:nvPicPr>
          <p:cNvPr id="6" name="Picture 5"/>
          <p:cNvPicPr>
            <a:picLocks noChangeAspect="1"/>
          </p:cNvPicPr>
          <p:nvPr/>
        </p:nvPicPr>
        <p:blipFill>
          <a:blip r:embed="rId3"/>
          <a:stretch>
            <a:fillRect/>
          </a:stretch>
        </p:blipFill>
        <p:spPr>
          <a:xfrm>
            <a:off x="7795532" y="690265"/>
            <a:ext cx="4286250" cy="2676525"/>
          </a:xfrm>
          <a:prstGeom prst="rect">
            <a:avLst/>
          </a:prstGeom>
        </p:spPr>
      </p:pic>
      <p:pic>
        <p:nvPicPr>
          <p:cNvPr id="8" name="Picture 7"/>
          <p:cNvPicPr>
            <a:picLocks noChangeAspect="1"/>
          </p:cNvPicPr>
          <p:nvPr/>
        </p:nvPicPr>
        <p:blipFill>
          <a:blip r:embed="rId4"/>
          <a:stretch>
            <a:fillRect/>
          </a:stretch>
        </p:blipFill>
        <p:spPr>
          <a:xfrm>
            <a:off x="11875" y="890587"/>
            <a:ext cx="4286250" cy="2857500"/>
          </a:xfrm>
          <a:prstGeom prst="rect">
            <a:avLst/>
          </a:prstGeom>
        </p:spPr>
      </p:pic>
      <p:pic>
        <p:nvPicPr>
          <p:cNvPr id="9" name="Picture 8"/>
          <p:cNvPicPr>
            <a:picLocks noChangeAspect="1"/>
          </p:cNvPicPr>
          <p:nvPr/>
        </p:nvPicPr>
        <p:blipFill>
          <a:blip r:embed="rId5"/>
          <a:stretch>
            <a:fillRect/>
          </a:stretch>
        </p:blipFill>
        <p:spPr>
          <a:xfrm>
            <a:off x="1981200" y="3886200"/>
            <a:ext cx="5162550" cy="2366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96" y="401233"/>
            <a:ext cx="10632504" cy="588380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BF4BB5B6-830C-437A-9B20-D204218105C2}"/>
              </a:ext>
            </a:extLst>
          </p:cNvPr>
          <p:cNvGrpSpPr/>
          <p:nvPr/>
        </p:nvGrpSpPr>
        <p:grpSpPr>
          <a:xfrm>
            <a:off x="4853845" y="2395689"/>
            <a:ext cx="2425902" cy="3217535"/>
            <a:chOff x="3355393" y="1522865"/>
            <a:chExt cx="2425902" cy="3217535"/>
          </a:xfrm>
        </p:grpSpPr>
        <p:pic>
          <p:nvPicPr>
            <p:cNvPr id="3" name="Picture 3">
              <a:extLst>
                <a:ext uri="{FF2B5EF4-FFF2-40B4-BE49-F238E27FC236}">
                  <a16:creationId xmlns:a16="http://schemas.microsoft.com/office/drawing/2014/main" id="{B4968487-A21B-4E17-9509-1556931D3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5">
              <a:extLst>
                <a:ext uri="{FF2B5EF4-FFF2-40B4-BE49-F238E27FC236}">
                  <a16:creationId xmlns:a16="http://schemas.microsoft.com/office/drawing/2014/main" id="{BAEEB115-DCCC-4160-84A1-68BB5C5D7274}"/>
                </a:ext>
              </a:extLst>
            </p:cNvPr>
            <p:cNvSpPr txBox="1"/>
            <p:nvPr/>
          </p:nvSpPr>
          <p:spPr>
            <a:xfrm>
              <a:off x="4271392" y="1708448"/>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01</a:t>
              </a:r>
            </a:p>
          </p:txBody>
        </p:sp>
        <p:sp>
          <p:nvSpPr>
            <p:cNvPr id="5" name="TextBox 27">
              <a:extLst>
                <a:ext uri="{FF2B5EF4-FFF2-40B4-BE49-F238E27FC236}">
                  <a16:creationId xmlns:a16="http://schemas.microsoft.com/office/drawing/2014/main" id="{CCEE777A-5A0D-4955-9161-FF11E2EB8304}"/>
                </a:ext>
              </a:extLst>
            </p:cNvPr>
            <p:cNvSpPr txBox="1"/>
            <p:nvPr/>
          </p:nvSpPr>
          <p:spPr>
            <a:xfrm>
              <a:off x="4271392" y="2510409"/>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02</a:t>
              </a:r>
            </a:p>
          </p:txBody>
        </p:sp>
        <p:sp>
          <p:nvSpPr>
            <p:cNvPr id="6" name="TextBox 28">
              <a:extLst>
                <a:ext uri="{FF2B5EF4-FFF2-40B4-BE49-F238E27FC236}">
                  <a16:creationId xmlns:a16="http://schemas.microsoft.com/office/drawing/2014/main" id="{299FB636-B30A-4843-8D8D-154158FB069F}"/>
                </a:ext>
              </a:extLst>
            </p:cNvPr>
            <p:cNvSpPr txBox="1"/>
            <p:nvPr/>
          </p:nvSpPr>
          <p:spPr>
            <a:xfrm>
              <a:off x="4271392" y="3292624"/>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03</a:t>
              </a:r>
            </a:p>
          </p:txBody>
        </p:sp>
      </p:grpSp>
      <p:sp>
        <p:nvSpPr>
          <p:cNvPr id="8" name="文本框 7">
            <a:extLst>
              <a:ext uri="{FF2B5EF4-FFF2-40B4-BE49-F238E27FC236}">
                <a16:creationId xmlns:a16="http://schemas.microsoft.com/office/drawing/2014/main" id="{702FBDFC-CEE2-4A48-8D48-D9F9AAB64F0D}"/>
              </a:ext>
            </a:extLst>
          </p:cNvPr>
          <p:cNvSpPr txBox="1"/>
          <p:nvPr/>
        </p:nvSpPr>
        <p:spPr>
          <a:xfrm>
            <a:off x="4444444" y="424888"/>
            <a:ext cx="490499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CỦNG CỐ</a:t>
            </a:r>
            <a:endParaRPr kumimoji="0" lang="zh-CN" altLang="en-US" sz="66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id="{0C8B595A-8369-4237-A956-5AEEC0FD8DD6}"/>
              </a:ext>
            </a:extLst>
          </p:cNvPr>
          <p:cNvSpPr txBox="1"/>
          <p:nvPr/>
        </p:nvSpPr>
        <p:spPr>
          <a:xfrm>
            <a:off x="1397429" y="2455232"/>
            <a:ext cx="3918778"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Xem lại bài, học thuộc Ghi nhớ.</a:t>
            </a:r>
            <a:endParaRPr kumimoji="0" lang="zh-CN" altLang="en-US" sz="2800" b="1" i="0" u="none" strike="noStrike" kern="1200" cap="none" spc="0" normalizeH="0" baseline="0" noProof="0" dirty="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0" name="文本框 9">
            <a:extLst>
              <a:ext uri="{FF2B5EF4-FFF2-40B4-BE49-F238E27FC236}">
                <a16:creationId xmlns:a16="http://schemas.microsoft.com/office/drawing/2014/main" id="{BCC1E22F-AA12-421C-8D07-33E6F3CBACAE}"/>
              </a:ext>
            </a:extLst>
          </p:cNvPr>
          <p:cNvSpPr txBox="1"/>
          <p:nvPr/>
        </p:nvSpPr>
        <p:spPr>
          <a:xfrm>
            <a:off x="7145617" y="2973422"/>
            <a:ext cx="3296144" cy="2031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Tập viết đoạn văn trong bài văn kể chuyện.</a:t>
            </a:r>
            <a:endParaRPr kumimoji="0" lang="zh-CN" altLang="en-US" sz="2800" b="1" i="0" u="none" strike="noStrike" kern="1200" cap="none" spc="0" normalizeH="0" baseline="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1" name="文本框 10">
            <a:extLst>
              <a:ext uri="{FF2B5EF4-FFF2-40B4-BE49-F238E27FC236}">
                <a16:creationId xmlns:a16="http://schemas.microsoft.com/office/drawing/2014/main" id="{92483A4E-91E4-4B6A-BF42-AAD69CBFD75A}"/>
              </a:ext>
            </a:extLst>
          </p:cNvPr>
          <p:cNvSpPr txBox="1"/>
          <p:nvPr/>
        </p:nvSpPr>
        <p:spPr>
          <a:xfrm>
            <a:off x="1501058" y="4173511"/>
            <a:ext cx="3738009" cy="13849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Chuẩn bị bài sau: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Trả bài văn viết thư.</a:t>
            </a:r>
            <a:endParaRPr kumimoji="0" lang="zh-CN" altLang="en-US" sz="2800" b="1" i="0" u="none" strike="noStrike" kern="1200" cap="none" spc="0" normalizeH="0" baseline="0" noProof="0" dirty="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629135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227" fill="hold">
                                          <p:stCondLst>
                                            <p:cond delay="0"/>
                                          </p:stCondLst>
                                        </p:cTn>
                                        <p:tgtEl>
                                          <p:spTgt spid="8"/>
                                        </p:tgtEl>
                                        <p:attrNameLst>
                                          <p:attrName>style.rotation</p:attrName>
                                        </p:attrNameLst>
                                      </p:cBhvr>
                                      <p:to>
                                        <p:strVal val="-45.0"/>
                                      </p:to>
                                    </p:set>
                                    <p:anim calcmode="lin" valueType="num">
                                      <p:cBhvr>
                                        <p:cTn id="8" dur="227" fill="hold">
                                          <p:stCondLst>
                                            <p:cond delay="227"/>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Subtitle 3"/>
          <p:cNvSpPr txBox="1">
            <a:spLocks/>
          </p:cNvSpPr>
          <p:nvPr/>
        </p:nvSpPr>
        <p:spPr>
          <a:xfrm>
            <a:off x="457200" y="304800"/>
            <a:ext cx="11582400" cy="1828800"/>
          </a:xfrm>
          <a:prstGeom prst="rect">
            <a:avLst/>
          </a:prstGeom>
        </p:spPr>
        <p:txBody>
          <a:bodyPr/>
          <a:lstStyle/>
          <a:p>
            <a:pPr marL="342900" indent="-342900" eaLnBrk="0" hangingPunct="0">
              <a:spcBef>
                <a:spcPct val="20000"/>
              </a:spcBef>
              <a:buClr>
                <a:schemeClr val="hlink"/>
              </a:buClr>
              <a:buSzPct val="120000"/>
              <a:defRPr/>
            </a:pP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Kiểm</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tra</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bài</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cũ</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eaLnBrk="0" hangingPunct="0">
              <a:spcBef>
                <a:spcPct val="20000"/>
              </a:spcBef>
              <a:buClr>
                <a:schemeClr val="hlink"/>
              </a:buClr>
              <a:buSzPct val="120000"/>
              <a:defRPr/>
            </a:pP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Thế</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gọi</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cốt</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eaLnBrk="0" hangingPunct="0">
              <a:spcBef>
                <a:spcPct val="20000"/>
              </a:spcBef>
              <a:buClr>
                <a:schemeClr val="hlink"/>
              </a:buClr>
              <a:buSzPct val="120000"/>
              <a:defRPr/>
            </a:pP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Cốt</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gồm</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có</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mấy</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Đó</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533400" y="2514600"/>
            <a:ext cx="11321586" cy="3416320"/>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Cốt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truyện</a:t>
            </a:r>
            <a:r>
              <a:rPr lang="en-US" sz="3600" dirty="0">
                <a:solidFill>
                  <a:srgbClr val="FF0000"/>
                </a:solidFill>
                <a:latin typeface="Times New Roman" panose="02020603050405020304" pitchFamily="18" charset="0"/>
                <a:cs typeface="Times New Roman" panose="02020603050405020304" pitchFamily="18" charset="0"/>
              </a:rPr>
              <a:t> là </a:t>
            </a:r>
            <a:r>
              <a:rPr lang="en-US" sz="3600" dirty="0" err="1">
                <a:solidFill>
                  <a:srgbClr val="FF0000"/>
                </a:solidFill>
                <a:latin typeface="Times New Roman" panose="02020603050405020304" pitchFamily="18" charset="0"/>
                <a:cs typeface="Times New Roman" panose="02020603050405020304" pitchFamily="18" charset="0"/>
              </a:rPr>
              <a:t>một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việc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làm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biến</a:t>
            </a:r>
            <a:r>
              <a:rPr lang="en-US" sz="3600" dirty="0">
                <a:solidFill>
                  <a:srgbClr val="FF0000"/>
                </a:solidFill>
                <a:latin typeface="Times New Roman" panose="02020603050405020304" pitchFamily="18" charset="0"/>
                <a:cs typeface="Times New Roman" panose="02020603050405020304" pitchFamily="18" charset="0"/>
              </a:rPr>
              <a:t> </a:t>
            </a:r>
          </a:p>
          <a:p>
            <a:r>
              <a:rPr lang="en-US" sz="3600" dirty="0" err="1">
                <a:solidFill>
                  <a:srgbClr val="FF0000"/>
                </a:solidFill>
                <a:latin typeface="Times New Roman" panose="02020603050405020304" pitchFamily="18" charset="0"/>
                <a:cs typeface="Times New Roman" panose="02020603050405020304" pitchFamily="18" charset="0"/>
              </a:rPr>
              <a:t>của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truyện</a:t>
            </a:r>
            <a:r>
              <a:rPr lang="en-US" sz="3600" dirty="0">
                <a:solidFill>
                  <a:srgbClr val="FF0000"/>
                </a:solidFill>
                <a:latin typeface="Times New Roman" panose="02020603050405020304" pitchFamily="18" charset="0"/>
                <a:cs typeface="Times New Roman" panose="02020603050405020304" pitchFamily="18" charset="0"/>
              </a:rPr>
              <a:t>.</a:t>
            </a:r>
          </a:p>
          <a:p>
            <a:pPr marL="571500" indent="-571500">
              <a:buFontTx/>
              <a:buChar char="-"/>
            </a:pPr>
            <a:r>
              <a:rPr lang="en-US" sz="3600" dirty="0" err="1">
                <a:solidFill>
                  <a:srgbClr val="FF0000"/>
                </a:solidFill>
                <a:latin typeface="Times New Roman" panose="02020603050405020304" pitchFamily="18" charset="0"/>
                <a:cs typeface="Times New Roman" panose="02020603050405020304" pitchFamily="18" charset="0"/>
              </a:rPr>
              <a:t>Cốt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thường</a:t>
            </a:r>
            <a:r>
              <a:rPr lang="en-US" sz="3600" dirty="0">
                <a:solidFill>
                  <a:srgbClr val="FF0000"/>
                </a:solidFill>
                <a:latin typeface="Times New Roman" panose="02020603050405020304" pitchFamily="18" charset="0"/>
                <a:cs typeface="Times New Roman" panose="02020603050405020304" pitchFamily="18" charset="0"/>
              </a:rPr>
              <a:t> có </a:t>
            </a:r>
            <a:r>
              <a:rPr lang="en-US" sz="3600" dirty="0" err="1">
                <a:solidFill>
                  <a:srgbClr val="FF0000"/>
                </a:solidFill>
                <a:latin typeface="Times New Roman" panose="02020603050405020304" pitchFamily="18" charset="0"/>
                <a:cs typeface="Times New Roman" panose="02020603050405020304" pitchFamily="18" charset="0"/>
              </a:rPr>
              <a:t>ba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phần</a:t>
            </a:r>
            <a:r>
              <a:rPr lang="en-US" sz="3600" dirty="0">
                <a:solidFill>
                  <a:srgbClr val="FF0000"/>
                </a:solidFill>
                <a:latin typeface="Times New Roman" panose="02020603050405020304" pitchFamily="18" charset="0"/>
                <a:cs typeface="Times New Roman" panose="02020603050405020304" pitchFamily="18" charset="0"/>
              </a:rPr>
              <a:t>: </a:t>
            </a:r>
          </a:p>
          <a:p>
            <a:r>
              <a:rPr lang="en-US" sz="3600" dirty="0">
                <a:solidFill>
                  <a:srgbClr val="FF0000"/>
                </a:solidFill>
                <a:latin typeface="Times New Roman" panose="02020603050405020304" pitchFamily="18" charset="0"/>
                <a:cs typeface="Times New Roman" panose="02020603050405020304" pitchFamily="18" charset="0"/>
              </a:rPr>
              <a:t>    </a:t>
            </a:r>
            <a:r>
              <a:rPr lang="en-US" sz="3600">
                <a:solidFill>
                  <a:srgbClr val="FF0000"/>
                </a:solidFill>
                <a:latin typeface="Times New Roman" panose="02020603050405020304" pitchFamily="18" charset="0"/>
                <a:cs typeface="Times New Roman" panose="02020603050405020304" pitchFamily="18" charset="0"/>
              </a:rPr>
              <a:t>+ </a:t>
            </a:r>
            <a:r>
              <a:rPr lang="vi-VN" sz="3600">
                <a:solidFill>
                  <a:srgbClr val="FF0000"/>
                </a:solidFill>
                <a:latin typeface="Times New Roman" panose="02020603050405020304" pitchFamily="18" charset="0"/>
                <a:cs typeface="Times New Roman" panose="02020603050405020304" pitchFamily="18" charset="0"/>
              </a:rPr>
              <a:t>Mở</a:t>
            </a:r>
            <a:r>
              <a:rPr lang="en-US" sz="360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đầu</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Diễn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biến</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Kết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thúc</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p:cTn id="3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2" end="2"/>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3" end="3"/>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 calcmode="lin" valueType="num">
                                      <p:cBhvr>
                                        <p:cTn id="50"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 y="-76200"/>
            <a:ext cx="12329160" cy="6858000"/>
          </a:xfrm>
          <a:prstGeom prst="rect">
            <a:avLst/>
          </a:prstGeom>
        </p:spPr>
      </p:pic>
      <p:sp>
        <p:nvSpPr>
          <p:cNvPr id="4" name="TextBox 3"/>
          <p:cNvSpPr txBox="1"/>
          <p:nvPr/>
        </p:nvSpPr>
        <p:spPr>
          <a:xfrm>
            <a:off x="4191000" y="1524000"/>
            <a:ext cx="3124200"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Tập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làm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19400" y="2209800"/>
            <a:ext cx="6858000"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Đoạn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trong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bài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kê</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chuyện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14800" y="2920425"/>
            <a:ext cx="3124200"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Trang</a:t>
            </a:r>
            <a:r>
              <a:rPr lang="en-US" sz="3200" b="1" dirty="0">
                <a:solidFill>
                  <a:schemeClr val="bg1"/>
                </a:solidFill>
                <a:latin typeface="Times New Roman" panose="02020603050405020304" pitchFamily="18" charset="0"/>
                <a:cs typeface="Times New Roman" panose="02020603050405020304" pitchFamily="18" charset="0"/>
              </a:rPr>
              <a:t> 53, 54)</a:t>
            </a:r>
          </a:p>
        </p:txBody>
      </p:sp>
      <p:sp>
        <p:nvSpPr>
          <p:cNvPr id="9" name="TextBox 8"/>
          <p:cNvSpPr txBox="1"/>
          <p:nvPr/>
        </p:nvSpPr>
        <p:spPr>
          <a:xfrm>
            <a:off x="2895600" y="5562600"/>
            <a:ext cx="184731" cy="369332"/>
          </a:xfrm>
          <a:prstGeom prst="rect">
            <a:avLst/>
          </a:prstGeom>
          <a:noFill/>
        </p:spPr>
        <p:txBody>
          <a:bodyPr wrap="none" rtlCol="0">
            <a:spAutoFit/>
          </a:bodyPr>
          <a:lstStyle/>
          <a:p>
            <a:endParaRPr lang="en-US" dirty="0"/>
          </a:p>
        </p:txBody>
      </p:sp>
      <p:sp>
        <p:nvSpPr>
          <p:cNvPr id="13" name="TextBox 3">
            <a:extLst>
              <a:ext uri="{FF2B5EF4-FFF2-40B4-BE49-F238E27FC236}">
                <a16:creationId xmlns:a16="http://schemas.microsoft.com/office/drawing/2014/main" id="{4B817DB1-D049-497C-B046-B194CF673D22}"/>
              </a:ext>
            </a:extLst>
          </p:cNvPr>
          <p:cNvSpPr txBox="1"/>
          <p:nvPr/>
        </p:nvSpPr>
        <p:spPr>
          <a:xfrm>
            <a:off x="2590800" y="863025"/>
            <a:ext cx="7315200"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T</a:t>
            </a:r>
            <a:r>
              <a:rPr lang="vi-VN" sz="3200" b="1" dirty="0">
                <a:solidFill>
                  <a:schemeClr val="bg1"/>
                </a:solidFill>
                <a:latin typeface="Times New Roman" panose="02020603050405020304" pitchFamily="18" charset="0"/>
                <a:cs typeface="Times New Roman" panose="02020603050405020304" pitchFamily="18" charset="0"/>
              </a:rPr>
              <a:t>hứ </a:t>
            </a:r>
            <a:r>
              <a:rPr lang="en-US" sz="3200" b="1" dirty="0" err="1" smtClean="0">
                <a:solidFill>
                  <a:schemeClr val="bg1"/>
                </a:solidFill>
                <a:latin typeface="Times New Roman" panose="02020603050405020304" pitchFamily="18" charset="0"/>
                <a:cs typeface="Times New Roman" panose="02020603050405020304" pitchFamily="18" charset="0"/>
              </a:rPr>
              <a:t>hai</a:t>
            </a:r>
            <a:r>
              <a:rPr lang="vi-VN" sz="3200" b="1" dirty="0" smtClean="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ngày </a:t>
            </a:r>
            <a:r>
              <a:rPr lang="en-US" sz="3200" b="1" dirty="0" smtClean="0">
                <a:solidFill>
                  <a:schemeClr val="bg1"/>
                </a:solidFill>
                <a:latin typeface="Times New Roman" panose="02020603050405020304" pitchFamily="18" charset="0"/>
                <a:cs typeface="Times New Roman" panose="02020603050405020304" pitchFamily="18" charset="0"/>
              </a:rPr>
              <a:t>3</a:t>
            </a:r>
            <a:r>
              <a:rPr lang="vi-VN" sz="3200" b="1" dirty="0" smtClean="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tháng 10 năm </a:t>
            </a:r>
            <a:r>
              <a:rPr lang="vi-VN" sz="3200" b="1" dirty="0" smtClean="0">
                <a:solidFill>
                  <a:schemeClr val="bg1"/>
                </a:solidFill>
                <a:latin typeface="Times New Roman" panose="02020603050405020304" pitchFamily="18" charset="0"/>
                <a:cs typeface="Times New Roman" panose="02020603050405020304" pitchFamily="18" charset="0"/>
              </a:rPr>
              <a:t>202</a:t>
            </a:r>
            <a:r>
              <a:rPr lang="en-US" sz="3200" b="1" dirty="0" smtClean="0">
                <a:solidFill>
                  <a:schemeClr val="bg1"/>
                </a:solidFill>
                <a:latin typeface="Times New Roman" panose="02020603050405020304" pitchFamily="18" charset="0"/>
                <a:cs typeface="Times New Roman" panose="02020603050405020304" pitchFamily="18" charset="0"/>
              </a:rPr>
              <a:t>2</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65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16" name="Subtitle 3">
            <a:extLst>
              <a:ext uri="{FF2B5EF4-FFF2-40B4-BE49-F238E27FC236}">
                <a16:creationId xmlns:a16="http://schemas.microsoft.com/office/drawing/2014/main" id="{C99A4514-E095-4213-8F9C-20ED74B45679}"/>
              </a:ext>
            </a:extLst>
          </p:cNvPr>
          <p:cNvSpPr txBox="1">
            <a:spLocks/>
          </p:cNvSpPr>
          <p:nvPr/>
        </p:nvSpPr>
        <p:spPr bwMode="auto">
          <a:xfrm>
            <a:off x="838200" y="1584324"/>
            <a:ext cx="10668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buClr>
                <a:schemeClr val="hlink"/>
              </a:buClr>
              <a:buSzPct val="120000"/>
              <a:defRPr/>
            </a:pPr>
            <a:r>
              <a:rPr lang="en-US" altLang="en-US" sz="2800" b="1" dirty="0">
                <a:solidFill>
                  <a:schemeClr val="accent6">
                    <a:lumMod val="75000"/>
                  </a:schemeClr>
                </a:solidFill>
              </a:rPr>
              <a:t>1. </a:t>
            </a:r>
            <a:r>
              <a:rPr lang="en-US" altLang="en-US" sz="2800" b="1" dirty="0" err="1">
                <a:solidFill>
                  <a:schemeClr val="accent6">
                    <a:lumMod val="75000"/>
                  </a:schemeClr>
                </a:solidFill>
              </a:rPr>
              <a:t>Hãy</a:t>
            </a:r>
            <a:r>
              <a:rPr lang="en-US" altLang="en-US" sz="2800" b="1" dirty="0">
                <a:solidFill>
                  <a:schemeClr val="accent6">
                    <a:lumMod val="75000"/>
                  </a:schemeClr>
                </a:solidFill>
              </a:rPr>
              <a:t> </a:t>
            </a:r>
            <a:r>
              <a:rPr lang="en-US" altLang="en-US" sz="2800" b="1" dirty="0" err="1">
                <a:solidFill>
                  <a:schemeClr val="accent6">
                    <a:lumMod val="75000"/>
                  </a:schemeClr>
                </a:solidFill>
              </a:rPr>
              <a:t>nêu</a:t>
            </a:r>
            <a:r>
              <a:rPr lang="en-US" altLang="en-US" sz="2800" b="1" dirty="0">
                <a:solidFill>
                  <a:schemeClr val="accent6">
                    <a:lumMod val="75000"/>
                  </a:schemeClr>
                </a:solidFill>
              </a:rPr>
              <a:t> </a:t>
            </a:r>
            <a:r>
              <a:rPr lang="en-US" altLang="en-US" sz="2800" b="1" dirty="0" err="1">
                <a:solidFill>
                  <a:schemeClr val="accent6">
                    <a:lumMod val="75000"/>
                  </a:schemeClr>
                </a:solidFill>
              </a:rPr>
              <a:t>những</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tạo</a:t>
            </a:r>
            <a:r>
              <a:rPr lang="en-US" altLang="en-US" sz="2800" b="1" dirty="0">
                <a:solidFill>
                  <a:schemeClr val="accent6">
                    <a:lumMod val="75000"/>
                  </a:schemeClr>
                </a:solidFill>
              </a:rPr>
              <a:t> </a:t>
            </a:r>
            <a:r>
              <a:rPr lang="en-US" altLang="en-US" sz="2800" b="1" dirty="0" err="1">
                <a:solidFill>
                  <a:schemeClr val="accent6">
                    <a:lumMod val="75000"/>
                  </a:schemeClr>
                </a:solidFill>
              </a:rPr>
              <a:t>thành</a:t>
            </a:r>
            <a:r>
              <a:rPr lang="en-US" altLang="en-US" sz="2800" b="1" dirty="0">
                <a:solidFill>
                  <a:schemeClr val="accent6">
                    <a:lumMod val="75000"/>
                  </a:schemeClr>
                </a:solidFill>
              </a:rPr>
              <a:t> </a:t>
            </a:r>
            <a:r>
              <a:rPr lang="en-US" altLang="en-US" sz="2800" b="1" dirty="0" err="1">
                <a:solidFill>
                  <a:schemeClr val="accent6">
                    <a:lumMod val="75000"/>
                  </a:schemeClr>
                </a:solidFill>
              </a:rPr>
              <a:t>cốt</a:t>
            </a:r>
            <a:r>
              <a:rPr lang="en-US" altLang="en-US" sz="2800" b="1" dirty="0">
                <a:solidFill>
                  <a:schemeClr val="accent6">
                    <a:lumMod val="75000"/>
                  </a:schemeClr>
                </a:solidFill>
              </a:rPr>
              <a:t> </a:t>
            </a:r>
            <a:r>
              <a:rPr lang="en-US" altLang="en-US" sz="2800" b="1" dirty="0" err="1">
                <a:solidFill>
                  <a:schemeClr val="accent6">
                    <a:lumMod val="75000"/>
                  </a:schemeClr>
                </a:solidFill>
              </a:rPr>
              <a:t>truyện</a:t>
            </a:r>
            <a:r>
              <a:rPr lang="en-US" altLang="en-US" sz="2800" b="1" dirty="0">
                <a:solidFill>
                  <a:schemeClr val="accent6">
                    <a:lumMod val="75000"/>
                  </a:schemeClr>
                </a:solidFill>
              </a:rPr>
              <a:t> </a:t>
            </a:r>
            <a:r>
              <a:rPr lang="en-US" altLang="en-US" sz="2800" b="1" i="1" dirty="0" err="1">
                <a:solidFill>
                  <a:schemeClr val="accent6">
                    <a:lumMod val="75000"/>
                  </a:schemeClr>
                </a:solidFill>
              </a:rPr>
              <a:t>Những</a:t>
            </a:r>
            <a:r>
              <a:rPr lang="en-US" altLang="en-US" sz="2800" b="1" i="1" dirty="0">
                <a:solidFill>
                  <a:schemeClr val="accent6">
                    <a:lumMod val="75000"/>
                  </a:schemeClr>
                </a:solidFill>
              </a:rPr>
              <a:t> </a:t>
            </a:r>
            <a:r>
              <a:rPr lang="en-US" altLang="en-US" sz="2800" b="1" i="1" dirty="0" err="1">
                <a:solidFill>
                  <a:schemeClr val="accent6">
                    <a:lumMod val="75000"/>
                  </a:schemeClr>
                </a:solidFill>
              </a:rPr>
              <a:t>hạt</a:t>
            </a:r>
            <a:r>
              <a:rPr lang="en-US" altLang="en-US" sz="2800" b="1" i="1" dirty="0">
                <a:solidFill>
                  <a:schemeClr val="accent6">
                    <a:lumMod val="75000"/>
                  </a:schemeClr>
                </a:solidFill>
              </a:rPr>
              <a:t> </a:t>
            </a:r>
            <a:r>
              <a:rPr lang="en-US" altLang="en-US" sz="2800" b="1" i="1" dirty="0" err="1">
                <a:solidFill>
                  <a:schemeClr val="accent6">
                    <a:lumMod val="75000"/>
                  </a:schemeClr>
                </a:solidFill>
              </a:rPr>
              <a:t>thóc</a:t>
            </a:r>
            <a:r>
              <a:rPr lang="en-US" altLang="en-US" sz="2800" b="1" i="1" dirty="0">
                <a:solidFill>
                  <a:schemeClr val="accent6">
                    <a:lumMod val="75000"/>
                  </a:schemeClr>
                </a:solidFill>
              </a:rPr>
              <a:t> </a:t>
            </a:r>
            <a:r>
              <a:rPr lang="en-US" altLang="en-US" sz="2800" b="1" i="1" dirty="0" err="1">
                <a:solidFill>
                  <a:schemeClr val="accent6">
                    <a:lumMod val="75000"/>
                  </a:schemeClr>
                </a:solidFill>
              </a:rPr>
              <a:t>giống</a:t>
            </a:r>
            <a:r>
              <a:rPr lang="en-US" altLang="en-US" sz="2800" b="1" dirty="0">
                <a:solidFill>
                  <a:schemeClr val="accent6">
                    <a:lumMod val="75000"/>
                  </a:schemeClr>
                </a:solidFill>
              </a:rPr>
              <a:t>. Cho </a:t>
            </a:r>
            <a:r>
              <a:rPr lang="en-US" altLang="en-US" sz="2800" b="1" dirty="0" err="1">
                <a:solidFill>
                  <a:schemeClr val="accent6">
                    <a:lumMod val="75000"/>
                  </a:schemeClr>
                </a:solidFill>
              </a:rPr>
              <a:t>biết</a:t>
            </a:r>
            <a:r>
              <a:rPr lang="en-US" altLang="en-US" sz="2800" b="1" dirty="0">
                <a:solidFill>
                  <a:schemeClr val="accent6">
                    <a:lumMod val="75000"/>
                  </a:schemeClr>
                </a:solidFill>
              </a:rPr>
              <a:t> </a:t>
            </a:r>
            <a:r>
              <a:rPr lang="en-US" altLang="en-US" sz="2800" b="1" dirty="0" err="1">
                <a:solidFill>
                  <a:schemeClr val="accent6">
                    <a:lumMod val="75000"/>
                  </a:schemeClr>
                </a:solidFill>
              </a:rPr>
              <a:t>mỗi</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được</a:t>
            </a:r>
            <a:r>
              <a:rPr lang="en-US" altLang="en-US" sz="2800" b="1" dirty="0">
                <a:solidFill>
                  <a:schemeClr val="accent6">
                    <a:lumMod val="75000"/>
                  </a:schemeClr>
                </a:solidFill>
              </a:rPr>
              <a:t> </a:t>
            </a:r>
            <a:r>
              <a:rPr lang="en-US" altLang="en-US" sz="2800" b="1" dirty="0" err="1">
                <a:solidFill>
                  <a:schemeClr val="accent6">
                    <a:lumMod val="75000"/>
                  </a:schemeClr>
                </a:solidFill>
              </a:rPr>
              <a:t>kể</a:t>
            </a:r>
            <a:r>
              <a:rPr lang="en-US" altLang="en-US" sz="2800" b="1" dirty="0">
                <a:solidFill>
                  <a:schemeClr val="accent6">
                    <a:lumMod val="75000"/>
                  </a:schemeClr>
                </a:solidFill>
              </a:rPr>
              <a:t> </a:t>
            </a:r>
            <a:r>
              <a:rPr lang="en-US" altLang="en-US" sz="2800" b="1" dirty="0" err="1">
                <a:solidFill>
                  <a:schemeClr val="accent6">
                    <a:lumMod val="75000"/>
                  </a:schemeClr>
                </a:solidFill>
              </a:rPr>
              <a:t>trong</a:t>
            </a:r>
            <a:r>
              <a:rPr lang="en-US" altLang="en-US" sz="2800" b="1" dirty="0">
                <a:solidFill>
                  <a:schemeClr val="accent6">
                    <a:lumMod val="75000"/>
                  </a:schemeClr>
                </a:solidFill>
              </a:rPr>
              <a:t> </a:t>
            </a:r>
            <a:r>
              <a:rPr lang="en-US" altLang="en-US" sz="2800" b="1" dirty="0" err="1">
                <a:solidFill>
                  <a:schemeClr val="accent6">
                    <a:lumMod val="75000"/>
                  </a:schemeClr>
                </a:solidFill>
              </a:rPr>
              <a:t>đoạn</a:t>
            </a:r>
            <a:r>
              <a:rPr lang="en-US" altLang="en-US" sz="2800" b="1" dirty="0">
                <a:solidFill>
                  <a:schemeClr val="accent6">
                    <a:lumMod val="75000"/>
                  </a:schemeClr>
                </a:solidFill>
              </a:rPr>
              <a:t> </a:t>
            </a:r>
            <a:r>
              <a:rPr lang="en-US" altLang="en-US" sz="2800" b="1" dirty="0" err="1">
                <a:solidFill>
                  <a:schemeClr val="accent6">
                    <a:lumMod val="75000"/>
                  </a:schemeClr>
                </a:solidFill>
              </a:rPr>
              <a:t>văn</a:t>
            </a:r>
            <a:r>
              <a:rPr lang="en-US" altLang="en-US" sz="2800" b="1" dirty="0">
                <a:solidFill>
                  <a:schemeClr val="accent6">
                    <a:lumMod val="75000"/>
                  </a:schemeClr>
                </a:solidFill>
              </a:rPr>
              <a:t> </a:t>
            </a:r>
            <a:r>
              <a:rPr lang="en-US" altLang="en-US" sz="2800" b="1" dirty="0" err="1">
                <a:solidFill>
                  <a:schemeClr val="accent6">
                    <a:lumMod val="75000"/>
                  </a:schemeClr>
                </a:solidFill>
              </a:rPr>
              <a:t>nào</a:t>
            </a:r>
            <a:r>
              <a:rPr lang="en-US" altLang="en-US" sz="2800" b="1" dirty="0">
                <a:solidFill>
                  <a:schemeClr val="accent6">
                    <a:lumMod val="75000"/>
                  </a:schemeClr>
                </a:solidFill>
              </a:rPr>
              <a:t>.</a:t>
            </a:r>
            <a:endParaRPr lang="en-US" altLang="en-US" sz="2800" dirty="0">
              <a:solidFill>
                <a:schemeClr val="accent6">
                  <a:lumMod val="75000"/>
                </a:schemeClr>
              </a:solidFill>
            </a:endParaRPr>
          </a:p>
        </p:txBody>
      </p:sp>
      <p:sp>
        <p:nvSpPr>
          <p:cNvPr id="17" name="Text Box 4">
            <a:extLst>
              <a:ext uri="{FF2B5EF4-FFF2-40B4-BE49-F238E27FC236}">
                <a16:creationId xmlns:a16="http://schemas.microsoft.com/office/drawing/2014/main" id="{3A7AF1C6-3518-4083-9E6F-053DF068BBE2}"/>
              </a:ext>
            </a:extLst>
          </p:cNvPr>
          <p:cNvSpPr txBox="1">
            <a:spLocks noChangeArrowheads="1"/>
          </p:cNvSpPr>
          <p:nvPr/>
        </p:nvSpPr>
        <p:spPr bwMode="auto">
          <a:xfrm>
            <a:off x="990600" y="533400"/>
            <a:ext cx="251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3200" b="1" dirty="0">
                <a:solidFill>
                  <a:schemeClr val="accent6">
                    <a:lumMod val="75000"/>
                  </a:schemeClr>
                </a:solidFill>
              </a:rPr>
              <a:t>I. </a:t>
            </a:r>
            <a:r>
              <a:rPr lang="en-US" altLang="en-US" sz="3200" b="1" dirty="0" err="1">
                <a:solidFill>
                  <a:schemeClr val="accent6">
                    <a:lumMod val="75000"/>
                  </a:schemeClr>
                </a:solidFill>
              </a:rPr>
              <a:t>Nhận</a:t>
            </a:r>
            <a:r>
              <a:rPr lang="en-US" altLang="en-US" sz="3200" b="1" dirty="0">
                <a:solidFill>
                  <a:schemeClr val="accent6">
                    <a:lumMod val="75000"/>
                  </a:schemeClr>
                </a:solidFill>
              </a:rPr>
              <a:t> </a:t>
            </a:r>
            <a:r>
              <a:rPr lang="en-US" altLang="en-US" sz="3200" b="1" dirty="0" err="1">
                <a:solidFill>
                  <a:schemeClr val="accent6">
                    <a:lumMod val="75000"/>
                  </a:schemeClr>
                </a:solidFill>
              </a:rPr>
              <a:t>xét</a:t>
            </a:r>
            <a:r>
              <a:rPr lang="en-US" altLang="en-US" sz="3200" b="1" dirty="0">
                <a:solidFill>
                  <a:schemeClr val="accent6">
                    <a:lumMod val="75000"/>
                  </a:schemeClr>
                </a:solidFill>
              </a:rPr>
              <a:t>.</a:t>
            </a:r>
          </a:p>
        </p:txBody>
      </p:sp>
      <p:sp>
        <p:nvSpPr>
          <p:cNvPr id="18" name="Line 12">
            <a:extLst>
              <a:ext uri="{FF2B5EF4-FFF2-40B4-BE49-F238E27FC236}">
                <a16:creationId xmlns:a16="http://schemas.microsoft.com/office/drawing/2014/main" id="{0BB8B532-FE7D-474D-9711-951088B0D77A}"/>
              </a:ext>
            </a:extLst>
          </p:cNvPr>
          <p:cNvSpPr>
            <a:spLocks noChangeShapeType="1"/>
          </p:cNvSpPr>
          <p:nvPr/>
        </p:nvSpPr>
        <p:spPr bwMode="auto">
          <a:xfrm>
            <a:off x="2057400" y="2038350"/>
            <a:ext cx="2590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3">
            <a:extLst>
              <a:ext uri="{FF2B5EF4-FFF2-40B4-BE49-F238E27FC236}">
                <a16:creationId xmlns:a16="http://schemas.microsoft.com/office/drawing/2014/main" id="{1D71AC6A-0B6E-46AD-9D1B-5AB1549E8A09}"/>
              </a:ext>
            </a:extLst>
          </p:cNvPr>
          <p:cNvSpPr>
            <a:spLocks noChangeShapeType="1"/>
          </p:cNvSpPr>
          <p:nvPr/>
        </p:nvSpPr>
        <p:spPr bwMode="auto">
          <a:xfrm>
            <a:off x="4800600" y="2038350"/>
            <a:ext cx="3124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4">
            <a:extLst>
              <a:ext uri="{FF2B5EF4-FFF2-40B4-BE49-F238E27FC236}">
                <a16:creationId xmlns:a16="http://schemas.microsoft.com/office/drawing/2014/main" id="{17313AA0-D007-4565-BF9E-5D01ED37C384}"/>
              </a:ext>
            </a:extLst>
          </p:cNvPr>
          <p:cNvSpPr>
            <a:spLocks noChangeShapeType="1"/>
          </p:cNvSpPr>
          <p:nvPr/>
        </p:nvSpPr>
        <p:spPr bwMode="auto">
          <a:xfrm>
            <a:off x="2438400" y="2482850"/>
            <a:ext cx="2743200"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FBBD73A8-EAC4-4210-AA82-C670C705E272}"/>
              </a:ext>
            </a:extLst>
          </p:cNvPr>
          <p:cNvSpPr>
            <a:spLocks noChangeShapeType="1"/>
          </p:cNvSpPr>
          <p:nvPr/>
        </p:nvSpPr>
        <p:spPr bwMode="auto">
          <a:xfrm flipV="1">
            <a:off x="6553201" y="2475465"/>
            <a:ext cx="2057400" cy="738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5686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9" name="Hộp Văn bản 8">
            <a:extLst>
              <a:ext uri="{FF2B5EF4-FFF2-40B4-BE49-F238E27FC236}">
                <a16:creationId xmlns:a16="http://schemas.microsoft.com/office/drawing/2014/main" id="{FCA2A314-ADFC-4BC8-BAAC-8923152E690E}"/>
              </a:ext>
            </a:extLst>
          </p:cNvPr>
          <p:cNvSpPr txBox="1"/>
          <p:nvPr/>
        </p:nvSpPr>
        <p:spPr>
          <a:xfrm>
            <a:off x="1" y="214491"/>
            <a:ext cx="12192000" cy="6186309"/>
          </a:xfrm>
          <a:prstGeom prst="rect">
            <a:avLst/>
          </a:prstGeom>
          <a:noFill/>
        </p:spPr>
        <p:txBody>
          <a:bodyPr wrap="square">
            <a:spAutoFit/>
          </a:bodyPr>
          <a:lstStyle/>
          <a:p>
            <a:pPr algn="ctr" eaLnBrk="1" hangingPunct="1">
              <a:buFontTx/>
              <a:buNone/>
            </a:pPr>
            <a:r>
              <a:rPr lang="en-US" sz="2200" b="1" dirty="0" err="1">
                <a:solidFill>
                  <a:srgbClr val="FF0000"/>
                </a:solidFill>
                <a:latin typeface="Times New Roman" panose="02020603050405020304" pitchFamily="18" charset="0"/>
                <a:cs typeface="Times New Roman" panose="02020603050405020304" pitchFamily="18" charset="0"/>
              </a:rPr>
              <a:t>Những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hạt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thóc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giống</a:t>
            </a:r>
            <a:endParaRPr lang="en-US" sz="2200" b="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sz="2200"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Ngày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xưa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cao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tuổi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muốn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tìm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ra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lệnh</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thúng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gieo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vi-VN" sz="2200" b="1" dirty="0">
                <a:solidFill>
                  <a:schemeClr val="accent4">
                    <a:lumMod val="10000"/>
                  </a:schemeClr>
                </a:solidFill>
                <a:latin typeface="Times New Roman" panose="02020603050405020304" pitchFamily="18" charset="0"/>
                <a:cs typeface="Times New Roman" panose="02020603050405020304" pitchFamily="18" charset="0"/>
              </a:rPr>
              <a:t>và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giao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hẹn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nhiều</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nhất</a:t>
            </a:r>
            <a:r>
              <a:rPr lang="en-US" sz="2200" b="1" dirty="0">
                <a:solidFill>
                  <a:schemeClr val="accent4">
                    <a:lumMod val="10000"/>
                  </a:schemeClr>
                </a:solidFill>
                <a:latin typeface="Times New Roman" panose="02020603050405020304" pitchFamily="18" charset="0"/>
                <a:cs typeface="Times New Roman" panose="02020603050405020304" pitchFamily="18" charset="0"/>
              </a:rPr>
              <a:t> sẽ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truyền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200" b="1" dirty="0">
                <a:solidFill>
                  <a:schemeClr val="accent4">
                    <a:lumMod val="10000"/>
                  </a:schemeClr>
                </a:solidFill>
                <a:latin typeface="Times New Roman" panose="02020603050405020304" pitchFamily="18" charset="0"/>
                <a:cs typeface="Times New Roman" panose="02020603050405020304" pitchFamily="18" charset="0"/>
              </a:rPr>
              <a:t> sẽ bị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trừng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200" b="1" dirty="0">
                <a:solidFill>
                  <a:schemeClr val="accent4">
                    <a:lumMod val="10000"/>
                  </a:schemeClr>
                </a:solidFill>
                <a:latin typeface="Times New Roman" panose="02020603050405020304" pitchFamily="18" charset="0"/>
                <a:cs typeface="Times New Roman" panose="02020603050405020304" pitchFamily="18" charset="0"/>
              </a:rPr>
              <a:t>             Có </a:t>
            </a:r>
            <a:r>
              <a:rPr lang="vi-VN" sz="2200" b="1" dirty="0">
                <a:solidFill>
                  <a:schemeClr val="accent4">
                    <a:lumMod val="10000"/>
                  </a:schemeClr>
                </a:solidFill>
                <a:latin typeface="Times New Roman" panose="02020603050405020304" pitchFamily="18" charset="0"/>
                <a:cs typeface="Times New Roman" panose="02020603050405020304" pitchFamily="18" charset="0"/>
              </a:rPr>
              <a:t>chú </a:t>
            </a:r>
            <a:r>
              <a:rPr lang="en-US" sz="2200" b="1" dirty="0">
                <a:solidFill>
                  <a:schemeClr val="accent4">
                    <a:lumMod val="10000"/>
                  </a:schemeClr>
                </a:solidFill>
                <a:latin typeface="Times New Roman" panose="02020603050405020304" pitchFamily="18" charset="0"/>
                <a:cs typeface="Times New Roman" panose="02020603050405020304" pitchFamily="18" charset="0"/>
              </a:rPr>
              <a:t>bé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mô</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tên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là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dốc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chăm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sóc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mà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vẫn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chẳng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nảy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mầm</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Đến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vụ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hoạch</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mọi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nô</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nức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vi-VN" sz="2200" b="1" dirty="0">
                <a:solidFill>
                  <a:schemeClr val="accent4">
                    <a:lumMod val="10000"/>
                  </a:schemeClr>
                </a:solidFill>
                <a:latin typeface="Times New Roman" panose="02020603050405020304" pitchFamily="18" charset="0"/>
                <a:cs typeface="Times New Roman" panose="02020603050405020304" pitchFamily="18" charset="0"/>
              </a:rPr>
              <a:t>chở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kinh</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thành</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vi-VN" sz="2200" b="1" dirty="0">
                <a:solidFill>
                  <a:schemeClr val="accent4">
                    <a:lumMod val="10000"/>
                  </a:schemeClr>
                </a:solidFill>
                <a:latin typeface="Times New Roman" panose="02020603050405020304" pitchFamily="18" charset="0"/>
                <a:cs typeface="Times New Roman" panose="02020603050405020304" pitchFamily="18" charset="0"/>
              </a:rPr>
              <a:t>nhà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lo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lắng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đến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quỳ</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endParaRPr lang="vi-VN" sz="2200" b="1" dirty="0">
              <a:solidFill>
                <a:schemeClr val="accent4">
                  <a:lumMod val="10000"/>
                </a:schemeClr>
              </a:solidFill>
              <a:latin typeface="Times New Roman" panose="02020603050405020304" pitchFamily="18" charset="0"/>
              <a:cs typeface="Times New Roman" panose="02020603050405020304" pitchFamily="18" charset="0"/>
            </a:endParaRPr>
          </a:p>
          <a:p>
            <a:pPr eaLnBrk="1" hangingPunct="1">
              <a:buFontTx/>
              <a:buNone/>
            </a:pPr>
            <a:r>
              <a:rPr lang="en-US" sz="2200" b="1" dirty="0">
                <a:solidFill>
                  <a:schemeClr val="accent4">
                    <a:lumMod val="10000"/>
                  </a:schemeClr>
                </a:solidFill>
                <a:latin typeface="Times New Roman" panose="02020603050405020304" pitchFamily="18" charset="0"/>
                <a:cs typeface="Times New Roman" panose="02020603050405020304" pitchFamily="18" charset="0"/>
              </a:rPr>
              <a:t> -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Bệ</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hạ</a:t>
            </a:r>
            <a:r>
              <a:rPr lang="en-US" sz="22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sao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nảy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mầm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Mọi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đều</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sững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sờ</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vì</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thú</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tội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Nhưng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đỡ</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đứng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dậy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Ngài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hỏi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chết</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trả</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200" b="1" dirty="0">
                <a:solidFill>
                  <a:schemeClr val="accent4">
                    <a:lumMod val="10000"/>
                  </a:schemeClr>
                </a:solidFill>
                <a:latin typeface="Times New Roman" panose="02020603050405020304" pitchFamily="18" charset="0"/>
                <a:cs typeface="Times New Roman" panose="02020603050405020304" pitchFamily="18" charset="0"/>
              </a:rPr>
              <a:t>               -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200" b="1" dirty="0">
                <a:solidFill>
                  <a:schemeClr val="accent4">
                    <a:lumMod val="10000"/>
                  </a:schemeClr>
                </a:solidFill>
                <a:latin typeface="Times New Roman" panose="02020603050405020304" pitchFamily="18" charset="0"/>
                <a:cs typeface="Times New Roman" panose="02020603050405020304" pitchFamily="18" charset="0"/>
              </a:rPr>
              <a:t>               -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Rồi</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dõng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dạc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Trung</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là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đức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tính</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quý</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nhất</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sẽ</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dũng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cảm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này</a:t>
            </a:r>
            <a:r>
              <a:rPr lang="en-US" sz="22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trở</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thành</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hiền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minh.                                                                                                    </a:t>
            </a:r>
            <a:endParaRPr lang="vi-VN" sz="2200" b="1" dirty="0">
              <a:solidFill>
                <a:schemeClr val="accent4">
                  <a:lumMod val="10000"/>
                </a:schemeClr>
              </a:solidFill>
              <a:latin typeface="Times New Roman" panose="02020603050405020304" pitchFamily="18" charset="0"/>
              <a:cs typeface="Times New Roman" panose="02020603050405020304" pitchFamily="18" charset="0"/>
            </a:endParaRPr>
          </a:p>
          <a:p>
            <a:pPr algn="just" eaLnBrk="0" hangingPunct="0">
              <a:spcBef>
                <a:spcPts val="0"/>
              </a:spcBef>
            </a:pPr>
            <a:r>
              <a:rPr lang="vi-VN"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Truyện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gian</a:t>
            </a:r>
            <a:r>
              <a:rPr lang="en-US" sz="2200" b="1" dirty="0">
                <a:solidFill>
                  <a:schemeClr val="accent4">
                    <a:lumMod val="10000"/>
                  </a:schemeClr>
                </a:solidFill>
                <a:latin typeface="Times New Roman" panose="02020603050405020304" pitchFamily="18" charset="0"/>
                <a:cs typeface="Times New Roman" panose="02020603050405020304" pitchFamily="18" charset="0"/>
              </a:rPr>
              <a:t> Khmer</a:t>
            </a:r>
          </a:p>
        </p:txBody>
      </p:sp>
    </p:spTree>
    <p:extLst>
      <p:ext uri="{BB962C8B-B14F-4D97-AF65-F5344CB8AC3E}">
        <p14:creationId xmlns:p14="http://schemas.microsoft.com/office/powerpoint/2010/main" val="16871362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8" name="Rectangle 3">
            <a:extLst>
              <a:ext uri="{FF2B5EF4-FFF2-40B4-BE49-F238E27FC236}">
                <a16:creationId xmlns:a16="http://schemas.microsoft.com/office/drawing/2014/main" id="{4D96A1B8-1580-4786-B6E9-7C878C455815}"/>
              </a:ext>
            </a:extLst>
          </p:cNvPr>
          <p:cNvSpPr/>
          <p:nvPr/>
        </p:nvSpPr>
        <p:spPr>
          <a:xfrm>
            <a:off x="381000" y="152400"/>
            <a:ext cx="11506200" cy="6586418"/>
          </a:xfrm>
          <a:prstGeom prst="rect">
            <a:avLst/>
          </a:prstGeom>
        </p:spPr>
        <p:txBody>
          <a:bodyPr wrap="square">
            <a:spAutoFit/>
          </a:bodyPr>
          <a:lstStyle/>
          <a:p>
            <a:pPr algn="ctr" eaLnBrk="1" hangingPunct="1">
              <a:buFontTx/>
              <a:buNone/>
            </a:pPr>
            <a:r>
              <a:rPr lang="en-US" sz="2400" b="1" dirty="0" err="1">
                <a:solidFill>
                  <a:srgbClr val="002060"/>
                </a:solidFill>
                <a:latin typeface="Times New Roman" panose="02020603050405020304" pitchFamily="18" charset="0"/>
                <a:cs typeface="Times New Roman" panose="02020603050405020304" pitchFamily="18" charset="0"/>
              </a:rPr>
              <a:t>Những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hạt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thóc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giống</a:t>
            </a:r>
            <a:endParaRPr lang="en-US" sz="2400" b="1" dirty="0">
              <a:solidFill>
                <a:srgbClr val="002060"/>
              </a:solidFill>
              <a:latin typeface="Times New Roman" panose="02020603050405020304" pitchFamily="18" charset="0"/>
              <a:cs typeface="Times New Roman" panose="02020603050405020304" pitchFamily="18" charset="0"/>
            </a:endParaRPr>
          </a:p>
          <a:p>
            <a:pPr eaLnBrk="1" hangingPunct="1">
              <a:buFontTx/>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xưa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tuổi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muốn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lệnh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gieo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vi-VN" sz="2000" b="1" dirty="0">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hẹn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nhiều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bị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vi-VN" sz="2000" b="1" dirty="0">
                <a:solidFill>
                  <a:schemeClr val="accent4">
                    <a:lumMod val="10000"/>
                  </a:schemeClr>
                </a:solidFill>
                <a:latin typeface="Times New Roman" panose="02020603050405020304" pitchFamily="18" charset="0"/>
                <a:cs typeface="Times New Roman" panose="02020603050405020304" pitchFamily="18" charset="0"/>
              </a:rPr>
              <a:t>chú </a:t>
            </a:r>
            <a:r>
              <a:rPr lang="en-US" sz="2000" b="1" dirty="0">
                <a:solidFill>
                  <a:schemeClr val="accent4">
                    <a:lumMod val="10000"/>
                  </a:schemeClr>
                </a:solidFill>
                <a:latin typeface="Times New Roman" panose="02020603050405020304" pitchFamily="18" charset="0"/>
                <a:cs typeface="Times New Roman" panose="02020603050405020304" pitchFamily="18" charset="0"/>
              </a:rPr>
              <a:t>bé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dốc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mầm</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vụ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hoạch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mọi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nức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vi-VN" sz="2000" b="1" dirty="0">
                <a:solidFill>
                  <a:schemeClr val="accent4">
                    <a:lumMod val="10000"/>
                  </a:schemeClr>
                </a:solidFill>
                <a:latin typeface="Times New Roman" panose="02020603050405020304" pitchFamily="18" charset="0"/>
                <a:cs typeface="Times New Roman" panose="02020603050405020304" pitchFamily="18" charset="0"/>
              </a:rPr>
              <a:t>chở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thành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vi-VN" sz="2000" b="1" dirty="0">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đến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quỳ</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Bệ</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nảy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mầm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đều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sờ</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vì</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tội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dậy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Ngài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hỏi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smtClean="0">
                <a:solidFill>
                  <a:schemeClr val="accent4">
                    <a:lumMod val="10000"/>
                  </a:schemeClr>
                </a:solidFill>
                <a:latin typeface="Times New Roman" panose="02020603050405020304" pitchFamily="18" charset="0"/>
                <a:cs typeface="Times New Roman" panose="02020603050405020304" pitchFamily="18" charset="0"/>
              </a:rPr>
              <a:t>chết</a:t>
            </a:r>
            <a:r>
              <a:rPr lang="en-US" sz="20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dõng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tính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nhất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cảm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này</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trở</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thành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hiền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minh.</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Truyện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Khmer</a:t>
            </a:r>
          </a:p>
          <a:p>
            <a:pPr eaLnBrk="1" hangingPunct="1">
              <a:buFontTx/>
              <a:buNone/>
            </a:pPr>
            <a:endParaRPr lang="en-US" dirty="0">
              <a:solidFill>
                <a:schemeClr val="accent4">
                  <a:lumMod val="10000"/>
                </a:schemeClr>
              </a:solidFill>
            </a:endParaRPr>
          </a:p>
        </p:txBody>
      </p:sp>
      <p:sp>
        <p:nvSpPr>
          <p:cNvPr id="11" name="TextBox 5">
            <a:extLst>
              <a:ext uri="{FF2B5EF4-FFF2-40B4-BE49-F238E27FC236}">
                <a16:creationId xmlns:a16="http://schemas.microsoft.com/office/drawing/2014/main" id="{9D621C70-0BF9-456B-8E7E-3557EAB3295C}"/>
              </a:ext>
            </a:extLst>
          </p:cNvPr>
          <p:cNvSpPr txBox="1"/>
          <p:nvPr/>
        </p:nvSpPr>
        <p:spPr>
          <a:xfrm>
            <a:off x="359664" y="4572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1</a:t>
            </a:r>
          </a:p>
        </p:txBody>
      </p:sp>
      <p:sp>
        <p:nvSpPr>
          <p:cNvPr id="12" name="TextBox 6">
            <a:extLst>
              <a:ext uri="{FF2B5EF4-FFF2-40B4-BE49-F238E27FC236}">
                <a16:creationId xmlns:a16="http://schemas.microsoft.com/office/drawing/2014/main" id="{EC8CD2CC-3606-4479-8E30-7A32728CBE57}"/>
              </a:ext>
            </a:extLst>
          </p:cNvPr>
          <p:cNvSpPr txBox="1"/>
          <p:nvPr/>
        </p:nvSpPr>
        <p:spPr>
          <a:xfrm>
            <a:off x="359664" y="1314510"/>
            <a:ext cx="100584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2</a:t>
            </a:r>
          </a:p>
        </p:txBody>
      </p:sp>
      <p:sp>
        <p:nvSpPr>
          <p:cNvPr id="13" name="TextBox 7">
            <a:extLst>
              <a:ext uri="{FF2B5EF4-FFF2-40B4-BE49-F238E27FC236}">
                <a16:creationId xmlns:a16="http://schemas.microsoft.com/office/drawing/2014/main" id="{FC2CC58A-E8AB-4193-9205-3F59F2ADDF21}"/>
              </a:ext>
            </a:extLst>
          </p:cNvPr>
          <p:cNvSpPr txBox="1"/>
          <p:nvPr/>
        </p:nvSpPr>
        <p:spPr>
          <a:xfrm>
            <a:off x="359664" y="47244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4</a:t>
            </a:r>
          </a:p>
        </p:txBody>
      </p:sp>
      <p:sp>
        <p:nvSpPr>
          <p:cNvPr id="14" name="TextBox 8">
            <a:extLst>
              <a:ext uri="{FF2B5EF4-FFF2-40B4-BE49-F238E27FC236}">
                <a16:creationId xmlns:a16="http://schemas.microsoft.com/office/drawing/2014/main" id="{1487B8FB-F09D-4A0E-9008-CAF6E2FD14A1}"/>
              </a:ext>
            </a:extLst>
          </p:cNvPr>
          <p:cNvSpPr txBox="1"/>
          <p:nvPr/>
        </p:nvSpPr>
        <p:spPr>
          <a:xfrm>
            <a:off x="359664" y="25908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4063066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66" name="Text Box 5">
            <a:extLst>
              <a:ext uri="{FF2B5EF4-FFF2-40B4-BE49-F238E27FC236}">
                <a16:creationId xmlns:a16="http://schemas.microsoft.com/office/drawing/2014/main" id="{588D7056-A41E-4FC3-BD2D-D91351721398}"/>
              </a:ext>
            </a:extLst>
          </p:cNvPr>
          <p:cNvSpPr txBox="1">
            <a:spLocks noChangeArrowheads="1"/>
          </p:cNvSpPr>
          <p:nvPr/>
        </p:nvSpPr>
        <p:spPr bwMode="auto">
          <a:xfrm>
            <a:off x="425450" y="46736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Mỗi</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được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kể</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trong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từng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văn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sau</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p>
        </p:txBody>
      </p:sp>
      <p:sp>
        <p:nvSpPr>
          <p:cNvPr id="67" name="Text Box 7">
            <a:extLst>
              <a:ext uri="{FF2B5EF4-FFF2-40B4-BE49-F238E27FC236}">
                <a16:creationId xmlns:a16="http://schemas.microsoft.com/office/drawing/2014/main" id="{52F1876D-8179-4222-8073-3E2E4B0B727A}"/>
              </a:ext>
            </a:extLst>
          </p:cNvPr>
          <p:cNvSpPr txBox="1">
            <a:spLocks noChangeArrowheads="1"/>
          </p:cNvSpPr>
          <p:nvPr/>
        </p:nvSpPr>
        <p:spPr bwMode="auto">
          <a:xfrm>
            <a:off x="457200" y="5029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1( 3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đầu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8" name="Text Box 8">
            <a:extLst>
              <a:ext uri="{FF2B5EF4-FFF2-40B4-BE49-F238E27FC236}">
                <a16:creationId xmlns:a16="http://schemas.microsoft.com/office/drawing/2014/main" id="{F6E8413E-3E6F-4510-82AD-C9F7871F2AF7}"/>
              </a:ext>
            </a:extLst>
          </p:cNvPr>
          <p:cNvSpPr txBox="1">
            <a:spLocks noChangeArrowheads="1"/>
          </p:cNvSpPr>
          <p:nvPr/>
        </p:nvSpPr>
        <p:spPr bwMode="auto">
          <a:xfrm>
            <a:off x="457200" y="5410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2 (2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9" name="Text Box 9">
            <a:extLst>
              <a:ext uri="{FF2B5EF4-FFF2-40B4-BE49-F238E27FC236}">
                <a16:creationId xmlns:a16="http://schemas.microsoft.com/office/drawing/2014/main" id="{5188783F-A657-4B13-8E08-F14274016530}"/>
              </a:ext>
            </a:extLst>
          </p:cNvPr>
          <p:cNvSpPr txBox="1">
            <a:spLocks noChangeArrowheads="1"/>
          </p:cNvSpPr>
          <p:nvPr/>
        </p:nvSpPr>
        <p:spPr bwMode="auto">
          <a:xfrm>
            <a:off x="457200" y="5791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3</a:t>
            </a:r>
            <a:r>
              <a:rPr kumimoji="0" lang="en-US" alt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3 ( 8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0" name="Text Box 10">
            <a:extLst>
              <a:ext uri="{FF2B5EF4-FFF2-40B4-BE49-F238E27FC236}">
                <a16:creationId xmlns:a16="http://schemas.microsoft.com/office/drawing/2014/main" id="{EAB261F7-89C9-4D81-99FB-2D349AE42C28}"/>
              </a:ext>
            </a:extLst>
          </p:cNvPr>
          <p:cNvSpPr txBox="1">
            <a:spLocks noChangeArrowheads="1"/>
          </p:cNvSpPr>
          <p:nvPr/>
        </p:nvSpPr>
        <p:spPr bwMode="auto">
          <a:xfrm>
            <a:off x="425450" y="6141469"/>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4 ( 4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còn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1" name="Subtitle 3">
            <a:extLst>
              <a:ext uri="{FF2B5EF4-FFF2-40B4-BE49-F238E27FC236}">
                <a16:creationId xmlns:a16="http://schemas.microsoft.com/office/drawing/2014/main"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id="{0CC2CBD5-7335-433B-8E47-700637813578}"/>
              </a:ext>
            </a:extLst>
          </p:cNvPr>
          <p:cNvSpPr txBox="1">
            <a:spLocks noChangeArrowheads="1"/>
          </p:cNvSpPr>
          <p:nvPr/>
        </p:nvSpPr>
        <p:spPr bwMode="auto">
          <a:xfrm>
            <a:off x="-1" y="1167987"/>
            <a:ext cx="117972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chín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giống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rồi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dân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hẹn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ai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hoạch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nhiều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thì</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sẽ</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id="{A9F25C7A-3A4F-48FA-92F0-B7446D3F5734}"/>
              </a:ext>
            </a:extLst>
          </p:cNvPr>
          <p:cNvSpPr txBox="1">
            <a:spLocks noChangeArrowheads="1"/>
          </p:cNvSpPr>
          <p:nvPr/>
        </p:nvSpPr>
        <p:spPr bwMode="auto">
          <a:xfrm>
            <a:off x="0" y="260954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id="{5223BE71-1A81-45D2-99B5-14E395ED719D}"/>
              </a:ext>
            </a:extLst>
          </p:cNvPr>
          <p:cNvSpPr txBox="1">
            <a:spLocks noChangeArrowheads="1"/>
          </p:cNvSpPr>
          <p:nvPr/>
        </p:nvSpPr>
        <p:spPr bwMode="auto">
          <a:xfrm>
            <a:off x="0" y="306549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5" name="Text Box 14">
            <a:extLst>
              <a:ext uri="{FF2B5EF4-FFF2-40B4-BE49-F238E27FC236}">
                <a16:creationId xmlns:a16="http://schemas.microsoft.com/office/drawing/2014/main" id="{BCCF4F69-5A0A-4F7C-92C6-D3F2135AB448}"/>
              </a:ext>
            </a:extLst>
          </p:cNvPr>
          <p:cNvSpPr txBox="1">
            <a:spLocks noChangeArrowheads="1"/>
          </p:cNvSpPr>
          <p:nvPr/>
        </p:nvSpPr>
        <p:spPr bwMode="auto">
          <a:xfrm>
            <a:off x="-152401" y="3706320"/>
            <a:ext cx="120995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sng"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khen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ngợi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dũng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đã</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quyết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định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269112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fill="hold"/>
                                        <p:tgtEl>
                                          <p:spTgt spid="72"/>
                                        </p:tgtEl>
                                        <p:attrNameLst>
                                          <p:attrName>ppt_x</p:attrName>
                                        </p:attrNameLst>
                                      </p:cBhvr>
                                      <p:tavLst>
                                        <p:tav tm="0">
                                          <p:val>
                                            <p:strVal val="0-#ppt_w/2"/>
                                          </p:val>
                                        </p:tav>
                                        <p:tav tm="100000">
                                          <p:val>
                                            <p:strVal val="#ppt_x"/>
                                          </p:val>
                                        </p:tav>
                                      </p:tavLst>
                                    </p:anim>
                                    <p:anim calcmode="lin" valueType="num">
                                      <p:cBhvr additive="base">
                                        <p:cTn id="15"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0-#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0-#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0-#ppt_w/2"/>
                                          </p:val>
                                        </p:tav>
                                        <p:tav tm="100000">
                                          <p:val>
                                            <p:strVal val="#ppt_x"/>
                                          </p:val>
                                        </p:tav>
                                      </p:tavLst>
                                    </p:anim>
                                    <p:anim calcmode="lin" valueType="num">
                                      <p:cBhvr additive="base">
                                        <p:cTn id="33"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0-#ppt_w/2"/>
                                          </p:val>
                                        </p:tav>
                                        <p:tav tm="100000">
                                          <p:val>
                                            <p:strVal val="#ppt_x"/>
                                          </p:val>
                                        </p:tav>
                                      </p:tavLst>
                                    </p:anim>
                                    <p:anim calcmode="lin" valueType="num">
                                      <p:cBhvr additive="base">
                                        <p:cTn id="39"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1000"/>
                                        <p:tgtEl>
                                          <p:spTgt spid="67"/>
                                        </p:tgtEl>
                                      </p:cBhvr>
                                    </p:animEffect>
                                    <p:anim calcmode="lin" valueType="num">
                                      <p:cBhvr>
                                        <p:cTn id="45" dur="1000" fill="hold"/>
                                        <p:tgtEl>
                                          <p:spTgt spid="67"/>
                                        </p:tgtEl>
                                        <p:attrNameLst>
                                          <p:attrName>ppt_x</p:attrName>
                                        </p:attrNameLst>
                                      </p:cBhvr>
                                      <p:tavLst>
                                        <p:tav tm="0">
                                          <p:val>
                                            <p:strVal val="#ppt_x"/>
                                          </p:val>
                                        </p:tav>
                                        <p:tav tm="100000">
                                          <p:val>
                                            <p:strVal val="#ppt_x"/>
                                          </p:val>
                                        </p:tav>
                                      </p:tavLst>
                                    </p:anim>
                                    <p:anim calcmode="lin" valueType="num">
                                      <p:cBhvr>
                                        <p:cTn id="46" dur="1000" fill="hold"/>
                                        <p:tgtEl>
                                          <p:spTgt spid="6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1000"/>
                                        <p:tgtEl>
                                          <p:spTgt spid="69"/>
                                        </p:tgtEl>
                                      </p:cBhvr>
                                    </p:animEffect>
                                    <p:anim calcmode="lin" valueType="num">
                                      <p:cBhvr>
                                        <p:cTn id="55" dur="1000" fill="hold"/>
                                        <p:tgtEl>
                                          <p:spTgt spid="69"/>
                                        </p:tgtEl>
                                        <p:attrNameLst>
                                          <p:attrName>ppt_x</p:attrName>
                                        </p:attrNameLst>
                                      </p:cBhvr>
                                      <p:tavLst>
                                        <p:tav tm="0">
                                          <p:val>
                                            <p:strVal val="#ppt_x"/>
                                          </p:val>
                                        </p:tav>
                                        <p:tav tm="100000">
                                          <p:val>
                                            <p:strVal val="#ppt_x"/>
                                          </p:val>
                                        </p:tav>
                                      </p:tavLst>
                                    </p:anim>
                                    <p:anim calcmode="lin" valueType="num">
                                      <p:cBhvr>
                                        <p:cTn id="56" dur="1000" fill="hold"/>
                                        <p:tgtEl>
                                          <p:spTgt spid="6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0"/>
                                        <p:tgtEl>
                                          <p:spTgt spid="70"/>
                                        </p:tgtEl>
                                      </p:cBhvr>
                                    </p:animEffect>
                                    <p:anim calcmode="lin" valueType="num">
                                      <p:cBhvr>
                                        <p:cTn id="60" dur="1000" fill="hold"/>
                                        <p:tgtEl>
                                          <p:spTgt spid="70"/>
                                        </p:tgtEl>
                                        <p:attrNameLst>
                                          <p:attrName>ppt_x</p:attrName>
                                        </p:attrNameLst>
                                      </p:cBhvr>
                                      <p:tavLst>
                                        <p:tav tm="0">
                                          <p:val>
                                            <p:strVal val="#ppt_x"/>
                                          </p:val>
                                        </p:tav>
                                        <p:tav tm="100000">
                                          <p:val>
                                            <p:strVal val="#ppt_x"/>
                                          </p:val>
                                        </p:tav>
                                      </p:tavLst>
                                    </p:anim>
                                    <p:anim calcmode="lin" valueType="num">
                                      <p:cBhvr>
                                        <p:cTn id="6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37F116E7-CFE5-4085-B08E-F25241B05B59}"/>
              </a:ext>
            </a:extLst>
          </p:cNvPr>
          <p:cNvSpPr txBox="1">
            <a:spLocks noChangeArrowheads="1"/>
          </p:cNvSpPr>
          <p:nvPr/>
        </p:nvSpPr>
        <p:spPr bwMode="auto">
          <a:xfrm>
            <a:off x="457200" y="609600"/>
            <a:ext cx="1112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prstClr val="black"/>
                </a:solidFill>
                <a:latin typeface="Times New Roman" panose="02020603050405020304" pitchFamily="18" charset="0"/>
                <a:cs typeface="+mn-cs"/>
              </a:rPr>
              <a:t>Ngày xưa có một ông vua cao tuổi muốn tìm người nối ngôi. Vua ra lệnh phát cho mỗi người dân một thúng thóc về để gieo trồng và giao hẹn: ai thu được nhiều thóc nhất sẽ truyền ngôi, ai không có thóc nộp sẽ bị trừng phạt.</a:t>
            </a:r>
          </a:p>
        </p:txBody>
      </p:sp>
      <p:sp>
        <p:nvSpPr>
          <p:cNvPr id="9219" name="Text Box 3">
            <a:extLst>
              <a:ext uri="{FF2B5EF4-FFF2-40B4-BE49-F238E27FC236}">
                <a16:creationId xmlns:a16="http://schemas.microsoft.com/office/drawing/2014/main" id="{9C8E5B76-CBDA-49FC-B1F0-03143E7E2F9D}"/>
              </a:ext>
            </a:extLst>
          </p:cNvPr>
          <p:cNvSpPr txBox="1">
            <a:spLocks noChangeArrowheads="1"/>
          </p:cNvSpPr>
          <p:nvPr/>
        </p:nvSpPr>
        <p:spPr bwMode="auto">
          <a:xfrm>
            <a:off x="304800" y="1676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00"/>
              </a:lnSpc>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CC00FF"/>
                </a:solidFill>
                <a:latin typeface="Times New Roman" panose="02020603050405020304" pitchFamily="18" charset="0"/>
                <a:cs typeface="+mn-cs"/>
              </a:rPr>
              <a:t>Có chú bé mồ côi tên Chôm nhận  thóc về, dốc công chăm sóc mà thóc vẫn chẳng nảy mầm.</a:t>
            </a:r>
          </a:p>
        </p:txBody>
      </p:sp>
      <p:sp>
        <p:nvSpPr>
          <p:cNvPr id="9220" name="Text Box 4">
            <a:extLst>
              <a:ext uri="{FF2B5EF4-FFF2-40B4-BE49-F238E27FC236}">
                <a16:creationId xmlns:a16="http://schemas.microsoft.com/office/drawing/2014/main" id="{1348A04A-413B-49A3-8D6E-30B52689F6C5}"/>
              </a:ext>
            </a:extLst>
          </p:cNvPr>
          <p:cNvSpPr txBox="1">
            <a:spLocks noChangeArrowheads="1"/>
          </p:cNvSpPr>
          <p:nvPr/>
        </p:nvSpPr>
        <p:spPr bwMode="auto">
          <a:xfrm>
            <a:off x="304800" y="2228433"/>
            <a:ext cx="11277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a:solidFill>
                  <a:prstClr val="black"/>
                </a:solidFill>
                <a:latin typeface="Times New Roman" panose="02020603050405020304" pitchFamily="18" charset="0"/>
                <a:cs typeface="+mn-cs"/>
              </a:rPr>
              <a:t>        </a:t>
            </a:r>
            <a:r>
              <a:rPr lang="en-US" altLang="en-US" sz="2200" b="1">
                <a:solidFill>
                  <a:srgbClr val="0000FF"/>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r>
              <a:rPr lang="en-US" altLang="en-US" sz="2200" b="1">
                <a:solidFill>
                  <a:srgbClr val="0000FF"/>
                </a:solidFill>
                <a:latin typeface="Times New Roman" panose="02020603050405020304" pitchFamily="18" charset="0"/>
                <a:cs typeface="+mn-cs"/>
              </a:rPr>
              <a:t>      - Tâu bệ hạ! Con không làm sao cho thóc nảy mầm được.</a:t>
            </a:r>
          </a:p>
          <a:p>
            <a:pPr algn="just" eaLnBrk="1" hangingPunct="1">
              <a:spcBef>
                <a:spcPct val="50000"/>
              </a:spcBef>
            </a:pPr>
            <a:r>
              <a:rPr lang="en-US" altLang="en-US" sz="2200" b="1">
                <a:solidFill>
                  <a:srgbClr val="0000FF"/>
                </a:solidFill>
                <a:latin typeface="Times New Roman" panose="02020603050405020304" pitchFamily="18" charset="0"/>
                <a:cs typeface="+mn-cs"/>
              </a:rPr>
              <a:t>      Mọi người đều sững sờ vì lời thú tội của Chôm. Nhưng nhà vua đã đỡ chú bé đứng dậy. Ngài hỏi còn ai để chết thóc giống không. Không ai trả lời. Lúc ấy nhà vua mới ôn tồn nói:</a:t>
            </a:r>
          </a:p>
          <a:p>
            <a:pPr algn="just" eaLnBrk="1" hangingPunct="1">
              <a:spcBef>
                <a:spcPct val="50000"/>
              </a:spcBef>
            </a:pPr>
            <a:r>
              <a:rPr lang="en-US" altLang="en-US" sz="2200" b="1">
                <a:solidFill>
                  <a:srgbClr val="0000FF"/>
                </a:solidFill>
                <a:latin typeface="Times New Roman" panose="02020603050405020304" pitchFamily="18" charset="0"/>
                <a:cs typeface="+mn-cs"/>
              </a:rPr>
              <a:t>        - Trước khi phát thóc giống, ta đã cho luộc kĩ rồi. Lẽ nào thóc ấy còn mọc được? Những xe thóc đầy ắp kia đâu phải thu được từ thóc giống của ta!</a:t>
            </a:r>
          </a:p>
        </p:txBody>
      </p:sp>
      <p:sp>
        <p:nvSpPr>
          <p:cNvPr id="9221" name="Text Box 5">
            <a:extLst>
              <a:ext uri="{FF2B5EF4-FFF2-40B4-BE49-F238E27FC236}">
                <a16:creationId xmlns:a16="http://schemas.microsoft.com/office/drawing/2014/main" id="{242325CC-160D-4CA6-9F8F-51D0C4E374AF}"/>
              </a:ext>
            </a:extLst>
          </p:cNvPr>
          <p:cNvSpPr txBox="1">
            <a:spLocks noChangeArrowheads="1"/>
          </p:cNvSpPr>
          <p:nvPr/>
        </p:nvSpPr>
        <p:spPr bwMode="auto">
          <a:xfrm>
            <a:off x="457200" y="4996696"/>
            <a:ext cx="1127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FF0000"/>
                </a:solidFill>
                <a:latin typeface="Times New Roman" panose="02020603050405020304" pitchFamily="18" charset="0"/>
                <a:cs typeface="+mn-cs"/>
              </a:rPr>
              <a:t>Rồi vua dõng dạc nói tiếp:</a:t>
            </a:r>
          </a:p>
          <a:p>
            <a:pPr algn="just" eaLnBrk="1" hangingPunct="1">
              <a:spcBef>
                <a:spcPct val="50000"/>
              </a:spcBef>
            </a:pPr>
            <a:r>
              <a:rPr lang="en-US" altLang="en-US" sz="2200" b="1">
                <a:solidFill>
                  <a:srgbClr val="FF0000"/>
                </a:solidFill>
                <a:latin typeface="Times New Roman" panose="02020603050405020304" pitchFamily="18" charset="0"/>
                <a:cs typeface="+mn-cs"/>
              </a:rPr>
              <a:t>      -Trung thực là đức tính quý nhất của con người. Ta sẽ truyền ngôi cho chú bé trung thực và dũng cảm này.</a:t>
            </a:r>
          </a:p>
          <a:p>
            <a:pPr algn="just" eaLnBrk="1" hangingPunct="1">
              <a:spcBef>
                <a:spcPct val="50000"/>
              </a:spcBef>
            </a:pPr>
            <a:r>
              <a:rPr lang="en-US" altLang="en-US" sz="2200" b="1">
                <a:solidFill>
                  <a:srgbClr val="FF0000"/>
                </a:solidFill>
                <a:latin typeface="Times New Roman" panose="02020603050405020304" pitchFamily="18" charset="0"/>
                <a:cs typeface="+mn-cs"/>
              </a:rPr>
              <a:t>       Chôm được truyền ngôi và trở thành ông vua hiền minh.</a:t>
            </a:r>
          </a:p>
        </p:txBody>
      </p:sp>
      <p:sp>
        <p:nvSpPr>
          <p:cNvPr id="9222" name="AutoShape 9">
            <a:extLst>
              <a:ext uri="{FF2B5EF4-FFF2-40B4-BE49-F238E27FC236}">
                <a16:creationId xmlns:a16="http://schemas.microsoft.com/office/drawing/2014/main" id="{37B799C3-E281-492C-B0D3-D19459BFB6DC}"/>
              </a:ext>
            </a:extLst>
          </p:cNvPr>
          <p:cNvSpPr>
            <a:spLocks noChangeArrowheads="1"/>
          </p:cNvSpPr>
          <p:nvPr/>
        </p:nvSpPr>
        <p:spPr bwMode="auto">
          <a:xfrm>
            <a:off x="0" y="0"/>
            <a:ext cx="12192000" cy="609600"/>
          </a:xfrm>
          <a:prstGeom prst="flowChartProcess">
            <a:avLst/>
          </a:prstGeom>
          <a:solidFill>
            <a:srgbClr val="C2E49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cs typeface="+mn-cs"/>
            </a:endParaRPr>
          </a:p>
        </p:txBody>
      </p:sp>
      <p:sp>
        <p:nvSpPr>
          <p:cNvPr id="9223" name="Text Box 10">
            <a:extLst>
              <a:ext uri="{FF2B5EF4-FFF2-40B4-BE49-F238E27FC236}">
                <a16:creationId xmlns:a16="http://schemas.microsoft.com/office/drawing/2014/main" id="{B62D65C9-4B06-43F2-92DC-71850D624321}"/>
              </a:ext>
            </a:extLst>
          </p:cNvPr>
          <p:cNvSpPr txBox="1">
            <a:spLocks noChangeArrowheads="1"/>
          </p:cNvSpPr>
          <p:nvPr/>
        </p:nvSpPr>
        <p:spPr bwMode="auto">
          <a:xfrm>
            <a:off x="304800" y="0"/>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prstClr val="black"/>
                </a:solidFill>
                <a:latin typeface="Times New Roman" panose="02020603050405020304" pitchFamily="18" charset="0"/>
                <a:cs typeface="+mn-cs"/>
              </a:rPr>
              <a:t>2. Dấu hiệu nào giúp em nhận ra chỗ </a:t>
            </a:r>
            <a:r>
              <a:rPr lang="en-US" altLang="en-US" sz="2800" b="1">
                <a:solidFill>
                  <a:srgbClr val="FF0000"/>
                </a:solidFill>
                <a:latin typeface="Times New Roman" panose="02020603050405020304" pitchFamily="18" charset="0"/>
                <a:cs typeface="+mn-cs"/>
              </a:rPr>
              <a:t>mở đầu </a:t>
            </a:r>
            <a:r>
              <a:rPr lang="en-US" altLang="en-US" sz="2800" b="1">
                <a:solidFill>
                  <a:prstClr val="black"/>
                </a:solidFill>
                <a:latin typeface="Times New Roman" panose="02020603050405020304" pitchFamily="18" charset="0"/>
                <a:cs typeface="+mn-cs"/>
              </a:rPr>
              <a:t>và chỗ </a:t>
            </a:r>
            <a:r>
              <a:rPr lang="en-US" altLang="en-US" sz="2800" b="1">
                <a:solidFill>
                  <a:srgbClr val="FF0000"/>
                </a:solidFill>
                <a:latin typeface="Times New Roman" panose="02020603050405020304" pitchFamily="18" charset="0"/>
                <a:cs typeface="+mn-cs"/>
              </a:rPr>
              <a:t>kết thúc </a:t>
            </a:r>
            <a:r>
              <a:rPr lang="en-US" altLang="en-US" sz="2800" b="1">
                <a:solidFill>
                  <a:prstClr val="black"/>
                </a:solidFill>
                <a:latin typeface="Times New Roman" panose="02020603050405020304" pitchFamily="18" charset="0"/>
                <a:cs typeface="+mn-cs"/>
              </a:rPr>
              <a:t>đoạn</a:t>
            </a:r>
            <a:r>
              <a:rPr lang="en-US" altLang="en-US" sz="280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văn?</a:t>
            </a:r>
          </a:p>
        </p:txBody>
      </p:sp>
      <p:sp>
        <p:nvSpPr>
          <p:cNvPr id="12" name="Oval 5">
            <a:extLst>
              <a:ext uri="{FF2B5EF4-FFF2-40B4-BE49-F238E27FC236}">
                <a16:creationId xmlns:a16="http://schemas.microsoft.com/office/drawing/2014/main" id="{A9311387-E7D3-4857-A586-16FA2B167F37}"/>
              </a:ext>
            </a:extLst>
          </p:cNvPr>
          <p:cNvSpPr/>
          <p:nvPr/>
        </p:nvSpPr>
        <p:spPr>
          <a:xfrm>
            <a:off x="304800" y="6096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5">
            <a:extLst>
              <a:ext uri="{FF2B5EF4-FFF2-40B4-BE49-F238E27FC236}">
                <a16:creationId xmlns:a16="http://schemas.microsoft.com/office/drawing/2014/main" id="{74BE1015-8549-4C11-AD29-CD284E775468}"/>
              </a:ext>
            </a:extLst>
          </p:cNvPr>
          <p:cNvSpPr/>
          <p:nvPr/>
        </p:nvSpPr>
        <p:spPr>
          <a:xfrm>
            <a:off x="6400800" y="1329102"/>
            <a:ext cx="381000" cy="3884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Bong bóng Ý nghĩ: Hình đám mây 7">
            <a:extLst>
              <a:ext uri="{FF2B5EF4-FFF2-40B4-BE49-F238E27FC236}">
                <a16:creationId xmlns:a16="http://schemas.microsoft.com/office/drawing/2014/main" id="{6C388BED-CAE6-4ED8-96C8-3E3F171C6E4D}"/>
              </a:ext>
            </a:extLst>
          </p:cNvPr>
          <p:cNvSpPr/>
          <p:nvPr/>
        </p:nvSpPr>
        <p:spPr>
          <a:xfrm>
            <a:off x="7239000" y="523220"/>
            <a:ext cx="5257800" cy="1499176"/>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Chỗ mở đầu đoạn văn là chỗ đầu dòng, viết lùi vào một ô.</a:t>
            </a:r>
            <a:endParaRPr lang="en-US" sz="2400" b="1">
              <a:solidFill>
                <a:srgbClr val="FF0000"/>
              </a:solidFill>
              <a:latin typeface="+mj-lt"/>
            </a:endParaRPr>
          </a:p>
        </p:txBody>
      </p:sp>
      <p:sp>
        <p:nvSpPr>
          <p:cNvPr id="9" name="Bong bóng Ý nghĩ: Hình đám mây 8">
            <a:extLst>
              <a:ext uri="{FF2B5EF4-FFF2-40B4-BE49-F238E27FC236}">
                <a16:creationId xmlns:a16="http://schemas.microsoft.com/office/drawing/2014/main" id="{14E61AF9-9FE3-4914-9C38-0BE1900F88E0}"/>
              </a:ext>
            </a:extLst>
          </p:cNvPr>
          <p:cNvSpPr/>
          <p:nvPr/>
        </p:nvSpPr>
        <p:spPr>
          <a:xfrm>
            <a:off x="5992009" y="-111205"/>
            <a:ext cx="5437991" cy="140660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a:latin typeface="+mj-lt"/>
              </a:rPr>
              <a:t>Chỗ kết thúc đoạn văn là chỗ chấm xuống dòng.</a:t>
            </a:r>
            <a:endParaRPr lang="en-US" sz="2400" b="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anim calcmode="lin" valueType="num">
                                      <p:cBhvr>
                                        <p:cTn id="8" dur="500" fill="hold"/>
                                        <p:tgtEl>
                                          <p:spTgt spid="9218"/>
                                        </p:tgtEl>
                                        <p:attrNameLst>
                                          <p:attrName>ppt_x</p:attrName>
                                        </p:attrNameLst>
                                      </p:cBhvr>
                                      <p:tavLst>
                                        <p:tav tm="0">
                                          <p:val>
                                            <p:strVal val="#ppt_x"/>
                                          </p:val>
                                        </p:tav>
                                        <p:tav tm="100000">
                                          <p:val>
                                            <p:strVal val="#ppt_x"/>
                                          </p:val>
                                        </p:tav>
                                      </p:tavLst>
                                    </p:anim>
                                    <p:anim calcmode="lin" valueType="num">
                                      <p:cBhvr>
                                        <p:cTn id="9" dur="5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anim calcmode="lin" valueType="num">
                                      <p:cBhvr>
                                        <p:cTn id="13" dur="500" fill="hold"/>
                                        <p:tgtEl>
                                          <p:spTgt spid="9219"/>
                                        </p:tgtEl>
                                        <p:attrNameLst>
                                          <p:attrName>ppt_x</p:attrName>
                                        </p:attrNameLst>
                                      </p:cBhvr>
                                      <p:tavLst>
                                        <p:tav tm="0">
                                          <p:val>
                                            <p:strVal val="#ppt_x"/>
                                          </p:val>
                                        </p:tav>
                                        <p:tav tm="100000">
                                          <p:val>
                                            <p:strVal val="#ppt_x"/>
                                          </p:val>
                                        </p:tav>
                                      </p:tavLst>
                                    </p:anim>
                                    <p:anim calcmode="lin" valueType="num">
                                      <p:cBhvr>
                                        <p:cTn id="14" dur="500" fill="hold"/>
                                        <p:tgtEl>
                                          <p:spTgt spid="92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anim calcmode="lin" valueType="num">
                                      <p:cBhvr>
                                        <p:cTn id="18" dur="500" fill="hold"/>
                                        <p:tgtEl>
                                          <p:spTgt spid="9220"/>
                                        </p:tgtEl>
                                        <p:attrNameLst>
                                          <p:attrName>ppt_x</p:attrName>
                                        </p:attrNameLst>
                                      </p:cBhvr>
                                      <p:tavLst>
                                        <p:tav tm="0">
                                          <p:val>
                                            <p:strVal val="#ppt_x"/>
                                          </p:val>
                                        </p:tav>
                                        <p:tav tm="100000">
                                          <p:val>
                                            <p:strVal val="#ppt_x"/>
                                          </p:val>
                                        </p:tav>
                                      </p:tavLst>
                                    </p:anim>
                                    <p:anim calcmode="lin" valueType="num">
                                      <p:cBhvr>
                                        <p:cTn id="19" dur="500" fill="hold"/>
                                        <p:tgtEl>
                                          <p:spTgt spid="92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500"/>
                                        <p:tgtEl>
                                          <p:spTgt spid="9221"/>
                                        </p:tgtEl>
                                      </p:cBhvr>
                                    </p:animEffect>
                                    <p:anim calcmode="lin" valueType="num">
                                      <p:cBhvr>
                                        <p:cTn id="23" dur="500" fill="hold"/>
                                        <p:tgtEl>
                                          <p:spTgt spid="9221"/>
                                        </p:tgtEl>
                                        <p:attrNameLst>
                                          <p:attrName>ppt_x</p:attrName>
                                        </p:attrNameLst>
                                      </p:cBhvr>
                                      <p:tavLst>
                                        <p:tav tm="0">
                                          <p:val>
                                            <p:strVal val="#ppt_x"/>
                                          </p:val>
                                        </p:tav>
                                        <p:tav tm="100000">
                                          <p:val>
                                            <p:strVal val="#ppt_x"/>
                                          </p:val>
                                        </p:tav>
                                      </p:tavLst>
                                    </p:anim>
                                    <p:anim calcmode="lin" valueType="num">
                                      <p:cBhvr>
                                        <p:cTn id="24" dur="5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fade">
                                      <p:cBhvr>
                                        <p:cTn id="29" dur="500"/>
                                        <p:tgtEl>
                                          <p:spTgt spid="9223"/>
                                        </p:tgtEl>
                                      </p:cBhvr>
                                    </p:animEffect>
                                    <p:anim calcmode="lin" valueType="num">
                                      <p:cBhvr>
                                        <p:cTn id="30" dur="500" fill="hold"/>
                                        <p:tgtEl>
                                          <p:spTgt spid="9223"/>
                                        </p:tgtEl>
                                        <p:attrNameLst>
                                          <p:attrName>ppt_x</p:attrName>
                                        </p:attrNameLst>
                                      </p:cBhvr>
                                      <p:tavLst>
                                        <p:tav tm="0">
                                          <p:val>
                                            <p:strVal val="#ppt_x"/>
                                          </p:val>
                                        </p:tav>
                                        <p:tav tm="100000">
                                          <p:val>
                                            <p:strVal val="#ppt_x"/>
                                          </p:val>
                                        </p:tav>
                                      </p:tavLst>
                                    </p:anim>
                                    <p:anim calcmode="lin" valueType="num">
                                      <p:cBhvr>
                                        <p:cTn id="31" dur="5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P spid="9223" grpId="0"/>
      <p:bldP spid="12" grpId="0" animBg="1"/>
      <p:bldP spid="12" grpId="1" animBg="1"/>
      <p:bldP spid="13" grpId="0"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2" name="Lưu Đồ: Thay đổi Tiến Trình 1">
            <a:extLst>
              <a:ext uri="{FF2B5EF4-FFF2-40B4-BE49-F238E27FC236}">
                <a16:creationId xmlns:a16="http://schemas.microsoft.com/office/drawing/2014/main" id="{4CFB8C57-FB00-45FD-9C1D-25451E459363}"/>
              </a:ext>
            </a:extLst>
          </p:cNvPr>
          <p:cNvSpPr/>
          <p:nvPr/>
        </p:nvSpPr>
        <p:spPr>
          <a:xfrm>
            <a:off x="152400" y="359153"/>
            <a:ext cx="11749539" cy="2492151"/>
          </a:xfrm>
          <a:prstGeom prst="flowChartAlternateProcess">
            <a:avLst/>
          </a:prstGeom>
          <a:solidFill>
            <a:srgbClr val="92D050"/>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chemeClr val="bg1"/>
                </a:solidFill>
                <a:latin typeface="Times New Roman" panose="02020603050405020304" pitchFamily="18" charset="0"/>
                <a:cs typeface="Times New Roman" panose="02020603050405020304" pitchFamily="18" charset="0"/>
              </a:rPr>
              <a:t>     </a:t>
            </a:r>
            <a:endParaRPr lang="vi-VN" sz="2800" b="1">
              <a:solidFill>
                <a:schemeClr val="bg1"/>
              </a:solidFill>
              <a:latin typeface="Times New Roman" panose="02020603050405020304" pitchFamily="18" charset="0"/>
              <a:cs typeface="Times New Roman" panose="02020603050405020304" pitchFamily="18" charset="0"/>
            </a:endParaRPr>
          </a:p>
          <a:p>
            <a:r>
              <a:rPr lang="vi-VN" sz="2800" b="1">
                <a:solidFill>
                  <a:schemeClr val="bg1"/>
                </a:solidFill>
                <a:latin typeface="Times New Roman" panose="02020603050405020304" pitchFamily="18" charset="0"/>
                <a:cs typeface="Times New Roman" panose="02020603050405020304" pitchFamily="18" charset="0"/>
              </a:rPr>
              <a:t>Chúng ta cần lưu ý: Khi xuống dòng chưa chắc </a:t>
            </a:r>
            <a:r>
              <a:rPr lang="vi-VN" sz="2800" b="1">
                <a:solidFill>
                  <a:srgbClr val="FF0000"/>
                </a:solidFill>
                <a:latin typeface="Times New Roman" panose="02020603050405020304" pitchFamily="18" charset="0"/>
                <a:cs typeface="Times New Roman" panose="02020603050405020304" pitchFamily="18" charset="0"/>
              </a:rPr>
              <a:t>đã hết đoạn văn. </a:t>
            </a:r>
            <a:r>
              <a:rPr lang="vi-VN" sz="2800" b="1">
                <a:solidFill>
                  <a:schemeClr val="bg1"/>
                </a:solidFill>
                <a:latin typeface="Times New Roman" panose="02020603050405020304" pitchFamily="18" charset="0"/>
                <a:cs typeface="Times New Roman" panose="02020603050405020304" pitchFamily="18" charset="0"/>
              </a:rPr>
              <a:t>Ở ví dụ dưới đây, </a:t>
            </a:r>
            <a:r>
              <a:rPr lang="vi-VN" sz="2800" b="1">
                <a:solidFill>
                  <a:srgbClr val="FF0000"/>
                </a:solidFill>
                <a:latin typeface="Times New Roman" panose="02020603050405020304" pitchFamily="18" charset="0"/>
                <a:cs typeface="Times New Roman" panose="02020603050405020304" pitchFamily="18" charset="0"/>
              </a:rPr>
              <a:t>mặc dù đã được xuống dòng </a:t>
            </a:r>
            <a:r>
              <a:rPr lang="vi-VN" sz="2800" b="1">
                <a:solidFill>
                  <a:schemeClr val="bg1"/>
                </a:solidFill>
                <a:latin typeface="Times New Roman" panose="02020603050405020304" pitchFamily="18" charset="0"/>
                <a:cs typeface="Times New Roman" panose="02020603050405020304" pitchFamily="18" charset="0"/>
              </a:rPr>
              <a:t>nhưng chưa hết đoạn văn. Hiện tượng này xuất hiện trong </a:t>
            </a:r>
            <a:r>
              <a:rPr lang="vi-VN" sz="2800" b="1">
                <a:solidFill>
                  <a:srgbClr val="FF0000"/>
                </a:solidFill>
                <a:latin typeface="Times New Roman" panose="02020603050405020304" pitchFamily="18" charset="0"/>
                <a:cs typeface="Times New Roman" panose="02020603050405020304" pitchFamily="18" charset="0"/>
              </a:rPr>
              <a:t>đoạn văn có nhiều câu thoại.  </a:t>
            </a:r>
          </a:p>
          <a:p>
            <a:endParaRPr lang="vi-VN" sz="2800" b="1">
              <a:solidFill>
                <a:srgbClr val="FF0000"/>
              </a:solidFill>
              <a:latin typeface="Times New Roman" panose="02020603050405020304" pitchFamily="18" charset="0"/>
              <a:cs typeface="Times New Roman" panose="02020603050405020304" pitchFamily="18" charset="0"/>
            </a:endParaRPr>
          </a:p>
          <a:p>
            <a:r>
              <a:rPr lang="vi-VN" sz="2800" b="1">
                <a:solidFill>
                  <a:srgbClr val="FF0000"/>
                </a:solidFill>
                <a:latin typeface="Times New Roman" panose="02020603050405020304" pitchFamily="18" charset="0"/>
                <a:cs typeface="Times New Roman" panose="02020603050405020304" pitchFamily="18" charset="0"/>
              </a:rPr>
              <a:t>        </a:t>
            </a:r>
            <a:r>
              <a:rPr lang="vi-VN" sz="2800" b="1">
                <a:solidFill>
                  <a:schemeClr val="bg1"/>
                </a:solidFill>
                <a:latin typeface="Times New Roman" panose="02020603050405020304" pitchFamily="18" charset="0"/>
                <a:cs typeface="Times New Roman" panose="02020603050405020304" pitchFamily="18" charset="0"/>
              </a:rPr>
              <a:t>Thế nhưng nếu đã hết đoạn thì chắc</a:t>
            </a:r>
            <a:r>
              <a:rPr lang="en-US" sz="2800" b="1">
                <a:solidFill>
                  <a:schemeClr val="bg1"/>
                </a:solidFill>
                <a:latin typeface="Times New Roman" panose="02020603050405020304" pitchFamily="18" charset="0"/>
                <a:cs typeface="Times New Roman" panose="02020603050405020304" pitchFamily="18" charset="0"/>
              </a:rPr>
              <a:t> ch</a:t>
            </a:r>
            <a:r>
              <a:rPr lang="vi-VN" sz="2800" b="1">
                <a:solidFill>
                  <a:schemeClr val="bg1"/>
                </a:solidFill>
                <a:latin typeface="Times New Roman" panose="02020603050405020304" pitchFamily="18" charset="0"/>
                <a:cs typeface="Times New Roman" panose="02020603050405020304" pitchFamily="18" charset="0"/>
              </a:rPr>
              <a:t>ắn phải xuống dòng.</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22" name="Lưu Đồ: Thay đổi Tiến Trình 21">
            <a:extLst>
              <a:ext uri="{FF2B5EF4-FFF2-40B4-BE49-F238E27FC236}">
                <a16:creationId xmlns:a16="http://schemas.microsoft.com/office/drawing/2014/main" id="{91449A46-3E23-438E-B333-0372A8645CE9}"/>
              </a:ext>
            </a:extLst>
          </p:cNvPr>
          <p:cNvSpPr/>
          <p:nvPr/>
        </p:nvSpPr>
        <p:spPr>
          <a:xfrm>
            <a:off x="436470" y="3075285"/>
            <a:ext cx="11135030" cy="3096915"/>
          </a:xfrm>
          <a:prstGeom prst="flowChartAlternateProcess">
            <a:avLst/>
          </a:prstGeom>
          <a:solidFill>
            <a:srgbClr val="92D050"/>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pPr>
            <a:r>
              <a:rPr lang="vi-VN" altLang="en-US" sz="3200" b="1">
                <a:solidFill>
                  <a:schemeClr val="bg1"/>
                </a:solidFill>
                <a:latin typeface="Times New Roman" panose="02020603050405020304" pitchFamily="18" charset="0"/>
                <a:cs typeface="+mn-cs"/>
              </a:rPr>
              <a:t>  VD: </a:t>
            </a:r>
            <a:r>
              <a:rPr lang="en-US" altLang="en-US" sz="3200" b="1">
                <a:solidFill>
                  <a:schemeClr val="bg1"/>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lnSpc>
                <a:spcPct val="150000"/>
              </a:lnSpc>
            </a:pPr>
            <a:r>
              <a:rPr lang="en-US" altLang="en-US" sz="3200" b="1">
                <a:solidFill>
                  <a:schemeClr val="bg1"/>
                </a:solidFill>
                <a:latin typeface="Times New Roman" panose="02020603050405020304" pitchFamily="18" charset="0"/>
                <a:cs typeface="+mn-cs"/>
              </a:rPr>
              <a:t>      - Tâu bệ hạ! Con không làm sao cho thóc nảy mầm được.</a:t>
            </a:r>
            <a:endParaRPr lang="en-US" sz="3200">
              <a:solidFill>
                <a:schemeClr val="bg1"/>
              </a:solidFill>
            </a:endParaRPr>
          </a:p>
        </p:txBody>
      </p:sp>
    </p:spTree>
    <p:extLst>
      <p:ext uri="{BB962C8B-B14F-4D97-AF65-F5344CB8AC3E}">
        <p14:creationId xmlns:p14="http://schemas.microsoft.com/office/powerpoint/2010/main" val="3784453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4215</TotalTime>
  <Words>1713</Words>
  <Application>Microsoft Office PowerPoint</Application>
  <PresentationFormat>Widescreen</PresentationFormat>
  <Paragraphs>125</Paragraphs>
  <Slides>19</Slides>
  <Notes>9</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19</vt:i4>
      </vt:variant>
    </vt:vector>
  </HeadingPairs>
  <TitlesOfParts>
    <vt:vector size="39" baseType="lpstr">
      <vt:lpstr>宋体</vt:lpstr>
      <vt:lpstr>Arial</vt:lpstr>
      <vt:lpstr>Calibri</vt:lpstr>
      <vt:lpstr>Calibri Light</vt:lpstr>
      <vt:lpstr>等线</vt:lpstr>
      <vt:lpstr>等线 Light</vt:lpstr>
      <vt:lpstr>inpin heiti</vt:lpstr>
      <vt:lpstr>Times New Roman</vt:lpstr>
      <vt:lpstr>UTM Cookies</vt:lpstr>
      <vt:lpstr>UTM Soraya</vt:lpstr>
      <vt:lpstr>Wingdings</vt:lpstr>
      <vt:lpstr>汉仪小麦体简</vt:lpstr>
      <vt:lpstr>站酷快乐体2016修订版</vt:lpstr>
      <vt:lpstr>Retrospect</vt:lpstr>
      <vt:lpstr>Office 主题</vt:lpstr>
      <vt:lpstr>Office Theme</vt:lpstr>
      <vt:lpstr>Office 主题​​</vt:lpstr>
      <vt:lpstr>1_Office 主题​​</vt:lpstr>
      <vt:lpstr>1_Office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Tuyet_Thanh</cp:lastModifiedBy>
  <cp:revision>372</cp:revision>
  <dcterms:created xsi:type="dcterms:W3CDTF">2006-10-26T15:18:53Z</dcterms:created>
  <dcterms:modified xsi:type="dcterms:W3CDTF">2022-10-03T08:23:43Z</dcterms:modified>
</cp:coreProperties>
</file>