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0" r:id="rId2"/>
    <p:sldId id="400" r:id="rId3"/>
    <p:sldId id="317" r:id="rId4"/>
    <p:sldId id="373" r:id="rId5"/>
    <p:sldId id="377" r:id="rId6"/>
    <p:sldId id="391" r:id="rId7"/>
    <p:sldId id="403" r:id="rId8"/>
    <p:sldId id="393" r:id="rId9"/>
    <p:sldId id="394" r:id="rId10"/>
    <p:sldId id="395" r:id="rId11"/>
    <p:sldId id="398" r:id="rId12"/>
    <p:sldId id="388" r:id="rId13"/>
    <p:sldId id="401" r:id="rId14"/>
    <p:sldId id="347" r:id="rId15"/>
    <p:sldId id="364" r:id="rId16"/>
    <p:sldId id="365" r:id="rId17"/>
    <p:sldId id="404" r:id="rId18"/>
    <p:sldId id="405" r:id="rId19"/>
    <p:sldId id="397" r:id="rId20"/>
    <p:sldId id="339" r:id="rId21"/>
    <p:sldId id="406" r:id="rId22"/>
  </p:sldIdLst>
  <p:sldSz cx="12192000" cy="6858000"/>
  <p:notesSz cx="6858000" cy="9144000"/>
  <p:custDataLst>
    <p:tags r:id="rId24"/>
  </p:custDataLst>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5pPr>
    <a:lvl6pPr marL="2286000" algn="l" defTabSz="914400" rtl="0" eaLnBrk="1" latinLnBrk="0" hangingPunct="1">
      <a:defRPr kern="1200">
        <a:solidFill>
          <a:schemeClr val="tx1"/>
        </a:solidFill>
        <a:latin typeface="Arial" pitchFamily="34" charset="0"/>
        <a:ea typeface="微软雅黑" pitchFamily="34" charset="-122"/>
        <a:cs typeface="+mn-cs"/>
      </a:defRPr>
    </a:lvl6pPr>
    <a:lvl7pPr marL="2743200" algn="l" defTabSz="914400" rtl="0" eaLnBrk="1" latinLnBrk="0" hangingPunct="1">
      <a:defRPr kern="1200">
        <a:solidFill>
          <a:schemeClr val="tx1"/>
        </a:solidFill>
        <a:latin typeface="Arial" pitchFamily="34" charset="0"/>
        <a:ea typeface="微软雅黑" pitchFamily="34" charset="-122"/>
        <a:cs typeface="+mn-cs"/>
      </a:defRPr>
    </a:lvl7pPr>
    <a:lvl8pPr marL="3200400" algn="l" defTabSz="914400" rtl="0" eaLnBrk="1" latinLnBrk="0" hangingPunct="1">
      <a:defRPr kern="1200">
        <a:solidFill>
          <a:schemeClr val="tx1"/>
        </a:solidFill>
        <a:latin typeface="Arial" pitchFamily="34" charset="0"/>
        <a:ea typeface="微软雅黑" pitchFamily="34" charset="-122"/>
        <a:cs typeface="+mn-cs"/>
      </a:defRPr>
    </a:lvl8pPr>
    <a:lvl9pPr marL="3657600" algn="l" defTabSz="914400" rtl="0" eaLnBrk="1" latinLnBrk="0" hangingPunct="1">
      <a:defRPr kern="1200">
        <a:solidFill>
          <a:schemeClr val="tx1"/>
        </a:solidFill>
        <a:latin typeface="Arial" pitchFamily="34" charset="0"/>
        <a:ea typeface="微软雅黑" pitchFamily="34" charset="-122"/>
        <a:cs typeface="+mn-cs"/>
      </a:defRPr>
    </a:lvl9pPr>
  </p:defaultTextStyle>
  <p:extLst>
    <p:ext uri="{EFAFB233-063F-42B5-8137-9DF3F51BA10A}">
      <p15:sldGuideLst xmlns:p15="http://schemas.microsoft.com/office/powerpoint/2012/main">
        <p15:guide id="1" orient="horz" pos="219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747"/>
    <a:srgbClr val="7B54B4"/>
    <a:srgbClr val="483ECA"/>
    <a:srgbClr val="FF9409"/>
    <a:srgbClr val="70D9D9"/>
    <a:srgbClr val="FABC23"/>
    <a:srgbClr val="FB7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15" autoAdjust="0"/>
    <p:restoredTop sz="98043" autoAdjust="0"/>
  </p:normalViewPr>
  <p:slideViewPr>
    <p:cSldViewPr snapToGrid="0">
      <p:cViewPr varScale="1">
        <p:scale>
          <a:sx n="73" d="100"/>
          <a:sy n="73" d="100"/>
        </p:scale>
        <p:origin x="990" y="54"/>
      </p:cViewPr>
      <p:guideLst>
        <p:guide orient="horz" pos="2190"/>
        <p:guide pos="3839"/>
      </p:guideLst>
    </p:cSldViewPr>
  </p:slideViewPr>
  <p:notesTextViewPr>
    <p:cViewPr>
      <p:scale>
        <a:sx n="1" d="1"/>
        <a:sy n="1" d="1"/>
      </p:scale>
      <p:origin x="0" y="0"/>
    </p:cViewPr>
  </p:notesTextViewPr>
  <p:sorterViewPr>
    <p:cViewPr>
      <p:scale>
        <a:sx n="139" d="100"/>
        <a:sy n="139"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inpin heiti" charset="-122"/>
                <a:ea typeface="inpin heiti" charset="-122"/>
              </a:defRPr>
            </a:lvl1pPr>
          </a:lstStyle>
          <a:p>
            <a:pPr>
              <a:defRPr/>
            </a:pPr>
            <a:fld id="{785E00F5-F163-4B57-8AD7-29D61FFC8D63}" type="datetimeFigureOut">
              <a:rPr lang="zh-CN" altLang="en-US"/>
              <a:pPr>
                <a:defRPr/>
              </a:pPr>
              <a:t>2021/10/6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inpin heiti"/>
                <a:ea typeface="inpin heiti"/>
                <a:cs typeface="inpin heiti"/>
              </a:defRPr>
            </a:lvl1pPr>
          </a:lstStyle>
          <a:p>
            <a:pPr>
              <a:defRPr/>
            </a:pPr>
            <a:fld id="{EC94D715-A354-46C4-97CB-01510BE12475}" type="slidenum">
              <a:rPr lang="zh-CN" altLang="en-US"/>
              <a:pPr>
                <a:defRPr/>
              </a:pPr>
              <a:t>‹#›</a:t>
            </a:fld>
            <a:endParaRPr lang="zh-CN" altLang="en-US"/>
          </a:p>
        </p:txBody>
      </p:sp>
    </p:spTree>
    <p:extLst>
      <p:ext uri="{BB962C8B-B14F-4D97-AF65-F5344CB8AC3E}">
        <p14:creationId xmlns:p14="http://schemas.microsoft.com/office/powerpoint/2010/main" val="133850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1pPr>
    <a:lvl2pPr marL="4572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2pPr>
    <a:lvl3pPr marL="9144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3pPr>
    <a:lvl4pPr marL="13716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4pPr>
    <a:lvl5pPr marL="18288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latin typeface="inpin heiti"/>
              <a:ea typeface="inpin heiti"/>
            </a:endParaRPr>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C7C7F6A-C6C9-47E9-A83C-F4594CF49AF6}" type="slidenum">
              <a:rPr lang="zh-CN" altLang="en-US" smtClean="0">
                <a:latin typeface="inpin heiti"/>
                <a:ea typeface="inpin heiti"/>
              </a:rPr>
              <a:pPr/>
              <a:t>1</a:t>
            </a:fld>
            <a:endParaRPr lang="zh-CN" altLang="en-US" smtClean="0">
              <a:latin typeface="inpin heiti"/>
              <a:ea typeface="inpin heit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1A0A8440-4EC0-407F-B313-BC9073A176E9}" type="slidenum">
              <a:rPr lang="zh-CN" altLang="en-US" smtClean="0">
                <a:latin typeface="inpin heiti"/>
                <a:ea typeface="inpin heiti"/>
              </a:rPr>
              <a:pPr/>
              <a:t>11</a:t>
            </a:fld>
            <a:endParaRPr lang="zh-CN" altLang="en-US" smtClean="0">
              <a:latin typeface="inpin heiti"/>
              <a:ea typeface="inpin heit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4FA1F9B4-DD20-4820-934A-CF856BC3A679}" type="slidenum">
              <a:rPr lang="zh-CN" altLang="en-US" smtClean="0">
                <a:latin typeface="inpin heiti"/>
                <a:ea typeface="inpin heiti"/>
              </a:rPr>
              <a:pPr/>
              <a:t>19</a:t>
            </a:fld>
            <a:endParaRPr lang="zh-CN" altLang="en-US" smtClean="0">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0ABE23B-8327-4123-8A72-641E9CA57EBF}" type="slidenum">
              <a:rPr lang="zh-CN" altLang="en-US" smtClean="0">
                <a:latin typeface="inpin heiti"/>
                <a:ea typeface="inpin heiti"/>
              </a:rPr>
              <a:pPr/>
              <a:t>20</a:t>
            </a:fld>
            <a:endParaRPr lang="zh-CN" altLang="en-US" smtClean="0">
              <a:latin typeface="inpin heiti"/>
              <a:ea typeface="inpin heit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0755503F-7EC0-47E4-B61F-BAC46977A212}" type="slidenum">
              <a:rPr lang="zh-CN" altLang="en-US" smtClean="0">
                <a:latin typeface="inpin heiti"/>
                <a:ea typeface="inpin heiti"/>
              </a:rPr>
              <a:pPr/>
              <a:t>3</a:t>
            </a:fld>
            <a:endParaRPr lang="zh-CN" altLang="en-US" smtClean="0">
              <a:latin typeface="inpin heiti"/>
              <a:ea typeface="inpin heit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ECDD91E2-AF70-4560-BA3C-37A66256ABEE}" type="slidenum">
              <a:rPr lang="zh-CN" altLang="en-US" smtClean="0">
                <a:latin typeface="inpin heiti"/>
                <a:ea typeface="inpin heiti"/>
              </a:rPr>
              <a:pPr/>
              <a:t>4</a:t>
            </a:fld>
            <a:endParaRPr lang="zh-CN" altLang="en-US" smtClean="0">
              <a:latin typeface="inpin heiti"/>
              <a:ea typeface="inpin heit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1A0A8440-4EC0-407F-B313-BC9073A176E9}" type="slidenum">
              <a:rPr lang="zh-CN" altLang="en-US" smtClean="0">
                <a:latin typeface="inpin heiti"/>
                <a:ea typeface="inpin heiti"/>
              </a:rPr>
              <a:pPr/>
              <a:t>5</a:t>
            </a:fld>
            <a:endParaRPr lang="zh-CN" altLang="en-US" smtClean="0">
              <a:latin typeface="inpin heiti"/>
              <a:ea typeface="inpin heit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66DCB60C-34CC-4C39-9820-FE0A561EF6AE}" type="slidenum">
              <a:rPr lang="zh-CN" altLang="en-US" smtClean="0">
                <a:latin typeface="inpin heiti"/>
                <a:ea typeface="inpin heiti"/>
              </a:rPr>
              <a:pPr/>
              <a:t>6</a:t>
            </a:fld>
            <a:endParaRPr lang="zh-CN" altLang="en-US" smtClean="0">
              <a:latin typeface="inpin heiti"/>
              <a:ea typeface="inpin heiti"/>
            </a:endParaRPr>
          </a:p>
        </p:txBody>
      </p:sp>
    </p:spTree>
    <p:extLst>
      <p:ext uri="{BB962C8B-B14F-4D97-AF65-F5344CB8AC3E}">
        <p14:creationId xmlns:p14="http://schemas.microsoft.com/office/powerpoint/2010/main" val="288291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A5E5A976-7DC5-43C0-B95B-DC5F586A618F}" type="slidenum">
              <a:rPr lang="zh-CN" altLang="en-US" smtClean="0">
                <a:latin typeface="inpin heiti"/>
                <a:ea typeface="inpin heiti"/>
              </a:rPr>
              <a:pPr/>
              <a:t>7</a:t>
            </a:fld>
            <a:endParaRPr lang="zh-CN" altLang="en-US" smtClean="0">
              <a:latin typeface="inpin heiti"/>
              <a:ea typeface="inpin heiti"/>
            </a:endParaRPr>
          </a:p>
        </p:txBody>
      </p:sp>
    </p:spTree>
    <p:extLst>
      <p:ext uri="{BB962C8B-B14F-4D97-AF65-F5344CB8AC3E}">
        <p14:creationId xmlns:p14="http://schemas.microsoft.com/office/powerpoint/2010/main" val="12893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79F1E795-A5A0-4F61-9F91-7D62AD23BD82}" type="slidenum">
              <a:rPr lang="zh-CN" altLang="en-US" smtClean="0">
                <a:latin typeface="inpin heiti"/>
                <a:ea typeface="inpin heiti"/>
              </a:rPr>
              <a:pPr/>
              <a:t>8</a:t>
            </a:fld>
            <a:endParaRPr lang="zh-CN" altLang="en-US" smtClean="0">
              <a:latin typeface="inpin heiti"/>
              <a:ea typeface="inpin heiti"/>
            </a:endParaRPr>
          </a:p>
        </p:txBody>
      </p:sp>
    </p:spTree>
    <p:extLst>
      <p:ext uri="{BB962C8B-B14F-4D97-AF65-F5344CB8AC3E}">
        <p14:creationId xmlns:p14="http://schemas.microsoft.com/office/powerpoint/2010/main" val="387879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CD7439B0-FD2A-4992-9781-6FE9F0F9459E}" type="slidenum">
              <a:rPr lang="zh-CN" altLang="en-US" smtClean="0">
                <a:latin typeface="inpin heiti"/>
                <a:ea typeface="inpin heiti"/>
              </a:rPr>
              <a:pPr/>
              <a:t>9</a:t>
            </a:fld>
            <a:endParaRPr lang="zh-CN" altLang="en-US" smtClean="0">
              <a:latin typeface="inpin heiti"/>
              <a:ea typeface="inpin heiti"/>
            </a:endParaRPr>
          </a:p>
        </p:txBody>
      </p:sp>
    </p:spTree>
    <p:extLst>
      <p:ext uri="{BB962C8B-B14F-4D97-AF65-F5344CB8AC3E}">
        <p14:creationId xmlns:p14="http://schemas.microsoft.com/office/powerpoint/2010/main" val="406105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inpin heiti"/>
              <a:ea typeface="inpin heiti"/>
            </a:endParaRP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C9CD152-7BC1-4ABF-98BF-609D315E545E}" type="slidenum">
              <a:rPr lang="zh-CN" altLang="en-US" smtClean="0">
                <a:latin typeface="inpin heiti"/>
                <a:ea typeface="inpin heiti"/>
              </a:rPr>
              <a:pPr/>
              <a:t>10</a:t>
            </a:fld>
            <a:endParaRPr lang="zh-CN" altLang="en-US" smtClean="0">
              <a:latin typeface="inpin heiti"/>
              <a:ea typeface="inpin heiti"/>
            </a:endParaRPr>
          </a:p>
        </p:txBody>
      </p:sp>
    </p:spTree>
    <p:extLst>
      <p:ext uri="{BB962C8B-B14F-4D97-AF65-F5344CB8AC3E}">
        <p14:creationId xmlns:p14="http://schemas.microsoft.com/office/powerpoint/2010/main" val="2385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20791"/>
      </p:ext>
    </p:extLst>
  </p:cSld>
  <p:clrMapOvr>
    <a:masterClrMapping/>
  </p:clrMapOvr>
  <p:transition spd="slow"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4165600" y="6356350"/>
            <a:ext cx="3860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7600" y="6356350"/>
            <a:ext cx="2844800" cy="365125"/>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C8FF6CB-55C9-45B1-8254-695D0E13F2FF}" type="slidenum">
              <a:rPr lang="en-US" altLang="en-US"/>
              <a:pPr>
                <a:defRPr/>
              </a:pPr>
              <a:t>‹#›</a:t>
            </a:fld>
            <a:endParaRPr lang="en-US" altLang="en-US"/>
          </a:p>
        </p:txBody>
      </p:sp>
    </p:spTree>
    <p:extLst>
      <p:ext uri="{BB962C8B-B14F-4D97-AF65-F5344CB8AC3E}">
        <p14:creationId xmlns:p14="http://schemas.microsoft.com/office/powerpoint/2010/main" val="2500472052"/>
      </p:ext>
    </p:extLst>
  </p:cSld>
  <p:clrMapOvr>
    <a:masterClrMapping/>
  </p:clrMapOvr>
  <p:transition spd="slow"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A422FB-8E81-436D-8C16-3E46E7CA1FAC}" type="datetimeFigureOut">
              <a:rPr lang="en-US" smtClean="0"/>
              <a:t>6/10/2021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1B4485-DBE2-4660-8FD0-1DC1B3599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56448"/>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47174"/>
      </p:ext>
    </p:extLst>
  </p:cSld>
  <p:clrMapOvr>
    <a:masterClrMapping/>
  </p:clrMapOvr>
  <p:transition spd="slow"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7356738"/>
      </p:ext>
    </p:extLst>
  </p:cSld>
  <p:clrMapOvr>
    <a:masterClrMapping/>
  </p:clrMapOvr>
  <p:transition spd="slow"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9473077"/>
      </p:ext>
    </p:extLst>
  </p:cSld>
  <p:clrMapOvr>
    <a:masterClrMapping/>
  </p:clrMapOvr>
  <p:transition spd="slow"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17131982"/>
      </p:ext>
    </p:extLst>
  </p:cSld>
  <p:clrMapOvr>
    <a:masterClrMapping/>
  </p:clrMapOvr>
  <p:transition spd="slow"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0395063"/>
      </p:ext>
    </p:extLst>
  </p:cSld>
  <p:clrMapOvr>
    <a:masterClrMapping/>
  </p:clrMapOvr>
  <p:transition spd="slow"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66876683"/>
      </p:ext>
    </p:extLst>
  </p:cSld>
  <p:clrMapOvr>
    <a:masterClrMapping/>
  </p:clrMapOvr>
  <p:transition spd="slow"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8266439"/>
      </p:ext>
    </p:extLst>
  </p:cSld>
  <p:clrMapOvr>
    <a:masterClrMapping/>
  </p:clrMapOvr>
  <p:transition spd="slow"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13">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846" r:id="rId1"/>
    <p:sldLayoutId id="2147483839" r:id="rId2"/>
    <p:sldLayoutId id="2147483840" r:id="rId3"/>
    <p:sldLayoutId id="2147483841" r:id="rId4"/>
    <p:sldLayoutId id="2147483842" r:id="rId5"/>
    <p:sldLayoutId id="2147483843" r:id="rId6"/>
    <p:sldLayoutId id="2147483844" r:id="rId7"/>
    <p:sldLayoutId id="2147483847" r:id="rId8"/>
    <p:sldLayoutId id="2147483845" r:id="rId9"/>
    <p:sldLayoutId id="2147483848" r:id="rId10"/>
    <p:sldLayoutId id="2147483849" r:id="rId11"/>
  </p:sldLayoutIdLst>
  <p:transition spd="slow" advTm="4000">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024063"/>
            <a:ext cx="1368742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5" name="椭圆 4"/>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6" name="椭圆 5"/>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15" name="椭圆 10"/>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16" name="椭圆 11"/>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17" name="椭圆 12"/>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grpSp>
        <p:nvGrpSpPr>
          <p:cNvPr id="18" name="组合 1"/>
          <p:cNvGrpSpPr>
            <a:grpSpLocks/>
          </p:cNvGrpSpPr>
          <p:nvPr/>
        </p:nvGrpSpPr>
        <p:grpSpPr bwMode="auto">
          <a:xfrm>
            <a:off x="191293" y="1256737"/>
            <a:ext cx="11990387" cy="833438"/>
            <a:chOff x="227501" y="1650691"/>
            <a:chExt cx="11991001" cy="833150"/>
          </a:xfrm>
        </p:grpSpPr>
        <p:sp>
          <p:nvSpPr>
            <p:cNvPr id="19" name="文本框 9"/>
            <p:cNvSpPr txBox="1"/>
            <p:nvPr/>
          </p:nvSpPr>
          <p:spPr>
            <a:xfrm>
              <a:off x="6004709" y="1652278"/>
              <a:ext cx="311166" cy="82997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4800">
                <a:solidFill>
                  <a:schemeClr val="bg1">
                    <a:lumMod val="85000"/>
                  </a:schemeClr>
                </a:solidFill>
                <a:latin typeface="inpin heiti" charset="-122"/>
                <a:ea typeface="inpin heiti" charset="-122"/>
              </a:endParaRPr>
            </a:p>
          </p:txBody>
        </p:sp>
        <p:sp>
          <p:nvSpPr>
            <p:cNvPr id="20" name="文本框 8"/>
            <p:cNvSpPr txBox="1"/>
            <p:nvPr/>
          </p:nvSpPr>
          <p:spPr>
            <a:xfrm>
              <a:off x="227502" y="1652786"/>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a:ln w="57150">
                    <a:solidFill>
                      <a:srgbClr val="2E3747"/>
                    </a:solidFill>
                  </a:ln>
                  <a:solidFill>
                    <a:srgbClr val="70D9D9"/>
                  </a:solidFill>
                  <a:latin typeface="Times New Roman" panose="02020603050405020304" charset="0"/>
                  <a:ea typeface="inpin heiti" charset="-122"/>
                  <a:cs typeface="Times New Roman" panose="02020603050405020304" charset="0"/>
                </a:rPr>
                <a:t>Chào mừng các em đã đến với tiết Tập làm văn</a:t>
              </a:r>
              <a:r>
                <a:rPr lang="zh-CN" altLang="en-US" sz="4800">
                  <a:ln w="57150">
                    <a:solidFill>
                      <a:srgbClr val="2E3747"/>
                    </a:solidFill>
                  </a:ln>
                  <a:solidFill>
                    <a:srgbClr val="FABC23"/>
                  </a:solidFill>
                  <a:latin typeface="Times New Roman" panose="02020603050405020304" charset="0"/>
                  <a:ea typeface="inpin heiti" charset="-122"/>
                  <a:cs typeface="Times New Roman" panose="02020603050405020304" charset="0"/>
                </a:rPr>
                <a:t> </a:t>
              </a:r>
            </a:p>
          </p:txBody>
        </p:sp>
        <p:sp>
          <p:nvSpPr>
            <p:cNvPr id="21" name="文本框 7"/>
            <p:cNvSpPr txBox="1"/>
            <p:nvPr/>
          </p:nvSpPr>
          <p:spPr>
            <a:xfrm>
              <a:off x="227501" y="1650691"/>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dirty="0" err="1">
                  <a:solidFill>
                    <a:srgbClr val="FABC23"/>
                  </a:solidFill>
                  <a:latin typeface="Times New Roman" panose="02020603050405020304" charset="0"/>
                  <a:ea typeface="inpin heiti" charset="-122"/>
                  <a:cs typeface="Times New Roman" panose="02020603050405020304" charset="0"/>
                </a:rPr>
                <a:t>Chào</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mừng</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các</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em</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đã</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đến</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với</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tiết</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Tập</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làm</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văn</a:t>
              </a:r>
              <a:r>
                <a:rPr lang="zh-CN" altLang="en-US" sz="4800" dirty="0">
                  <a:solidFill>
                    <a:srgbClr val="FABC23"/>
                  </a:solidFill>
                  <a:latin typeface="Times New Roman" panose="02020603050405020304" charset="0"/>
                  <a:ea typeface="inpin heiti" charset="-122"/>
                  <a:cs typeface="Times New Roman" panose="02020603050405020304" charset="0"/>
                </a:rPr>
                <a:t> </a:t>
              </a:r>
            </a:p>
          </p:txBody>
        </p:sp>
      </p:grpSp>
      <p:sp>
        <p:nvSpPr>
          <p:cNvPr id="9" name="Cloud Callout 8"/>
          <p:cNvSpPr/>
          <p:nvPr/>
        </p:nvSpPr>
        <p:spPr>
          <a:xfrm>
            <a:off x="4794250" y="2365375"/>
            <a:ext cx="2847975" cy="1263650"/>
          </a:xfrm>
          <a:prstGeom prst="cloudCallout">
            <a:avLst/>
          </a:prstGeom>
          <a:solidFill>
            <a:schemeClr val="accent1">
              <a:lumMod val="20000"/>
              <a:lumOff val="8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00" b="1">
                <a:solidFill>
                  <a:srgbClr val="002060"/>
                </a:solidFill>
                <a:latin typeface="Times New Roman" pitchFamily="18" charset="0"/>
                <a:cs typeface="Times New Roman" pitchFamily="18" charset="0"/>
              </a:rPr>
              <a:t>LỚP 4</a:t>
            </a: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3317220" y="4835525"/>
            <a:ext cx="609600" cy="609600"/>
          </a:xfrm>
          <a:prstGeom prst="rect">
            <a:avLst/>
          </a:prstGeom>
        </p:spPr>
      </p:pic>
    </p:spTree>
    <p:custDataLst>
      <p:tags r:id="rId1"/>
    </p:custDataLst>
  </p:cSld>
  <p:clrMapOvr>
    <a:masterClrMapping/>
  </p:clrMapOvr>
  <p:transition spd="slow" advTm="19153">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26"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down)">
                                      <p:cBhvr>
                                        <p:cTn id="9" dur="580">
                                          <p:stCondLst>
                                            <p:cond delay="0"/>
                                          </p:stCondLst>
                                        </p:cTn>
                                        <p:tgtEl>
                                          <p:spTgt spid="18"/>
                                        </p:tgtEl>
                                      </p:cBhvr>
                                    </p:animEffect>
                                    <p:anim calcmode="lin" valueType="num">
                                      <p:cBhvr>
                                        <p:cTn id="1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 dur="26">
                                          <p:stCondLst>
                                            <p:cond delay="650"/>
                                          </p:stCondLst>
                                        </p:cTn>
                                        <p:tgtEl>
                                          <p:spTgt spid="18"/>
                                        </p:tgtEl>
                                      </p:cBhvr>
                                      <p:to x="100000" y="60000"/>
                                    </p:animScale>
                                    <p:animScale>
                                      <p:cBhvr>
                                        <p:cTn id="16" dur="166" decel="50000">
                                          <p:stCondLst>
                                            <p:cond delay="676"/>
                                          </p:stCondLst>
                                        </p:cTn>
                                        <p:tgtEl>
                                          <p:spTgt spid="18"/>
                                        </p:tgtEl>
                                      </p:cBhvr>
                                      <p:to x="100000" y="100000"/>
                                    </p:animScale>
                                    <p:animScale>
                                      <p:cBhvr>
                                        <p:cTn id="17" dur="26">
                                          <p:stCondLst>
                                            <p:cond delay="1312"/>
                                          </p:stCondLst>
                                        </p:cTn>
                                        <p:tgtEl>
                                          <p:spTgt spid="18"/>
                                        </p:tgtEl>
                                      </p:cBhvr>
                                      <p:to x="100000" y="80000"/>
                                    </p:animScale>
                                    <p:animScale>
                                      <p:cBhvr>
                                        <p:cTn id="18" dur="166" decel="50000">
                                          <p:stCondLst>
                                            <p:cond delay="1338"/>
                                          </p:stCondLst>
                                        </p:cTn>
                                        <p:tgtEl>
                                          <p:spTgt spid="18"/>
                                        </p:tgtEl>
                                      </p:cBhvr>
                                      <p:to x="100000" y="100000"/>
                                    </p:animScale>
                                    <p:animScale>
                                      <p:cBhvr>
                                        <p:cTn id="19" dur="26">
                                          <p:stCondLst>
                                            <p:cond delay="1642"/>
                                          </p:stCondLst>
                                        </p:cTn>
                                        <p:tgtEl>
                                          <p:spTgt spid="18"/>
                                        </p:tgtEl>
                                      </p:cBhvr>
                                      <p:to x="100000" y="90000"/>
                                    </p:animScale>
                                    <p:animScale>
                                      <p:cBhvr>
                                        <p:cTn id="20" dur="166" decel="50000">
                                          <p:stCondLst>
                                            <p:cond delay="1668"/>
                                          </p:stCondLst>
                                        </p:cTn>
                                        <p:tgtEl>
                                          <p:spTgt spid="18"/>
                                        </p:tgtEl>
                                      </p:cBhvr>
                                      <p:to x="100000" y="100000"/>
                                    </p:animScale>
                                    <p:animScale>
                                      <p:cBhvr>
                                        <p:cTn id="21" dur="26">
                                          <p:stCondLst>
                                            <p:cond delay="1808"/>
                                          </p:stCondLst>
                                        </p:cTn>
                                        <p:tgtEl>
                                          <p:spTgt spid="18"/>
                                        </p:tgtEl>
                                      </p:cBhvr>
                                      <p:to x="100000" y="95000"/>
                                    </p:animScale>
                                    <p:animScale>
                                      <p:cBhvr>
                                        <p:cTn id="22" dur="166" decel="50000">
                                          <p:stCondLst>
                                            <p:cond delay="1834"/>
                                          </p:stCondLst>
                                        </p:cTn>
                                        <p:tgtEl>
                                          <p:spTgt spid="18"/>
                                        </p:tgtEl>
                                      </p:cBhvr>
                                      <p:to x="100000" y="100000"/>
                                    </p:animScale>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56"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animBg="1"/>
      <p:bldP spid="9" grpId="0" animBg="1"/>
    </p:bldLst>
  </p:timing>
  <p:extLst mod="1">
    <p:ext uri="{E180D4A7-C9FB-4DFB-919C-405C955672EB}">
      <p14:showEvtLst xmlns:p14="http://schemas.microsoft.com/office/powerpoint/2010/main">
        <p14:playEvt time="0" objId="3"/>
        <p14:pauseEvt time="0" objId="3"/>
        <p14:seekEvt time="0" objId="3" seek="0"/>
        <p14:resumeEvt time="0" objId="3"/>
        <p14:stopEvt time="191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777240" y="530588"/>
            <a:ext cx="10683239" cy="138499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smtClean="0">
                <a:solidFill>
                  <a:srgbClr val="7030A0"/>
                </a:solidFill>
                <a:latin typeface="Times New Roman" panose="02020603050405020304" pitchFamily="18" charset="0"/>
                <a:cs typeface="Times New Roman" panose="02020603050405020304" pitchFamily="18" charset="0"/>
              </a:rPr>
              <a:t>Đoạn</a:t>
            </a:r>
            <a:r>
              <a:rPr lang="en-US" altLang="en-US" sz="4200" b="1" i="1" u="sng" dirty="0" smtClean="0">
                <a:solidFill>
                  <a:srgbClr val="7030A0"/>
                </a:solidFill>
                <a:latin typeface="Times New Roman" panose="02020603050405020304" pitchFamily="18" charset="0"/>
                <a:cs typeface="Times New Roman" panose="02020603050405020304" pitchFamily="18" charset="0"/>
              </a:rPr>
              <a:t> 4:</a:t>
            </a:r>
            <a:r>
              <a:rPr lang="en-US" altLang="en-US" sz="4200" dirty="0" smtClean="0">
                <a:solidFill>
                  <a:srgbClr val="7030A0"/>
                </a:solidFill>
                <a:latin typeface="Times New Roman" panose="02020603050405020304" pitchFamily="18" charset="0"/>
                <a:cs typeface="Times New Roman" panose="02020603050405020304" pitchFamily="18" charset="0"/>
              </a:rPr>
              <a:t> </a:t>
            </a:r>
            <a:r>
              <a:rPr lang="en-US" altLang="en-US" sz="4200" dirty="0" err="1" smtClean="0">
                <a:solidFill>
                  <a:srgbClr val="7030A0"/>
                </a:solidFill>
                <a:latin typeface="Times New Roman" panose="02020603050405020304" pitchFamily="18" charset="0"/>
                <a:cs typeface="Times New Roman" panose="02020603050405020304" pitchFamily="18" charset="0"/>
              </a:rPr>
              <a:t>Về</a:t>
            </a:r>
            <a:r>
              <a:rPr lang="en-US" altLang="en-US" sz="4200" dirty="0" smtClean="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sau</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Va</a:t>
            </a:r>
            <a:r>
              <a:rPr lang="en-US" altLang="en-US" sz="4200" dirty="0">
                <a:solidFill>
                  <a:srgbClr val="7030A0"/>
                </a:solidFill>
                <a:latin typeface="Times New Roman" panose="02020603050405020304" pitchFamily="18" charset="0"/>
                <a:cs typeface="Times New Roman" panose="02020603050405020304" pitchFamily="18" charset="0"/>
              </a:rPr>
              <a:t>-li-a </a:t>
            </a:r>
            <a:r>
              <a:rPr lang="en-US" altLang="en-US" sz="4200" dirty="0" err="1">
                <a:solidFill>
                  <a:srgbClr val="7030A0"/>
                </a:solidFill>
                <a:latin typeface="Times New Roman" panose="02020603050405020304" pitchFamily="18" charset="0"/>
                <a:cs typeface="Times New Roman" panose="02020603050405020304" pitchFamily="18" charset="0"/>
              </a:rPr>
              <a:t>trở</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th</a:t>
            </a:r>
            <a:r>
              <a:rPr lang="en-US" altLang="en-US" sz="4200" dirty="0" err="1">
                <a:solidFill>
                  <a:srgbClr val="7030A0"/>
                </a:solidFill>
                <a:latin typeface="Times New Roman" panose="02020603050405020304" pitchFamily="18" charset="0"/>
                <a:ea typeface="Times New Roman" panose="02020603050405020304" pitchFamily="18" charset="0"/>
              </a:rPr>
              <a:t>à</a:t>
            </a:r>
            <a:r>
              <a:rPr lang="en-US" altLang="en-US" sz="4200" dirty="0" err="1">
                <a:solidFill>
                  <a:srgbClr val="7030A0"/>
                </a:solidFill>
                <a:latin typeface="Times New Roman" panose="02020603050405020304" pitchFamily="18" charset="0"/>
                <a:cs typeface="Times New Roman" panose="02020603050405020304" pitchFamily="18" charset="0"/>
              </a:rPr>
              <a:t>nh</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một</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diễn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viên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như</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em</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hằng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mong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ước</a:t>
            </a:r>
            <a:r>
              <a:rPr lang="en-US" altLang="en-US" sz="4200" dirty="0">
                <a:solidFill>
                  <a:srgbClr val="7030A0"/>
                </a:solidFill>
                <a:latin typeface="Times New Roman" panose="02020603050405020304" pitchFamily="18" charset="0"/>
                <a:cs typeface="Times New Roman" panose="02020603050405020304" pitchFamily="18" charset="0"/>
              </a:rPr>
              <a:t>.</a:t>
            </a:r>
          </a:p>
        </p:txBody>
      </p:sp>
      <p:pic>
        <p:nvPicPr>
          <p:cNvPr id="13320" name="Picture 4" descr="A person riding a horse&#10;&#10;Description automatically generated with medium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75" y="1915583"/>
            <a:ext cx="10382491" cy="46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5170188"/>
      </p:ext>
    </p:extLst>
  </p:cSld>
  <p:clrMapOvr>
    <a:masterClrMapping/>
  </p:clrMapOvr>
  <p:transition spd="slow" advTm="2082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2" presetClass="entr" presetSubtype="4"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dow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mod="1">
    <p:ext uri="{E180D4A7-C9FB-4DFB-919C-405C955672EB}">
      <p14:showEvtLst xmlns:p14="http://schemas.microsoft.com/office/powerpoint/2010/main">
        <p14:playEvt time="0" objId="3"/>
        <p14:stopEvt time="20203"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4000" b="1">
                <a:solidFill>
                  <a:srgbClr val="C00000"/>
                </a:solidFill>
                <a:latin typeface="Times New Roman" panose="02020603050405020304" pitchFamily="18" charset="0"/>
                <a:cs typeface="Times New Roman" panose="02020603050405020304" pitchFamily="18" charset="0"/>
              </a:rPr>
              <a:t>VÀO NGHỀ</a:t>
            </a:r>
          </a:p>
          <a:p>
            <a:pPr algn="just">
              <a:defRPr/>
            </a:pPr>
            <a:r>
              <a:rPr lang="en-US" altLang="en-US" sz="3000">
                <a:latin typeface="Times New Roman" panose="02020603050405020304" pitchFamily="18" charset="0"/>
                <a:cs typeface="Times New Roman" panose="02020603050405020304" pitchFamily="18" charset="0"/>
              </a:rPr>
              <a:t>	</a:t>
            </a:r>
            <a:r>
              <a:rPr lang="en-US" altLang="en-US" sz="3000" smtClean="0">
                <a:latin typeface="Times New Roman" panose="02020603050405020304" pitchFamily="18" charset="0"/>
                <a:cs typeface="Times New Roman" panose="02020603050405020304" pitchFamily="18" charset="0"/>
              </a:rPr>
              <a:t>  </a:t>
            </a:r>
            <a:r>
              <a:rPr lang="en-US" altLang="en-US" sz="3200" smtClean="0">
                <a:solidFill>
                  <a:srgbClr val="FF0000"/>
                </a:solidFill>
                <a:latin typeface="Times New Roman" panose="02020603050405020304" pitchFamily="18" charset="0"/>
                <a:cs typeface="Times New Roman" panose="02020603050405020304" pitchFamily="18" charset="0"/>
              </a:rPr>
              <a:t>Va-li-a </a:t>
            </a:r>
            <a:r>
              <a:rPr lang="en-US" altLang="en-US" sz="3200" err="1">
                <a:solidFill>
                  <a:srgbClr val="FF0000"/>
                </a:solidFill>
                <a:latin typeface="Times New Roman" panose="02020603050405020304" pitchFamily="18" charset="0"/>
                <a:cs typeface="Times New Roman" panose="02020603050405020304" pitchFamily="18" charset="0"/>
              </a:rPr>
              <a:t>được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bố</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mẹ</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cho</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xem</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xiếc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Em</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thích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nhất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tiết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smtClean="0">
                <a:solidFill>
                  <a:srgbClr val="FF0000"/>
                </a:solidFill>
                <a:latin typeface="Times New Roman" panose="02020603050405020304" pitchFamily="18" charset="0"/>
                <a:cs typeface="Times New Roman" panose="02020603050405020304" pitchFamily="18" charset="0"/>
              </a:rPr>
              <a:t>mục</a:t>
            </a:r>
            <a:r>
              <a:rPr lang="en-US" altLang="en-US" sz="3200" smtClean="0">
                <a:solidFill>
                  <a:srgbClr val="FF0000"/>
                </a:solidFill>
                <a:latin typeface="Times New Roman" panose="02020603050405020304" pitchFamily="18" charset="0"/>
                <a:cs typeface="Times New Roman" panose="02020603050405020304" pitchFamily="18" charset="0"/>
              </a:rPr>
              <a:t> “</a:t>
            </a:r>
            <a:r>
              <a:rPr lang="en-US" altLang="en-US" sz="3200" err="1" smtClean="0">
                <a:solidFill>
                  <a:srgbClr val="FF0000"/>
                </a:solidFill>
                <a:latin typeface="Times New Roman" panose="02020603050405020304" pitchFamily="18" charset="0"/>
                <a:cs typeface="Times New Roman" panose="02020603050405020304" pitchFamily="18" charset="0"/>
              </a:rPr>
              <a:t>Cô</a:t>
            </a:r>
            <a:r>
              <a:rPr lang="en-US" altLang="en-US" sz="3200" smtClean="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gái</a:t>
            </a:r>
            <a:r>
              <a:rPr lang="en-US" altLang="en-US" sz="3200">
                <a:solidFill>
                  <a:srgbClr val="FF0000"/>
                </a:solidFill>
                <a:latin typeface="Times New Roman" panose="02020603050405020304" pitchFamily="18" charset="0"/>
                <a:cs typeface="Times New Roman" panose="02020603050405020304" pitchFamily="18" charset="0"/>
              </a:rPr>
              <a:t> phi </a:t>
            </a:r>
            <a:r>
              <a:rPr lang="en-US" altLang="en-US" sz="3200" err="1">
                <a:solidFill>
                  <a:srgbClr val="FF0000"/>
                </a:solidFill>
                <a:latin typeface="Times New Roman" panose="02020603050405020304" pitchFamily="18" charset="0"/>
                <a:cs typeface="Times New Roman" panose="02020603050405020304" pitchFamily="18" charset="0"/>
              </a:rPr>
              <a:t>ngựa</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đánh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err="1">
                <a:solidFill>
                  <a:srgbClr val="FF0000"/>
                </a:solidFill>
                <a:latin typeface="Times New Roman" panose="02020603050405020304" pitchFamily="18" charset="0"/>
                <a:cs typeface="Times New Roman" panose="02020603050405020304" pitchFamily="18" charset="0"/>
              </a:rPr>
              <a:t>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v</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mơ</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ước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trở</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th</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err="1">
                <a:solidFill>
                  <a:srgbClr val="FF0000"/>
                </a:solidFill>
                <a:latin typeface="Times New Roman" panose="02020603050405020304" pitchFamily="18" charset="0"/>
                <a:cs typeface="Times New Roman" panose="02020603050405020304" pitchFamily="18" charset="0"/>
              </a:rPr>
              <a:t>nh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diễn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viên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smtClean="0">
                <a:solidFill>
                  <a:srgbClr val="FF0000"/>
                </a:solidFill>
                <a:latin typeface="Times New Roman" panose="02020603050405020304" pitchFamily="18" charset="0"/>
                <a:cs typeface="Times New Roman" panose="02020603050405020304" pitchFamily="18" charset="0"/>
              </a:rPr>
              <a:t>biểu </a:t>
            </a:r>
            <a:r>
              <a:rPr lang="en-US" altLang="en-US" sz="3200" err="1">
                <a:solidFill>
                  <a:srgbClr val="FF0000"/>
                </a:solidFill>
                <a:latin typeface="Times New Roman" panose="02020603050405020304" pitchFamily="18" charset="0"/>
                <a:cs typeface="Times New Roman" panose="02020603050405020304" pitchFamily="18" charset="0"/>
              </a:rPr>
              <a:t>diễn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tiết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mục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ấy</a:t>
            </a:r>
            <a:r>
              <a:rPr lang="en-US" altLang="en-US" sz="3200">
                <a:solidFill>
                  <a:srgbClr val="FF000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a:t>
            </a:r>
            <a:r>
              <a:rPr lang="en-US" altLang="en-US" sz="3200" smtClean="0">
                <a:solidFill>
                  <a:srgbClr val="002060"/>
                </a:solidFill>
                <a:latin typeface="Times New Roman" panose="02020603050405020304" pitchFamily="18" charset="0"/>
                <a:cs typeface="Times New Roman" panose="02020603050405020304" pitchFamily="18" charset="0"/>
              </a:rPr>
              <a:t>Em </a:t>
            </a:r>
            <a:r>
              <a:rPr lang="en-US" altLang="en-US" sz="3200" err="1">
                <a:solidFill>
                  <a:srgbClr val="002060"/>
                </a:solidFill>
                <a:latin typeface="Times New Roman" panose="02020603050405020304" pitchFamily="18" charset="0"/>
                <a:cs typeface="Times New Roman" panose="02020603050405020304" pitchFamily="18" charset="0"/>
              </a:rPr>
              <a:t>xin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a:t>
            </a:r>
            <a:r>
              <a:rPr lang="en-US" altLang="en-US" sz="3200" err="1">
                <a:solidFill>
                  <a:srgbClr val="002060"/>
                </a:solidFill>
                <a:latin typeface="Times New Roman" panose="02020603050405020304" pitchFamily="18" charset="0"/>
                <a:ea typeface="Times New Roman" panose="02020603050405020304" pitchFamily="18" charset="0"/>
              </a:rPr>
              <a:t>à</a:t>
            </a:r>
            <a:r>
              <a:rPr lang="en-US" altLang="en-US" sz="3200" err="1">
                <a:solidFill>
                  <a:srgbClr val="002060"/>
                </a:solidFill>
                <a:latin typeface="Times New Roman" panose="02020603050405020304" pitchFamily="18" charset="0"/>
                <a:cs typeface="Times New Roman" panose="02020603050405020304" pitchFamily="18" charset="0"/>
              </a:rPr>
              <a:t>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học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nghề</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tại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rạp</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xiếc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Ông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giám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đốc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rạp</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xiếc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giao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em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việc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quét</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dọn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chuồng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ngựa</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Em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ngạc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nhiên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nhưng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rồi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cũng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nhận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lời</a:t>
            </a:r>
            <a:r>
              <a:rPr lang="en-US" altLang="en-US" sz="3200">
                <a:solidFill>
                  <a:srgbClr val="00206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a:t>
            </a:r>
            <a:r>
              <a:rPr lang="en-US" altLang="en-US" sz="3200" smtClean="0">
                <a:solidFill>
                  <a:schemeClr val="accent1">
                    <a:lumMod val="50000"/>
                  </a:schemeClr>
                </a:solidFill>
                <a:latin typeface="Times New Roman" panose="02020603050405020304" pitchFamily="18" charset="0"/>
                <a:cs typeface="Times New Roman" panose="02020603050405020304" pitchFamily="18" charset="0"/>
              </a:rPr>
              <a:t>Va-li-a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320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l</a:t>
            </a:r>
            <a:r>
              <a:rPr lang="en-US" altLang="en-US" sz="320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m</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smtClean="0">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3200" smtClean="0">
                <a:solidFill>
                  <a:schemeClr val="accent1">
                    <a:lumMod val="50000"/>
                  </a:schemeClr>
                </a:solidFill>
                <a:latin typeface="Times New Roman" panose="02020603050405020304" pitchFamily="18" charset="0"/>
                <a:cs typeface="Times New Roman" panose="02020603050405020304" pitchFamily="18" charset="0"/>
              </a:rPr>
              <a:t>.</a:t>
            </a:r>
            <a:endParaRPr lang="en-US" altLang="en-US" sz="3200">
              <a:solidFill>
                <a:schemeClr val="accent1">
                  <a:lumMod val="50000"/>
                </a:schemeClr>
              </a:solidFill>
              <a:latin typeface="Times New Roman" panose="02020603050405020304" pitchFamily="18" charset="0"/>
              <a:cs typeface="Times New Roman" panose="02020603050405020304" pitchFamily="18" charset="0"/>
            </a:endParaRP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a:t>
            </a:r>
            <a:r>
              <a:rPr lang="en-US" altLang="en-US" sz="3200" smtClean="0">
                <a:solidFill>
                  <a:srgbClr val="7030A0"/>
                </a:solidFill>
                <a:latin typeface="Times New Roman" panose="02020603050405020304" pitchFamily="18" charset="0"/>
                <a:cs typeface="Times New Roman" panose="02020603050405020304" pitchFamily="18" charset="0"/>
              </a:rPr>
              <a:t>Về </a:t>
            </a:r>
            <a:r>
              <a:rPr lang="en-US" altLang="en-US" sz="3200" err="1">
                <a:solidFill>
                  <a:srgbClr val="7030A0"/>
                </a:solidFill>
                <a:latin typeface="Times New Roman" panose="02020603050405020304" pitchFamily="18" charset="0"/>
                <a:cs typeface="Times New Roman" panose="02020603050405020304" pitchFamily="18" charset="0"/>
              </a:rPr>
              <a:t>sau</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smtClean="0">
                <a:solidFill>
                  <a:srgbClr val="7030A0"/>
                </a:solidFill>
                <a:latin typeface="Times New Roman" panose="02020603050405020304" pitchFamily="18" charset="0"/>
                <a:cs typeface="Times New Roman" panose="02020603050405020304" pitchFamily="18" charset="0"/>
              </a:rPr>
              <a:t>Va</a:t>
            </a:r>
            <a:r>
              <a:rPr lang="en-US" altLang="en-US" sz="3200" smtClean="0">
                <a:solidFill>
                  <a:srgbClr val="7030A0"/>
                </a:solidFill>
                <a:latin typeface="Times New Roman" panose="02020603050405020304" pitchFamily="18" charset="0"/>
                <a:cs typeface="Times New Roman" panose="02020603050405020304" pitchFamily="18" charset="0"/>
              </a:rPr>
              <a:t>-li-a </a:t>
            </a:r>
            <a:r>
              <a:rPr lang="en-US" altLang="en-US" sz="3200" err="1">
                <a:solidFill>
                  <a:srgbClr val="7030A0"/>
                </a:solidFill>
                <a:latin typeface="Times New Roman" panose="02020603050405020304" pitchFamily="18" charset="0"/>
                <a:cs typeface="Times New Roman" panose="02020603050405020304" pitchFamily="18" charset="0"/>
              </a:rPr>
              <a:t>trở</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th</a:t>
            </a:r>
            <a:r>
              <a:rPr lang="en-US" altLang="en-US" sz="3200" err="1">
                <a:solidFill>
                  <a:srgbClr val="7030A0"/>
                </a:solidFill>
                <a:latin typeface="Times New Roman" panose="02020603050405020304" pitchFamily="18" charset="0"/>
                <a:ea typeface="Times New Roman" panose="02020603050405020304" pitchFamily="18" charset="0"/>
              </a:rPr>
              <a:t>à</a:t>
            </a:r>
            <a:r>
              <a:rPr lang="en-US" altLang="en-US" sz="3200" err="1">
                <a:solidFill>
                  <a:srgbClr val="7030A0"/>
                </a:solidFill>
                <a:latin typeface="Times New Roman" panose="02020603050405020304" pitchFamily="18" charset="0"/>
                <a:cs typeface="Times New Roman" panose="02020603050405020304" pitchFamily="18" charset="0"/>
              </a:rPr>
              <a:t>nh</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một</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diễn</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viên</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như</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em</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hằng</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mong</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ước</a:t>
            </a:r>
            <a:r>
              <a:rPr lang="en-US" altLang="en-US" sz="3200">
                <a:solidFill>
                  <a:srgbClr val="7030A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i="1" smtClean="0">
                <a:latin typeface="Times New Roman" panose="02020603050405020304" pitchFamily="18" charset="0"/>
                <a:cs typeface="Times New Roman" panose="02020603050405020304" pitchFamily="18" charset="0"/>
              </a:rPr>
              <a:t>Theo</a:t>
            </a:r>
            <a:r>
              <a:rPr lang="en-US" altLang="en-US" sz="3200" smtClean="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TIẾNG VIỆT 3, 1985.</a:t>
            </a:r>
            <a:endParaRPr lang="en-US" altLang="en-US" sz="3200">
              <a:latin typeface="Times New Roman" panose="02020603050405020304" pitchFamily="18" charset="0"/>
              <a:ea typeface="Times New Roman" panose="02020603050405020304" pitchFamily="18" charset="0"/>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6458954"/>
      </p:ext>
    </p:extLst>
  </p:cSld>
  <p:clrMapOvr>
    <a:masterClrMapping/>
  </p:clrMapOvr>
  <p:transition spd="slow" advTm="1042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665788" y="136525"/>
            <a:ext cx="22891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altLang="en-US" sz="3200" b="1">
                <a:solidFill>
                  <a:srgbClr val="FF0000"/>
                </a:solidFill>
                <a:latin typeface="Times New Roman" pitchFamily="18" charset="0"/>
                <a:cs typeface="Times New Roman" pitchFamily="18" charset="0"/>
              </a:rPr>
              <a:t>a</a:t>
            </a:r>
            <a:r>
              <a:rPr lang="en-US" altLang="en-US" sz="3200" b="1">
                <a:solidFill>
                  <a:srgbClr val="FF0000"/>
                </a:solidFill>
                <a:latin typeface="Times New Roman" pitchFamily="18" charset="0"/>
                <a:cs typeface="Times New Roman" pitchFamily="18" charset="0"/>
              </a:rPr>
              <a:t>)</a:t>
            </a:r>
            <a:r>
              <a:rPr lang="vi-VN" altLang="en-US" sz="3200" b="1">
                <a:solidFill>
                  <a:srgbClr val="FF0000"/>
                </a:solidFill>
                <a:latin typeface="Times New Roman" pitchFamily="18" charset="0"/>
                <a:cs typeface="Times New Roman" pitchFamily="18" charset="0"/>
              </a:rPr>
              <a:t> Đoạn 1:</a:t>
            </a: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p:txBody>
      </p:sp>
      <p:sp>
        <p:nvSpPr>
          <p:cNvPr id="6" name="Rectangle 5"/>
          <p:cNvSpPr/>
          <p:nvPr/>
        </p:nvSpPr>
        <p:spPr>
          <a:xfrm>
            <a:off x="14288" y="0"/>
            <a:ext cx="5632450" cy="6858000"/>
          </a:xfrm>
          <a:prstGeom prst="rect">
            <a:avLst/>
          </a:prstGeom>
          <a:solidFill>
            <a:srgbClr val="FF0066">
              <a:alpha val="2784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8" name="Rectangle 7"/>
          <p:cNvSpPr/>
          <p:nvPr/>
        </p:nvSpPr>
        <p:spPr>
          <a:xfrm>
            <a:off x="5646738" y="0"/>
            <a:ext cx="6545262" cy="6858000"/>
          </a:xfrm>
          <a:prstGeom prst="rect">
            <a:avLst/>
          </a:prstGeom>
          <a:solidFill>
            <a:srgbClr val="0099FF">
              <a:alpha val="1686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9" name="TextBox 8"/>
          <p:cNvSpPr txBox="1">
            <a:spLocks noChangeArrowheads="1"/>
          </p:cNvSpPr>
          <p:nvPr/>
        </p:nvSpPr>
        <p:spPr bwMode="auto">
          <a:xfrm>
            <a:off x="77788" y="660400"/>
            <a:ext cx="5599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a:solidFill>
                  <a:srgbClr val="002060"/>
                </a:solidFill>
                <a:latin typeface="Times New Roman" pitchFamily="18" charset="0"/>
                <a:cs typeface="Times New Roman" pitchFamily="18" charset="0"/>
              </a:rPr>
              <a:t>                            Em thích nhất tiết mục “Cô gái phi ngựa, đánh đàn”</a:t>
            </a:r>
            <a:endParaRPr lang="en-US" sz="3200">
              <a:latin typeface="Times New Roman" pitchFamily="18" charset="0"/>
              <a:cs typeface="Times New Roman" pitchFamily="18" charset="0"/>
            </a:endParaRPr>
          </a:p>
        </p:txBody>
      </p:sp>
      <p:sp>
        <p:nvSpPr>
          <p:cNvPr id="10" name="TextBox 9"/>
          <p:cNvSpPr txBox="1">
            <a:spLocks noChangeArrowheads="1"/>
          </p:cNvSpPr>
          <p:nvPr/>
        </p:nvSpPr>
        <p:spPr bwMode="auto">
          <a:xfrm>
            <a:off x="41275" y="1622425"/>
            <a:ext cx="55991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err="1" smtClean="0">
                <a:solidFill>
                  <a:srgbClr val="002060"/>
                </a:solidFill>
                <a:latin typeface="Times New Roman" panose="02020603050405020304" pitchFamily="18" charset="0"/>
                <a:cs typeface="Times New Roman" panose="02020603050405020304" pitchFamily="18" charset="0"/>
              </a:rPr>
              <a:t>v</a:t>
            </a:r>
            <a:r>
              <a:rPr lang="en-US" altLang="en-US" sz="3200" b="1" err="1" smtClean="0">
                <a:solidFill>
                  <a:srgbClr val="002060"/>
                </a:solidFill>
                <a:latin typeface="Times New Roman" panose="02020603050405020304" pitchFamily="18" charset="0"/>
                <a:ea typeface="Times New Roman" panose="02020603050405020304" pitchFamily="18" charset="0"/>
              </a:rPr>
              <a:t>à</a:t>
            </a:r>
            <a:r>
              <a:rPr lang="en-US" altLang="en-US" sz="3200" b="1" smtClean="0">
                <a:solidFill>
                  <a:srgbClr val="002060"/>
                </a:solidFill>
                <a:latin typeface="Times New Roman" panose="02020603050405020304" pitchFamily="18" charset="0"/>
                <a:cs typeface="Times New Roman" panose="02020603050405020304" pitchFamily="18" charset="0"/>
              </a:rPr>
              <a:t> mơ ước </a:t>
            </a:r>
            <a:r>
              <a:rPr lang="en-US" altLang="en-US" sz="3200" b="1" dirty="0" err="1">
                <a:solidFill>
                  <a:srgbClr val="002060"/>
                </a:solidFill>
                <a:latin typeface="Times New Roman" panose="02020603050405020304" pitchFamily="18" charset="0"/>
                <a:cs typeface="Times New Roman" panose="02020603050405020304" pitchFamily="18" charset="0"/>
              </a:rPr>
              <a:t>trở</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a:t>
            </a:r>
            <a:r>
              <a:rPr lang="en-US" altLang="en-US" sz="3200" b="1" dirty="0" err="1">
                <a:solidFill>
                  <a:srgbClr val="002060"/>
                </a:solidFill>
                <a:latin typeface="Times New Roman" panose="02020603050405020304" pitchFamily="18" charset="0"/>
                <a:ea typeface="Times New Roman" panose="02020603050405020304" pitchFamily="18" charset="0"/>
              </a:rPr>
              <a:t>à</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diễn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biểu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diễn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mục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ấy</a:t>
            </a:r>
            <a:r>
              <a:rPr lang="en-US" altLang="en-US" sz="3200" b="1" dirty="0">
                <a:solidFill>
                  <a:srgbClr val="002060"/>
                </a:solidFill>
                <a:latin typeface="Times New Roman" panose="02020603050405020304" pitchFamily="18" charset="0"/>
                <a:cs typeface="Times New Roman" panose="02020603050405020304" pitchFamily="18" charset="0"/>
              </a:rPr>
              <a:t>.</a:t>
            </a:r>
          </a:p>
          <a:p>
            <a:pPr marL="342900" indent="-342900" algn="just">
              <a:buFontTx/>
              <a:buChar char="-"/>
              <a:defRPr/>
            </a:pPr>
            <a:endParaRPr lang="en-US" sz="3200" dirty="0" smtClean="0">
              <a:latin typeface="Times New Roman" pitchFamily="18" charset="0"/>
              <a:cs typeface="Times New Roman" pitchFamily="18" charset="0"/>
            </a:endParaRPr>
          </a:p>
        </p:txBody>
      </p:sp>
      <p:sp>
        <p:nvSpPr>
          <p:cNvPr id="11" name="TextBox 10"/>
          <p:cNvSpPr txBox="1">
            <a:spLocks noChangeArrowheads="1"/>
          </p:cNvSpPr>
          <p:nvPr/>
        </p:nvSpPr>
        <p:spPr bwMode="auto">
          <a:xfrm>
            <a:off x="100013" y="138113"/>
            <a:ext cx="156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i="1" u="sng">
                <a:solidFill>
                  <a:srgbClr val="002060"/>
                </a:solidFill>
                <a:latin typeface="Times New Roman" pitchFamily="18" charset="0"/>
                <a:cs typeface="Times New Roman" pitchFamily="18" charset="0"/>
              </a:rPr>
              <a:t>Đoạn 1:</a:t>
            </a:r>
            <a:endParaRPr lang="en-US" sz="3200">
              <a:latin typeface="Times New Roman" pitchFamily="18" charset="0"/>
              <a:cs typeface="Times New Roman" pitchFamily="18" charset="0"/>
            </a:endParaRPr>
          </a:p>
        </p:txBody>
      </p:sp>
      <p:sp>
        <p:nvSpPr>
          <p:cNvPr id="12" name="TextBox 11"/>
          <p:cNvSpPr txBox="1">
            <a:spLocks noChangeArrowheads="1"/>
          </p:cNvSpPr>
          <p:nvPr/>
        </p:nvSpPr>
        <p:spPr bwMode="auto">
          <a:xfrm>
            <a:off x="5873750" y="569913"/>
            <a:ext cx="6261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2060"/>
                </a:solidFill>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Va-li-a được bố mẹ cho đi xem xiếc.   </a:t>
            </a:r>
            <a:endParaRPr lang="en-US" sz="3200">
              <a:latin typeface="Times New Roman" pitchFamily="18" charset="0"/>
              <a:cs typeface="Times New Roman" pitchFamily="18" charset="0"/>
            </a:endParaRPr>
          </a:p>
        </p:txBody>
      </p:sp>
      <p:sp>
        <p:nvSpPr>
          <p:cNvPr id="13" name="Rectangle 1"/>
          <p:cNvSpPr>
            <a:spLocks noChangeArrowheads="1"/>
          </p:cNvSpPr>
          <p:nvPr/>
        </p:nvSpPr>
        <p:spPr bwMode="auto">
          <a:xfrm>
            <a:off x="5702300" y="590550"/>
            <a:ext cx="2125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a:latin typeface="Times New Roman" pitchFamily="18" charset="0"/>
                <a:cs typeface="Times New Roman" pitchFamily="18" charset="0"/>
              </a:rPr>
              <a:t>- </a:t>
            </a:r>
            <a:r>
              <a:rPr lang="vi-VN" altLang="en-US" sz="3200" b="1">
                <a:latin typeface="Times New Roman" pitchFamily="18" charset="0"/>
                <a:cs typeface="Times New Roman" pitchFamily="18" charset="0"/>
              </a:rPr>
              <a:t>Mở đầu:</a:t>
            </a:r>
            <a:endParaRPr lang="vi-VN" altLang="en-US" sz="3200">
              <a:latin typeface="Times New Roman" pitchFamily="18" charset="0"/>
              <a:cs typeface="Times New Roman" pitchFamily="18" charset="0"/>
            </a:endParaRPr>
          </a:p>
        </p:txBody>
      </p:sp>
      <p:sp>
        <p:nvSpPr>
          <p:cNvPr id="14" name="Rectangle 1"/>
          <p:cNvSpPr>
            <a:spLocks noChangeArrowheads="1"/>
          </p:cNvSpPr>
          <p:nvPr/>
        </p:nvSpPr>
        <p:spPr bwMode="auto">
          <a:xfrm>
            <a:off x="5667375" y="1622425"/>
            <a:ext cx="23923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a:latin typeface="Times New Roman" pitchFamily="18" charset="0"/>
                <a:cs typeface="Times New Roman" pitchFamily="18" charset="0"/>
              </a:rPr>
              <a:t>- </a:t>
            </a:r>
            <a:r>
              <a:rPr lang="vi-VN" altLang="en-US" sz="3200" b="1">
                <a:latin typeface="Times New Roman" pitchFamily="18" charset="0"/>
                <a:cs typeface="Times New Roman" pitchFamily="18" charset="0"/>
              </a:rPr>
              <a:t>Diễn biến:</a:t>
            </a:r>
            <a:r>
              <a:rPr lang="en-US" altLang="en-US" sz="3200">
                <a:latin typeface="Times New Roman" pitchFamily="18" charset="0"/>
                <a:cs typeface="Times New Roman" pitchFamily="18" charset="0"/>
              </a:rPr>
              <a:t> </a:t>
            </a:r>
            <a:endParaRPr lang="vi-VN" altLang="en-US" sz="3200">
              <a:latin typeface="Times New Roman" pitchFamily="18" charset="0"/>
              <a:cs typeface="Times New Roman" pitchFamily="18" charset="0"/>
            </a:endParaRPr>
          </a:p>
        </p:txBody>
      </p:sp>
      <p:sp>
        <p:nvSpPr>
          <p:cNvPr id="15" name="Rectangle 1"/>
          <p:cNvSpPr>
            <a:spLocks noChangeArrowheads="1"/>
          </p:cNvSpPr>
          <p:nvPr/>
        </p:nvSpPr>
        <p:spPr bwMode="auto">
          <a:xfrm>
            <a:off x="5676900" y="758825"/>
            <a:ext cx="6215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r>
              <a:rPr lang="vi-VN" altLang="en-US" sz="3200" b="1">
                <a:latin typeface="Times New Roman" pitchFamily="18" charset="0"/>
                <a:cs typeface="Times New Roman" pitchFamily="18" charset="0"/>
              </a:rPr>
              <a:t>-</a:t>
            </a:r>
            <a:r>
              <a:rPr lang="vi-VN" altLang="en-US" sz="3200">
                <a:latin typeface="Times New Roman" pitchFamily="18" charset="0"/>
                <a:cs typeface="Times New Roman" pitchFamily="18" charset="0"/>
              </a:rPr>
              <a:t> </a:t>
            </a:r>
            <a:r>
              <a:rPr lang="vi-VN" altLang="en-US" sz="3200" b="1">
                <a:latin typeface="Times New Roman" pitchFamily="18" charset="0"/>
                <a:cs typeface="Times New Roman" pitchFamily="18" charset="0"/>
              </a:rPr>
              <a:t>Kết thúc:</a:t>
            </a:r>
            <a:r>
              <a:rPr lang="en-US" altLang="en-US" sz="3200" b="1">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mơ ước trở thành diễn viên biểu diễn tiết mục ấy.</a:t>
            </a:r>
          </a:p>
        </p:txBody>
      </p:sp>
      <p:sp>
        <p:nvSpPr>
          <p:cNvPr id="16" name="TextBox 15"/>
          <p:cNvSpPr txBox="1">
            <a:spLocks noChangeArrowheads="1"/>
          </p:cNvSpPr>
          <p:nvPr/>
        </p:nvSpPr>
        <p:spPr bwMode="auto">
          <a:xfrm>
            <a:off x="30163" y="188913"/>
            <a:ext cx="553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2060"/>
                </a:solidFill>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Va-li-a được bố mẹ cho đi xem xiếc.   </a:t>
            </a:r>
            <a:endParaRPr lang="en-US" sz="3200">
              <a:latin typeface="Times New Roman" pitchFamily="18" charset="0"/>
              <a:cs typeface="Times New Roman" pitchFamily="18" charset="0"/>
            </a:endParaRPr>
          </a:p>
        </p:txBody>
      </p:sp>
      <p:sp>
        <p:nvSpPr>
          <p:cNvPr id="19" name="TextBox 18"/>
          <p:cNvSpPr txBox="1">
            <a:spLocks noChangeArrowheads="1"/>
          </p:cNvSpPr>
          <p:nvPr/>
        </p:nvSpPr>
        <p:spPr bwMode="auto">
          <a:xfrm>
            <a:off x="5868988" y="1622425"/>
            <a:ext cx="6291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a:solidFill>
                  <a:srgbClr val="002060"/>
                </a:solidFill>
                <a:latin typeface="Times New Roman" pitchFamily="18" charset="0"/>
                <a:cs typeface="Times New Roman" pitchFamily="18" charset="0"/>
              </a:rPr>
              <a:t>                   Em thích nhất tiết mục “Cô gái phi ngựa, đánh đàn”.</a:t>
            </a:r>
            <a:endParaRPr lang="en-US" sz="3200">
              <a:latin typeface="Times New Roman" pitchFamily="18" charset="0"/>
              <a:cs typeface="Times New Roman" pitchFamily="18" charset="0"/>
            </a:endParaRPr>
          </a:p>
        </p:txBody>
      </p:sp>
    </p:spTree>
    <p:custDataLst>
      <p:tags r:id="rId1"/>
    </p:custDataLst>
  </p:cSld>
  <p:clrMapOvr>
    <a:masterClrMapping/>
  </p:clrMapOvr>
  <p:transition advTm="629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par>
                          <p:cTn id="35" fill="hold">
                            <p:stCondLst>
                              <p:cond delay="1000"/>
                            </p:stCondLst>
                            <p:childTnLst>
                              <p:par>
                                <p:cTn id="36" presetID="10" presetClass="exit" presetSubtype="0" fill="hold" grpId="1"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par>
                          <p:cTn id="66" fill="hold">
                            <p:stCondLst>
                              <p:cond delay="1500"/>
                            </p:stCondLst>
                            <p:childTnLst>
                              <p:par>
                                <p:cTn id="67" presetID="10" presetClass="exit" presetSubtype="0" fill="hold" grpId="1" nodeType="after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9" grpId="0"/>
      <p:bldP spid="9" grpId="1"/>
      <p:bldP spid="10" grpId="0"/>
      <p:bldP spid="10" grpId="1"/>
      <p:bldP spid="11" grpId="0"/>
      <p:bldP spid="11" grpId="1"/>
      <p:bldP spid="12" grpId="0"/>
      <p:bldP spid="13" grpId="0"/>
      <p:bldP spid="14" grpId="0"/>
      <p:bldP spid="15" grpId="0"/>
      <p:bldP spid="16" grpId="0"/>
      <p:bldP spid="16" grpId="1"/>
      <p:bldP spid="19" grpId="0"/>
    </p:bldLst>
  </p:timing>
  <p:extLst mod="1">
    <p:ext uri="{E180D4A7-C9FB-4DFB-919C-405C955672EB}">
      <p14:showEvtLst xmlns:p14="http://schemas.microsoft.com/office/powerpoint/2010/main">
        <p14:playEvt time="0" objId="2"/>
        <p14:pauseEvt time="0" objId="2"/>
        <p14:seekEvt time="0" objId="2" seek="0"/>
        <p14:resumeEvt time="0" objId="2"/>
        <p14:stopEvt time="62616"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661026" y="1625342"/>
            <a:ext cx="65262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3200" b="1" dirty="0">
                <a:solidFill>
                  <a:srgbClr val="FF0000"/>
                </a:solidFill>
                <a:latin typeface="Times New Roman" pitchFamily="18" charset="0"/>
                <a:cs typeface="Times New Roman" pitchFamily="18" charset="0"/>
              </a:rPr>
              <a:t>a</a:t>
            </a:r>
            <a:r>
              <a:rPr lang="en-US" altLang="en-US" sz="3200" b="1" dirty="0">
                <a:solidFill>
                  <a:srgbClr val="FF0000"/>
                </a:solidFill>
                <a:latin typeface="Times New Roman" pitchFamily="18" charset="0"/>
                <a:cs typeface="Times New Roman" pitchFamily="18" charset="0"/>
              </a:rPr>
              <a:t>)</a:t>
            </a:r>
            <a:r>
              <a:rPr lang="vi-VN" altLang="en-US" sz="3200" b="1" dirty="0">
                <a:solidFill>
                  <a:srgbClr val="FF0000"/>
                </a:solidFill>
                <a:latin typeface="Times New Roman" pitchFamily="18" charset="0"/>
                <a:cs typeface="Times New Roman" pitchFamily="18" charset="0"/>
              </a:rPr>
              <a:t> Đoạn 1:</a:t>
            </a:r>
          </a:p>
          <a:p>
            <a:pPr algn="just"/>
            <a:r>
              <a:rPr lang="en-US" altLang="en-US" sz="3200" b="1" dirty="0" smtClean="0">
                <a:latin typeface="Times New Roman" pitchFamily="18" charset="0"/>
                <a:cs typeface="Times New Roman" pitchFamily="18" charset="0"/>
              </a:rPr>
              <a:t>- </a:t>
            </a:r>
            <a:r>
              <a:rPr lang="vi-VN" altLang="en-US" sz="3200" b="1" dirty="0" smtClean="0">
                <a:latin typeface="Times New Roman" pitchFamily="18" charset="0"/>
                <a:cs typeface="Times New Roman" pitchFamily="18" charset="0"/>
              </a:rPr>
              <a:t>Mở đầu:</a:t>
            </a:r>
            <a:r>
              <a:rPr lang="en-US" altLang="en-US" sz="3200" b="1" dirty="0">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Va</a:t>
            </a:r>
            <a:r>
              <a:rPr lang="en-US" altLang="en-US" sz="3200" b="1" dirty="0" smtClean="0">
                <a:solidFill>
                  <a:srgbClr val="002060"/>
                </a:solidFill>
                <a:latin typeface="Times New Roman" pitchFamily="18" charset="0"/>
                <a:cs typeface="Times New Roman" pitchFamily="18" charset="0"/>
              </a:rPr>
              <a:t>-li-a </a:t>
            </a:r>
            <a:r>
              <a:rPr lang="en-US" altLang="en-US" sz="3200" b="1" dirty="0" err="1" smtClean="0">
                <a:solidFill>
                  <a:srgbClr val="002060"/>
                </a:solidFill>
                <a:latin typeface="Times New Roman" pitchFamily="18" charset="0"/>
                <a:cs typeface="Times New Roman" pitchFamily="18" charset="0"/>
              </a:rPr>
              <a:t>được</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bố</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mẹ</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cho</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đi</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xem</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xiếc</a:t>
            </a:r>
            <a:r>
              <a:rPr lang="en-US" altLang="en-US" sz="3200" b="1" dirty="0" smtClean="0">
                <a:solidFill>
                  <a:srgbClr val="002060"/>
                </a:solidFill>
                <a:latin typeface="Times New Roman" pitchFamily="18" charset="0"/>
                <a:cs typeface="Times New Roman" pitchFamily="18" charset="0"/>
              </a:rPr>
              <a:t>.   </a:t>
            </a:r>
            <a:endParaRPr lang="vi-VN" altLang="en-US" sz="3200" dirty="0" smtClean="0">
              <a:latin typeface="Times New Roman" pitchFamily="18" charset="0"/>
              <a:cs typeface="Times New Roman" pitchFamily="18" charset="0"/>
            </a:endParaRPr>
          </a:p>
          <a:p>
            <a:pPr algn="just"/>
            <a:r>
              <a:rPr lang="en-US" altLang="en-US" sz="3200" b="1" dirty="0" smtClean="0">
                <a:latin typeface="Times New Roman" pitchFamily="18" charset="0"/>
                <a:cs typeface="Times New Roman" pitchFamily="18" charset="0"/>
              </a:rPr>
              <a:t>- </a:t>
            </a:r>
            <a:r>
              <a:rPr lang="vi-VN" altLang="en-US" sz="3200" b="1" dirty="0" smtClean="0">
                <a:latin typeface="Times New Roman" pitchFamily="18" charset="0"/>
                <a:cs typeface="Times New Roman" pitchFamily="18" charset="0"/>
              </a:rPr>
              <a:t>Diễn biến:</a:t>
            </a:r>
            <a:r>
              <a:rPr lang="en-US" altLang="en-US" sz="3200" dirty="0">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Em</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thích</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nhất</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tiết</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mục</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Cô</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gái</a:t>
            </a:r>
            <a:r>
              <a:rPr lang="en-US" altLang="en-US" sz="3200" b="1" dirty="0" smtClean="0">
                <a:solidFill>
                  <a:srgbClr val="002060"/>
                </a:solidFill>
                <a:latin typeface="Times New Roman" pitchFamily="18" charset="0"/>
                <a:cs typeface="Times New Roman" pitchFamily="18" charset="0"/>
              </a:rPr>
              <a:t> phi </a:t>
            </a:r>
            <a:r>
              <a:rPr lang="en-US" altLang="en-US" sz="3200" b="1" dirty="0" err="1" smtClean="0">
                <a:solidFill>
                  <a:srgbClr val="002060"/>
                </a:solidFill>
                <a:latin typeface="Times New Roman" pitchFamily="18" charset="0"/>
                <a:cs typeface="Times New Roman" pitchFamily="18" charset="0"/>
              </a:rPr>
              <a:t>ngựa</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đánh</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đàn</a:t>
            </a:r>
            <a:r>
              <a:rPr lang="en-US" altLang="en-US" sz="3200" b="1" dirty="0" smtClean="0">
                <a:solidFill>
                  <a:srgbClr val="002060"/>
                </a:solidFill>
                <a:latin typeface="Times New Roman" pitchFamily="18" charset="0"/>
                <a:cs typeface="Times New Roman" pitchFamily="18" charset="0"/>
              </a:rPr>
              <a:t>”.</a:t>
            </a:r>
            <a:endParaRPr lang="en-US" altLang="en-US" sz="3200" dirty="0">
              <a:latin typeface="Times New Roman" pitchFamily="18" charset="0"/>
              <a:cs typeface="Times New Roman" pitchFamily="18" charset="0"/>
            </a:endParaRPr>
          </a:p>
          <a:p>
            <a:pPr algn="just"/>
            <a:r>
              <a:rPr lang="vi-VN" altLang="en-US" sz="3200" b="1" dirty="0" smtClean="0">
                <a:latin typeface="Times New Roman" pitchFamily="18" charset="0"/>
                <a:cs typeface="Times New Roman" pitchFamily="18" charset="0"/>
              </a:rPr>
              <a:t>-</a:t>
            </a:r>
            <a:r>
              <a:rPr lang="vi-VN" altLang="en-US" sz="3200" dirty="0" smtClean="0">
                <a:latin typeface="Times New Roman" pitchFamily="18" charset="0"/>
                <a:cs typeface="Times New Roman" pitchFamily="18" charset="0"/>
              </a:rPr>
              <a:t> </a:t>
            </a:r>
            <a:r>
              <a:rPr lang="vi-VN" altLang="en-US" sz="3200" b="1" dirty="0" smtClean="0">
                <a:latin typeface="Times New Roman" pitchFamily="18" charset="0"/>
                <a:cs typeface="Times New Roman" pitchFamily="18" charset="0"/>
              </a:rPr>
              <a:t>Kết thúc:</a:t>
            </a:r>
            <a:r>
              <a:rPr lang="en-US" altLang="en-US" sz="3200" b="1" dirty="0" smtClean="0">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mơ</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ước</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trở</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thành</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diễn</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viên</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biểu</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diễn</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tiết</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mục</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ấy</a:t>
            </a:r>
            <a:r>
              <a:rPr lang="en-US" altLang="en-US" sz="3200" b="1" dirty="0" smtClean="0">
                <a:solidFill>
                  <a:srgbClr val="002060"/>
                </a:solidFill>
                <a:latin typeface="Times New Roman" pitchFamily="18" charset="0"/>
                <a:cs typeface="Times New Roman" pitchFamily="18" charset="0"/>
              </a:rPr>
              <a:t>.</a:t>
            </a:r>
          </a:p>
          <a:p>
            <a:pPr algn="just"/>
            <a:endParaRPr lang="en-US" altLang="en-US" sz="3200" dirty="0">
              <a:latin typeface="Times New Roman" pitchFamily="18" charset="0"/>
              <a:cs typeface="Times New Roman" pitchFamily="18" charset="0"/>
            </a:endParaRPr>
          </a:p>
          <a:p>
            <a:pPr algn="just"/>
            <a:endParaRPr lang="en-US" altLang="en-US" sz="3200" dirty="0">
              <a:latin typeface="Times New Roman" pitchFamily="18" charset="0"/>
              <a:cs typeface="Times New Roman" pitchFamily="18" charset="0"/>
            </a:endParaRPr>
          </a:p>
          <a:p>
            <a:pPr algn="just"/>
            <a:endParaRPr lang="en-US" altLang="en-US" sz="3200" dirty="0">
              <a:latin typeface="Times New Roman" pitchFamily="18" charset="0"/>
              <a:cs typeface="Times New Roman" pitchFamily="18" charset="0"/>
            </a:endParaRPr>
          </a:p>
        </p:txBody>
      </p:sp>
      <p:sp>
        <p:nvSpPr>
          <p:cNvPr id="6" name="Rectangle 5"/>
          <p:cNvSpPr/>
          <p:nvPr/>
        </p:nvSpPr>
        <p:spPr>
          <a:xfrm>
            <a:off x="14288" y="1609725"/>
            <a:ext cx="5632450" cy="5248275"/>
          </a:xfrm>
          <a:prstGeom prst="rect">
            <a:avLst/>
          </a:prstGeom>
          <a:solidFill>
            <a:srgbClr val="FF0066">
              <a:alpha val="2784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8" name="Rectangle 7"/>
          <p:cNvSpPr/>
          <p:nvPr/>
        </p:nvSpPr>
        <p:spPr>
          <a:xfrm>
            <a:off x="5646738" y="1609724"/>
            <a:ext cx="6545262" cy="5248275"/>
          </a:xfrm>
          <a:prstGeom prst="rect">
            <a:avLst/>
          </a:prstGeom>
          <a:solidFill>
            <a:srgbClr val="0099FF">
              <a:alpha val="1686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11" name="TextBox 10"/>
          <p:cNvSpPr txBox="1">
            <a:spLocks noChangeArrowheads="1"/>
          </p:cNvSpPr>
          <p:nvPr/>
        </p:nvSpPr>
        <p:spPr bwMode="auto">
          <a:xfrm>
            <a:off x="90488" y="55682"/>
            <a:ext cx="121015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200" b="1" dirty="0" err="1">
                <a:solidFill>
                  <a:srgbClr val="002060"/>
                </a:solidFill>
                <a:latin typeface="Times New Roman" panose="02020603050405020304" pitchFamily="18" charset="0"/>
                <a:cs typeface="Times New Roman" panose="02020603050405020304" pitchFamily="18" charset="0"/>
              </a:rPr>
              <a:t>B</a:t>
            </a:r>
            <a:r>
              <a:rPr lang="en-US" altLang="en-US" sz="3200" b="1" dirty="0" err="1">
                <a:solidFill>
                  <a:srgbClr val="002060"/>
                </a:solidFill>
                <a:latin typeface="Times New Roman" panose="02020603050405020304" pitchFamily="18" charset="0"/>
                <a:ea typeface="Times New Roman" panose="02020603050405020304" pitchFamily="18" charset="0"/>
              </a:rPr>
              <a:t>à</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2. </a:t>
            </a:r>
            <a:r>
              <a:rPr lang="en-US" altLang="en-US" sz="3200" b="1" dirty="0" err="1">
                <a:solidFill>
                  <a:srgbClr val="002060"/>
                </a:solidFill>
                <a:latin typeface="Times New Roman" panose="02020603050405020304" pitchFamily="18" charset="0"/>
                <a:cs typeface="Times New Roman" panose="02020603050405020304" pitchFamily="18" charset="0"/>
              </a:rPr>
              <a:t>Bạn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thử</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cả</a:t>
            </a:r>
            <a:r>
              <a:rPr lang="en-US" altLang="en-US" sz="3200" b="1" dirty="0">
                <a:solidFill>
                  <a:srgbClr val="002060"/>
                </a:solidFill>
                <a:latin typeface="Times New Roman" panose="02020603050405020304" pitchFamily="18" charset="0"/>
                <a:cs typeface="Times New Roman" panose="02020603050405020304" pitchFamily="18" charset="0"/>
              </a:rPr>
              <a:t> 4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của</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chuyện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nhưng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chưa</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được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nào</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hoàn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chỉnh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Em</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hãy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giúp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hoàn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chỉnh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một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trong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ấy</a:t>
            </a:r>
            <a:r>
              <a:rPr lang="en-US" altLang="en-US" sz="3200" b="1" dirty="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0" y="1625342"/>
            <a:ext cx="56372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vi-VN" sz="3200" b="1" dirty="0">
                <a:solidFill>
                  <a:srgbClr val="FF0000"/>
                </a:solidFill>
                <a:latin typeface="Times New Roman" pitchFamily="18" charset="0"/>
                <a:cs typeface="Times New Roman" pitchFamily="18" charset="0"/>
              </a:rPr>
              <a:t>a</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Đoạn 1:</a:t>
            </a:r>
          </a:p>
          <a:p>
            <a:pPr algn="just">
              <a:buFontTx/>
              <a:buChar char="-"/>
              <a:defRPr/>
            </a:pPr>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Mở đầu:</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lgn="just">
              <a:buFontTx/>
              <a:buChar char="-"/>
              <a:defRPr/>
            </a:pPr>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Diễn biến:</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lgn="just">
              <a:defRPr/>
            </a:pPr>
            <a:r>
              <a:rPr lang="vi-VN"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Kết thúc: </a:t>
            </a:r>
            <a:r>
              <a:rPr lang="vi-VN" sz="3200" dirty="0">
                <a:latin typeface="Times New Roman" pitchFamily="18" charset="0"/>
                <a:cs typeface="Times New Roman" pitchFamily="18" charset="0"/>
              </a:rPr>
              <a:t>Từ đó, lúc nào trong trí óc non nớt của Va-li-a cũng hiện lên hình ảnh cô di</a:t>
            </a:r>
            <a:r>
              <a:rPr lang="en-US" sz="3200" dirty="0">
                <a:latin typeface="Times New Roman" pitchFamily="18" charset="0"/>
                <a:cs typeface="Times New Roman" pitchFamily="18" charset="0"/>
              </a:rPr>
              <a:t>ễ</a:t>
            </a:r>
            <a:r>
              <a:rPr lang="vi-VN" sz="3200" dirty="0">
                <a:latin typeface="Times New Roman" pitchFamily="18" charset="0"/>
                <a:cs typeface="Times New Roman" pitchFamily="18" charset="0"/>
              </a:rPr>
              <a:t>n viên phi ngựa đánh đàn. Em mơ ước một ngày nào đó cũng được như cô</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phi ngựa và chơi những bản nhạc rộn rã.</a:t>
            </a:r>
            <a:endParaRPr lang="en-US" sz="3200" dirty="0">
              <a:latin typeface="Times New Roman" pitchFamily="18" charset="0"/>
              <a:cs typeface="Times New Roman" pitchFamily="18" charset="0"/>
            </a:endParaRPr>
          </a:p>
        </p:txBody>
      </p:sp>
      <p:cxnSp>
        <p:nvCxnSpPr>
          <p:cNvPr id="9" name="Straight Connector 8"/>
          <p:cNvCxnSpPr>
            <a:cxnSpLocks/>
          </p:cNvCxnSpPr>
          <p:nvPr/>
        </p:nvCxnSpPr>
        <p:spPr bwMode="auto">
          <a:xfrm>
            <a:off x="9332686" y="1009424"/>
            <a:ext cx="2728685"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bwMode="auto">
          <a:xfrm>
            <a:off x="90488" y="1508760"/>
            <a:ext cx="2728118"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203764435"/>
      </p:ext>
    </p:extLst>
  </p:cSld>
  <p:clrMapOvr>
    <a:masterClrMapping/>
  </p:clrMapOvr>
  <p:transition advTm="1001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30175" y="28575"/>
            <a:ext cx="11884025" cy="71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2500" b="1" smtClean="0">
                <a:solidFill>
                  <a:srgbClr val="002060"/>
                </a:solidFill>
                <a:latin typeface="Times New Roman" panose="02020603050405020304" pitchFamily="18" charset="0"/>
                <a:cs typeface="Times New Roman" panose="02020603050405020304" pitchFamily="18" charset="0"/>
              </a:rPr>
              <a:t>B</a:t>
            </a:r>
            <a:r>
              <a:rPr lang="en-US" altLang="en-US" sz="2500" b="1" smtClean="0">
                <a:solidFill>
                  <a:srgbClr val="002060"/>
                </a:solidFill>
                <a:latin typeface="Times New Roman" panose="02020603050405020304" pitchFamily="18" charset="0"/>
                <a:ea typeface="Times New Roman" panose="02020603050405020304" pitchFamily="18" charset="0"/>
              </a:rPr>
              <a:t>à</a:t>
            </a:r>
            <a:r>
              <a:rPr lang="en-US" altLang="en-US" sz="2500" b="1" smtClean="0">
                <a:solidFill>
                  <a:srgbClr val="002060"/>
                </a:solidFill>
                <a:latin typeface="Times New Roman" panose="02020603050405020304" pitchFamily="18" charset="0"/>
                <a:cs typeface="Times New Roman" panose="02020603050405020304" pitchFamily="18" charset="0"/>
              </a:rPr>
              <a:t>i 2. Bạn Hà viết thử cả 4 đoạn của câu chuyện trên, nhưng chưa viết được đoạn nào hoàn chỉnh. Em hãy giúp bạn hoàn chỉnh một trong các đoạn ấy:</a:t>
            </a:r>
            <a:endParaRPr lang="en-US" sz="2500" b="1" smtClean="0">
              <a:solidFill>
                <a:srgbClr val="002060"/>
              </a:solidFill>
              <a:latin typeface="Times New Roman" pitchFamily="18" charset="0"/>
              <a:cs typeface="Times New Roman" pitchFamily="18" charset="0"/>
            </a:endParaRPr>
          </a:p>
          <a:p>
            <a:pPr algn="just">
              <a:defRPr/>
            </a:pPr>
            <a:r>
              <a:rPr lang="vi-VN" sz="1950" b="1" smtClean="0">
                <a:solidFill>
                  <a:srgbClr val="FF0000"/>
                </a:solidFill>
                <a:latin typeface="Times New Roman" pitchFamily="18" charset="0"/>
                <a:cs typeface="Times New Roman" pitchFamily="18" charset="0"/>
              </a:rPr>
              <a:t>a</a:t>
            </a:r>
            <a:r>
              <a:rPr lang="en-US" sz="1950" b="1" smtClean="0">
                <a:solidFill>
                  <a:srgbClr val="FF0000"/>
                </a:solidFill>
                <a:latin typeface="Times New Roman" pitchFamily="18" charset="0"/>
                <a:cs typeface="Times New Roman" pitchFamily="18" charset="0"/>
              </a:rPr>
              <a:t>)</a:t>
            </a:r>
            <a:r>
              <a:rPr lang="vi-VN" sz="1950" b="1" smtClean="0">
                <a:solidFill>
                  <a:srgbClr val="FF0000"/>
                </a:solidFill>
                <a:latin typeface="Times New Roman" pitchFamily="18" charset="0"/>
                <a:cs typeface="Times New Roman" pitchFamily="18" charset="0"/>
              </a:rPr>
              <a:t> Đoạn 1:</a:t>
            </a: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Mở đầu:</a:t>
            </a:r>
            <a:r>
              <a:rPr lang="en-US" sz="1950" smtClean="0">
                <a:latin typeface="Times New Roman" pitchFamily="18" charset="0"/>
                <a:cs typeface="Times New Roman" pitchFamily="18" charset="0"/>
              </a:rPr>
              <a:t>…</a:t>
            </a:r>
            <a:endParaRPr lang="vi-VN" sz="1950" smtClean="0">
              <a:latin typeface="Times New Roman" pitchFamily="18" charset="0"/>
              <a:cs typeface="Times New Roman" pitchFamily="18" charset="0"/>
            </a:endParaRP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Diễn biến:</a:t>
            </a:r>
            <a:r>
              <a:rPr lang="en-US" sz="1950" smtClean="0">
                <a:latin typeface="Times New Roman" pitchFamily="18" charset="0"/>
                <a:cs typeface="Times New Roman" pitchFamily="18" charset="0"/>
              </a:rPr>
              <a:t>…</a:t>
            </a:r>
            <a:endParaRPr lang="vi-VN" sz="1950" smtClean="0">
              <a:latin typeface="Times New Roman" pitchFamily="18" charset="0"/>
              <a:cs typeface="Times New Roman" pitchFamily="18" charset="0"/>
            </a:endParaRPr>
          </a:p>
          <a:p>
            <a:pPr algn="just">
              <a:defRPr/>
            </a:pPr>
            <a:r>
              <a:rPr lang="vi-VN"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Kết thúc: </a:t>
            </a:r>
            <a:r>
              <a:rPr lang="vi-VN" sz="1950" smtClean="0">
                <a:latin typeface="Times New Roman" pitchFamily="18" charset="0"/>
                <a:cs typeface="Times New Roman" pitchFamily="18" charset="0"/>
              </a:rPr>
              <a:t>Từ đó, lúc nào trong trí óc non nớt của Va-li-a cũng hiện lên hình ảnh cô di</a:t>
            </a:r>
            <a:r>
              <a:rPr lang="en-US" sz="1950" smtClean="0">
                <a:latin typeface="Times New Roman" pitchFamily="18" charset="0"/>
                <a:cs typeface="Times New Roman" pitchFamily="18" charset="0"/>
              </a:rPr>
              <a:t>ễ</a:t>
            </a:r>
            <a:r>
              <a:rPr lang="vi-VN" sz="1950" smtClean="0">
                <a:latin typeface="Times New Roman" pitchFamily="18" charset="0"/>
                <a:cs typeface="Times New Roman" pitchFamily="18" charset="0"/>
              </a:rPr>
              <a:t>n viên phi ngựa đánh đàn. Em mơ ước một ngày nào đó cũng được như cô</a:t>
            </a:r>
            <a:r>
              <a:rPr lang="en-US" sz="1950" smtClean="0">
                <a:latin typeface="Times New Roman" pitchFamily="18" charset="0"/>
                <a:cs typeface="Times New Roman" pitchFamily="18" charset="0"/>
              </a:rPr>
              <a:t> </a:t>
            </a:r>
            <a:r>
              <a:rPr lang="vi-VN" sz="1950" smtClean="0">
                <a:latin typeface="Times New Roman" pitchFamily="18" charset="0"/>
                <a:cs typeface="Times New Roman" pitchFamily="18" charset="0"/>
              </a:rPr>
              <a:t>- phi ngựa và chơi những bản nhạc rộn rã.</a:t>
            </a:r>
            <a:endParaRPr lang="en-US" sz="1950" smtClean="0">
              <a:latin typeface="Times New Roman" pitchFamily="18" charset="0"/>
              <a:cs typeface="Times New Roman" pitchFamily="18" charset="0"/>
            </a:endParaRPr>
          </a:p>
          <a:p>
            <a:pPr algn="just">
              <a:defRPr/>
            </a:pPr>
            <a:r>
              <a:rPr lang="vi-VN" sz="1950" b="1" smtClean="0">
                <a:solidFill>
                  <a:srgbClr val="FF0000"/>
                </a:solidFill>
                <a:latin typeface="Times New Roman" pitchFamily="18" charset="0"/>
                <a:cs typeface="Times New Roman" pitchFamily="18" charset="0"/>
              </a:rPr>
              <a:t>b</a:t>
            </a:r>
            <a:r>
              <a:rPr lang="en-US" sz="1950" b="1" smtClean="0">
                <a:solidFill>
                  <a:srgbClr val="FF0000"/>
                </a:solidFill>
                <a:latin typeface="Times New Roman" pitchFamily="18" charset="0"/>
                <a:cs typeface="Times New Roman" pitchFamily="18" charset="0"/>
              </a:rPr>
              <a:t>) </a:t>
            </a:r>
            <a:r>
              <a:rPr lang="vi-VN" sz="1950" b="1" smtClean="0">
                <a:solidFill>
                  <a:srgbClr val="FF0000"/>
                </a:solidFill>
                <a:latin typeface="Times New Roman" pitchFamily="18" charset="0"/>
                <a:cs typeface="Times New Roman" pitchFamily="18" charset="0"/>
              </a:rPr>
              <a:t>Đoạn 2: </a:t>
            </a:r>
          </a:p>
          <a:p>
            <a:pPr algn="just">
              <a:buFontTx/>
              <a:buChar char="-"/>
              <a:defRPr/>
            </a:pPr>
            <a:r>
              <a:rPr lang="en-US" sz="1950" b="1" smtClean="0">
                <a:latin typeface="Times New Roman" pitchFamily="18" charset="0"/>
                <a:cs typeface="Times New Roman" pitchFamily="18" charset="0"/>
              </a:rPr>
              <a:t> </a:t>
            </a:r>
            <a:r>
              <a:rPr lang="vi-VN" sz="1950" b="1" smtClean="0">
                <a:latin typeface="Times New Roman" pitchFamily="18" charset="0"/>
                <a:cs typeface="Times New Roman" pitchFamily="18" charset="0"/>
              </a:rPr>
              <a:t>Mở đầu:</a:t>
            </a:r>
            <a:r>
              <a:rPr lang="vi-VN" sz="1950" smtClean="0">
                <a:latin typeface="Times New Roman" pitchFamily="18" charset="0"/>
                <a:cs typeface="Times New Roman" pitchFamily="18" charset="0"/>
              </a:rPr>
              <a:t> Rồi một hôm, rạp xiếc thông báo c</a:t>
            </a:r>
            <a:r>
              <a:rPr lang="en-US" sz="1950" smtClean="0">
                <a:latin typeface="Times New Roman" pitchFamily="18" charset="0"/>
                <a:cs typeface="Times New Roman" pitchFamily="18" charset="0"/>
              </a:rPr>
              <a:t>ầ</a:t>
            </a:r>
            <a:r>
              <a:rPr lang="vi-VN" sz="1950" smtClean="0">
                <a:latin typeface="Times New Roman" pitchFamily="18" charset="0"/>
                <a:cs typeface="Times New Roman" pitchFamily="18" charset="0"/>
              </a:rPr>
              <a:t>n tuyển diễn viên. Va-li-a xin bố mẹ cho ghi tên học nghề.</a:t>
            </a: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Diễn biến:</a:t>
            </a:r>
            <a:r>
              <a:rPr lang="vi-VN" sz="1950" smtClean="0">
                <a:latin typeface="Times New Roman" pitchFamily="18" charset="0"/>
                <a:cs typeface="Times New Roman" pitchFamily="18" charset="0"/>
              </a:rPr>
              <a:t> …</a:t>
            </a:r>
          </a:p>
          <a:p>
            <a:pPr algn="just">
              <a:defRPr/>
            </a:pPr>
            <a:r>
              <a:rPr lang="vi-VN" sz="1950" b="1" smtClean="0">
                <a:latin typeface="Times New Roman" pitchFamily="18" charset="0"/>
                <a:cs typeface="Times New Roman" pitchFamily="18" charset="0"/>
              </a:rPr>
              <a:t>- Kết thúc:</a:t>
            </a:r>
            <a:r>
              <a:rPr lang="vi-VN" sz="1950" smtClean="0">
                <a:latin typeface="Times New Roman" pitchFamily="18" charset="0"/>
                <a:cs typeface="Times New Roman" pitchFamily="18" charset="0"/>
              </a:rPr>
              <a:t> Bác giám đốc gật đầu cười, bảo em: “Công việc của diễn viên phi ngựa, đánh </a:t>
            </a:r>
            <a:r>
              <a:rPr lang="en-US" sz="1950" smtClean="0">
                <a:latin typeface="Times New Roman" pitchFamily="18" charset="0"/>
                <a:cs typeface="Times New Roman" pitchFamily="18" charset="0"/>
              </a:rPr>
              <a:t>đ</a:t>
            </a:r>
            <a:r>
              <a:rPr lang="vi-VN" sz="1950" smtClean="0">
                <a:latin typeface="Times New Roman" pitchFamily="18" charset="0"/>
                <a:cs typeface="Times New Roman" pitchFamily="18" charset="0"/>
              </a:rPr>
              <a:t>àn bắt đầu như thế đấy,</a:t>
            </a:r>
            <a:r>
              <a:rPr lang="en-US" sz="1950" smtClean="0">
                <a:latin typeface="Times New Roman" pitchFamily="18" charset="0"/>
                <a:cs typeface="Times New Roman" pitchFamily="18" charset="0"/>
              </a:rPr>
              <a:t> </a:t>
            </a:r>
            <a:r>
              <a:rPr lang="vi-VN" sz="1950" smtClean="0">
                <a:latin typeface="Times New Roman" pitchFamily="18" charset="0"/>
                <a:cs typeface="Times New Roman" pitchFamily="18" charset="0"/>
              </a:rPr>
              <a:t>cháu ạ. Cái tháp cao nào cũng phải xây từ mặt đất lên.</a:t>
            </a:r>
            <a:r>
              <a:rPr lang="en-US" sz="1950" smtClean="0">
                <a:latin typeface="Times New Roman" pitchFamily="18" charset="0"/>
                <a:cs typeface="Times New Roman" pitchFamily="18" charset="0"/>
              </a:rPr>
              <a:t>”</a:t>
            </a:r>
            <a:endParaRPr lang="vi-VN" sz="1950" smtClean="0">
              <a:latin typeface="Times New Roman" pitchFamily="18" charset="0"/>
              <a:cs typeface="Times New Roman" pitchFamily="18" charset="0"/>
            </a:endParaRPr>
          </a:p>
          <a:p>
            <a:pPr algn="just">
              <a:defRPr/>
            </a:pPr>
            <a:r>
              <a:rPr lang="en-US" sz="1950" b="1" smtClean="0">
                <a:solidFill>
                  <a:srgbClr val="FF0000"/>
                </a:solidFill>
                <a:latin typeface="Times New Roman" pitchFamily="18" charset="0"/>
                <a:cs typeface="Times New Roman" pitchFamily="18" charset="0"/>
              </a:rPr>
              <a:t>c)</a:t>
            </a:r>
            <a:r>
              <a:rPr lang="vi-VN" sz="1950" b="1" smtClean="0">
                <a:solidFill>
                  <a:srgbClr val="FF0000"/>
                </a:solidFill>
                <a:latin typeface="Times New Roman" pitchFamily="18" charset="0"/>
                <a:cs typeface="Times New Roman" pitchFamily="18" charset="0"/>
              </a:rPr>
              <a:t> Đoạn </a:t>
            </a:r>
            <a:r>
              <a:rPr lang="en-US" sz="1950" b="1" smtClean="0">
                <a:solidFill>
                  <a:srgbClr val="FF0000"/>
                </a:solidFill>
                <a:latin typeface="Times New Roman" pitchFamily="18" charset="0"/>
                <a:cs typeface="Times New Roman" pitchFamily="18" charset="0"/>
              </a:rPr>
              <a:t>3</a:t>
            </a:r>
            <a:r>
              <a:rPr lang="vi-VN" sz="1950" b="1" smtClean="0">
                <a:solidFill>
                  <a:srgbClr val="FF0000"/>
                </a:solidFill>
                <a:latin typeface="Times New Roman" pitchFamily="18" charset="0"/>
                <a:cs typeface="Times New Roman" pitchFamily="18" charset="0"/>
              </a:rPr>
              <a:t>:</a:t>
            </a:r>
            <a:endParaRPr lang="vi-VN" sz="1950" smtClean="0">
              <a:latin typeface="Times New Roman" pitchFamily="18" charset="0"/>
              <a:cs typeface="Times New Roman" pitchFamily="18" charset="0"/>
            </a:endParaRP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Mở đầu:</a:t>
            </a:r>
            <a:r>
              <a:rPr lang="en-US" sz="1950" smtClean="0">
                <a:latin typeface="Times New Roman" pitchFamily="18" charset="0"/>
                <a:cs typeface="Times New Roman" pitchFamily="18" charset="0"/>
              </a:rPr>
              <a:t> </a:t>
            </a:r>
            <a:r>
              <a:rPr lang="vi-VN" sz="1950" smtClean="0">
                <a:latin typeface="Times New Roman" pitchFamily="18" charset="0"/>
                <a:cs typeface="Times New Roman" pitchFamily="18" charset="0"/>
              </a:rPr>
              <a:t>…</a:t>
            </a: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Diễn biến: </a:t>
            </a:r>
            <a:r>
              <a:rPr lang="vi-VN" sz="1950" smtClean="0">
                <a:latin typeface="Times New Roman" pitchFamily="18" charset="0"/>
                <a:cs typeface="Times New Roman" pitchFamily="18" charset="0"/>
              </a:rPr>
              <a:t>Những ngày đầu, Va- li-a rất bỡ ngỡ. Có lúc em nản chí. Nhưng em cứ nhớ đến hình ảnh cô diễn viên </a:t>
            </a:r>
            <a:endParaRPr lang="en-US" sz="1950" smtClean="0">
              <a:latin typeface="Times New Roman" pitchFamily="18" charset="0"/>
              <a:cs typeface="Times New Roman" pitchFamily="18" charset="0"/>
            </a:endParaRPr>
          </a:p>
          <a:p>
            <a:pPr algn="just">
              <a:defRPr/>
            </a:pPr>
            <a:r>
              <a:rPr lang="vi-VN" sz="1950" smtClean="0">
                <a:latin typeface="Times New Roman" pitchFamily="18" charset="0"/>
                <a:cs typeface="Times New Roman" pitchFamily="18" charset="0"/>
              </a:rPr>
              <a:t>phi ngựa, em lại thấy phấn chấn lên.</a:t>
            </a:r>
            <a:endParaRPr lang="en-US" sz="1950" smtClean="0">
              <a:latin typeface="Times New Roman" pitchFamily="18" charset="0"/>
              <a:cs typeface="Times New Roman" pitchFamily="18" charset="0"/>
            </a:endParaRPr>
          </a:p>
          <a:p>
            <a:pPr algn="just">
              <a:buFontTx/>
              <a:buChar char="-"/>
              <a:defRPr/>
            </a:pPr>
            <a:r>
              <a:rPr lang="en-US" sz="1950" b="1" smtClean="0">
                <a:latin typeface="Times New Roman" pitchFamily="18" charset="0"/>
                <a:cs typeface="Times New Roman" pitchFamily="18" charset="0"/>
              </a:rPr>
              <a:t> </a:t>
            </a:r>
            <a:r>
              <a:rPr lang="vi-VN" sz="1950" b="1" smtClean="0">
                <a:latin typeface="Times New Roman" pitchFamily="18" charset="0"/>
                <a:cs typeface="Times New Roman" pitchFamily="18" charset="0"/>
              </a:rPr>
              <a:t>Kết thúc: </a:t>
            </a:r>
            <a:r>
              <a:rPr lang="vi-VN" sz="1950" smtClean="0">
                <a:latin typeface="Times New Roman" pitchFamily="18" charset="0"/>
                <a:cs typeface="Times New Roman" pitchFamily="18" charset="0"/>
              </a:rPr>
              <a:t>…</a:t>
            </a:r>
            <a:endParaRPr lang="en-US" sz="1950" smtClean="0">
              <a:latin typeface="Times New Roman" pitchFamily="18" charset="0"/>
              <a:cs typeface="Times New Roman" pitchFamily="18" charset="0"/>
            </a:endParaRPr>
          </a:p>
          <a:p>
            <a:pPr algn="just">
              <a:defRPr/>
            </a:pPr>
            <a:r>
              <a:rPr lang="en-US" sz="1950" b="1" smtClean="0">
                <a:solidFill>
                  <a:srgbClr val="FF0000"/>
                </a:solidFill>
                <a:latin typeface="Times New Roman" pitchFamily="18" charset="0"/>
                <a:cs typeface="Times New Roman" pitchFamily="18" charset="0"/>
              </a:rPr>
              <a:t>d)</a:t>
            </a:r>
            <a:r>
              <a:rPr lang="vi-VN" sz="1950" b="1" smtClean="0">
                <a:solidFill>
                  <a:srgbClr val="FF0000"/>
                </a:solidFill>
                <a:latin typeface="Times New Roman" pitchFamily="18" charset="0"/>
                <a:cs typeface="Times New Roman" pitchFamily="18" charset="0"/>
              </a:rPr>
              <a:t> Đoạn </a:t>
            </a:r>
            <a:r>
              <a:rPr lang="en-US" sz="1950" b="1" smtClean="0">
                <a:solidFill>
                  <a:srgbClr val="FF0000"/>
                </a:solidFill>
                <a:latin typeface="Times New Roman" pitchFamily="18" charset="0"/>
                <a:cs typeface="Times New Roman" pitchFamily="18" charset="0"/>
              </a:rPr>
              <a:t>4</a:t>
            </a:r>
            <a:r>
              <a:rPr lang="vi-VN" sz="1950" b="1" smtClean="0">
                <a:solidFill>
                  <a:srgbClr val="FF0000"/>
                </a:solidFill>
                <a:latin typeface="Times New Roman" pitchFamily="18" charset="0"/>
                <a:cs typeface="Times New Roman" pitchFamily="18" charset="0"/>
              </a:rPr>
              <a:t>:</a:t>
            </a:r>
            <a:endParaRPr lang="vi-VN" sz="1950" smtClean="0">
              <a:latin typeface="Times New Roman" pitchFamily="18" charset="0"/>
              <a:cs typeface="Times New Roman" pitchFamily="18" charset="0"/>
            </a:endParaRPr>
          </a:p>
          <a:p>
            <a:pPr algn="just">
              <a:buFontTx/>
              <a:buChar char="-"/>
              <a:defRPr/>
            </a:pPr>
            <a:r>
              <a:rPr lang="en-US"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Mở đầu:</a:t>
            </a:r>
            <a:r>
              <a:rPr lang="en-US" sz="1950" b="1" smtClean="0">
                <a:latin typeface="Times New Roman" pitchFamily="18" charset="0"/>
                <a:cs typeface="Times New Roman" pitchFamily="18" charset="0"/>
              </a:rPr>
              <a:t> </a:t>
            </a:r>
            <a:r>
              <a:rPr lang="vi-VN" sz="1950" smtClean="0">
                <a:latin typeface="Times New Roman" pitchFamily="18" charset="0"/>
                <a:cs typeface="Times New Roman" pitchFamily="18" charset="0"/>
              </a:rPr>
              <a:t>….</a:t>
            </a:r>
          </a:p>
          <a:p>
            <a:pPr algn="just">
              <a:buFontTx/>
              <a:buChar char="-"/>
              <a:defRPr/>
            </a:pPr>
            <a:r>
              <a:rPr lang="en-US" sz="1950" b="1" smtClean="0">
                <a:latin typeface="Times New Roman" pitchFamily="18" charset="0"/>
                <a:cs typeface="Times New Roman" pitchFamily="18" charset="0"/>
              </a:rPr>
              <a:t> </a:t>
            </a:r>
            <a:r>
              <a:rPr lang="vi-VN" sz="1950" b="1" smtClean="0">
                <a:latin typeface="Times New Roman" pitchFamily="18" charset="0"/>
                <a:cs typeface="Times New Roman" pitchFamily="18" charset="0"/>
              </a:rPr>
              <a:t>Diễn biến: </a:t>
            </a:r>
            <a:r>
              <a:rPr lang="vi-VN" sz="1950" smtClean="0">
                <a:latin typeface="Times New Roman" pitchFamily="18" charset="0"/>
                <a:cs typeface="Times New Roman" pitchFamily="18" charset="0"/>
              </a:rPr>
              <a:t>Cứ mỗi lần Va-li-a bước ra sàn diễn, những tràng vỗ tay nồng nhiệt lại vang lên. Chỉ trong nháy mắt, cô đã đứng trên lưng ngựa, tay ôm cây vĩ cầm. Rồi tiếng đàn cất lên. Vẻ thán phục lộ rõ trên gương mặt từng khán giả.</a:t>
            </a:r>
          </a:p>
          <a:p>
            <a:pPr algn="just">
              <a:defRPr/>
            </a:pPr>
            <a:r>
              <a:rPr lang="vi-VN" sz="1950" smtClean="0">
                <a:latin typeface="Times New Roman" pitchFamily="18" charset="0"/>
                <a:cs typeface="Times New Roman" pitchFamily="18" charset="0"/>
              </a:rPr>
              <a:t>- </a:t>
            </a:r>
            <a:r>
              <a:rPr lang="vi-VN" sz="1950" b="1" smtClean="0">
                <a:latin typeface="Times New Roman" pitchFamily="18" charset="0"/>
                <a:cs typeface="Times New Roman" pitchFamily="18" charset="0"/>
              </a:rPr>
              <a:t>Kết thúc:</a:t>
            </a:r>
            <a:r>
              <a:rPr lang="en-US" sz="1950" b="1" smtClean="0">
                <a:latin typeface="Times New Roman" pitchFamily="18" charset="0"/>
                <a:cs typeface="Times New Roman" pitchFamily="18" charset="0"/>
              </a:rPr>
              <a:t> </a:t>
            </a:r>
            <a:r>
              <a:rPr lang="vi-VN" sz="1950" smtClean="0">
                <a:latin typeface="Times New Roman" pitchFamily="18" charset="0"/>
                <a:cs typeface="Times New Roman" pitchFamily="18" charset="0"/>
              </a:rPr>
              <a:t>…</a:t>
            </a:r>
          </a:p>
          <a:p>
            <a:pPr algn="just">
              <a:defRPr/>
            </a:pPr>
            <a:endParaRPr lang="vi-VN" sz="1900" smtClean="0">
              <a:latin typeface="Times New Roman" pitchFamily="18" charset="0"/>
              <a:cs typeface="Times New Roman" pitchFamily="18" charset="0"/>
            </a:endParaRPr>
          </a:p>
        </p:txBody>
      </p:sp>
      <p:cxnSp>
        <p:nvCxnSpPr>
          <p:cNvPr id="4" name="Straight Connector 3"/>
          <p:cNvCxnSpPr>
            <a:cxnSpLocks/>
          </p:cNvCxnSpPr>
          <p:nvPr/>
        </p:nvCxnSpPr>
        <p:spPr bwMode="auto">
          <a:xfrm>
            <a:off x="4286250" y="820738"/>
            <a:ext cx="4233863"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advTm="3143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0" y="1588"/>
            <a:ext cx="11912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vi-VN" sz="3600" b="1">
                <a:solidFill>
                  <a:srgbClr val="FF0000"/>
                </a:solidFill>
                <a:latin typeface="Times New Roman" pitchFamily="18" charset="0"/>
                <a:cs typeface="Times New Roman" pitchFamily="18" charset="0"/>
              </a:rPr>
              <a:t>a</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Đoạn 1:</a:t>
            </a: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a:t>
            </a:r>
            <a:r>
              <a:rPr lang="en-US" sz="3600" b="1">
                <a:latin typeface="Times New Roman" pitchFamily="18" charset="0"/>
                <a:cs typeface="Times New Roman" pitchFamily="18" charset="0"/>
              </a:rPr>
              <a:t>:</a:t>
            </a: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vi-VN" sz="3600">
              <a:latin typeface="Times New Roman" pitchFamily="18" charset="0"/>
              <a:cs typeface="Times New Roman" pitchFamily="18" charset="0"/>
            </a:endParaRPr>
          </a:p>
          <a:p>
            <a:pPr algn="just"/>
            <a:r>
              <a:rPr lang="vi-VN" sz="3600">
                <a:latin typeface="Times New Roman" pitchFamily="18" charset="0"/>
                <a:cs typeface="Times New Roman" pitchFamily="18" charset="0"/>
              </a:rPr>
              <a:t>- </a:t>
            </a:r>
            <a:r>
              <a:rPr lang="vi-VN" sz="3600" b="1">
                <a:latin typeface="Times New Roman" pitchFamily="18" charset="0"/>
                <a:cs typeface="Times New Roman" pitchFamily="18" charset="0"/>
              </a:rPr>
              <a:t>Kết thúc: </a:t>
            </a:r>
            <a:r>
              <a:rPr lang="vi-VN" sz="3600">
                <a:latin typeface="Times New Roman" pitchFamily="18" charset="0"/>
                <a:cs typeface="Times New Roman" pitchFamily="18" charset="0"/>
              </a:rPr>
              <a:t>Từ đó, lúc nào trong trí óc non nớt của Va-li-a cũng hiện lên hình ảnh cô di</a:t>
            </a:r>
            <a:r>
              <a:rPr lang="en-US" sz="3600">
                <a:latin typeface="Times New Roman" pitchFamily="18" charset="0"/>
                <a:cs typeface="Times New Roman" pitchFamily="18" charset="0"/>
              </a:rPr>
              <a:t>ễ</a:t>
            </a:r>
            <a:r>
              <a:rPr lang="vi-VN" sz="3600">
                <a:latin typeface="Times New Roman" pitchFamily="18" charset="0"/>
                <a:cs typeface="Times New Roman" pitchFamily="18" charset="0"/>
              </a:rPr>
              <a:t>n viên phi ngựa đánh đàn. Em mơ ước một ngày nào đó cũng được như cô</a:t>
            </a: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 phi ngựa và chơi những bản nhạc rộn rã.</a:t>
            </a:r>
          </a:p>
        </p:txBody>
      </p:sp>
      <p:sp>
        <p:nvSpPr>
          <p:cNvPr id="4" name="TextBox 4"/>
          <p:cNvSpPr txBox="1">
            <a:spLocks noChangeArrowheads="1"/>
          </p:cNvSpPr>
          <p:nvPr/>
        </p:nvSpPr>
        <p:spPr bwMode="auto">
          <a:xfrm>
            <a:off x="2181225" y="293688"/>
            <a:ext cx="10010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C00000"/>
                </a:solidFill>
                <a:latin typeface="Times New Roman" pitchFamily="18" charset="0"/>
                <a:cs typeface="Times New Roman" pitchFamily="18" charset="0"/>
              </a:rPr>
              <a:t>Nô-en năm ấy, cô bé Va-li-a 11 tuổi được bố mẹ đưa đi xem xiếc</a:t>
            </a:r>
            <a:r>
              <a:rPr lang="en-US" altLang="en-US" sz="2400">
                <a:solidFill>
                  <a:srgbClr val="C00000"/>
                </a:solidFill>
                <a:latin typeface="Times New Roman" pitchFamily="18" charset="0"/>
                <a:cs typeface="Times New Roman" pitchFamily="18" charset="0"/>
              </a:rPr>
              <a:t>. </a:t>
            </a:r>
          </a:p>
        </p:txBody>
      </p:sp>
      <p:sp>
        <p:nvSpPr>
          <p:cNvPr id="5" name="TextBox 5"/>
          <p:cNvSpPr txBox="1">
            <a:spLocks noChangeArrowheads="1"/>
          </p:cNvSpPr>
          <p:nvPr/>
        </p:nvSpPr>
        <p:spPr bwMode="auto">
          <a:xfrm>
            <a:off x="217488" y="1490438"/>
            <a:ext cx="117967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0099"/>
                </a:solidFill>
                <a:latin typeface="Times New Roman" pitchFamily="18" charset="0"/>
                <a:cs typeface="Times New Roman" pitchFamily="18" charset="0"/>
              </a:rPr>
              <a:t>Chương trình xiếc hôm ấy tiết mục nào cũng hay, nhưng Va- li-a thích nhất tiết mục cô gái xinh đẹp vừa phi ngựa vừa đánh đàn. Cô gái phi ngựa thật dũng cảm.</a:t>
            </a:r>
          </a:p>
          <a:p>
            <a:pPr algn="just"/>
            <a:r>
              <a:rPr lang="en-US" altLang="en-US" sz="3200">
                <a:solidFill>
                  <a:srgbClr val="000099"/>
                </a:solidFill>
                <a:latin typeface="Times New Roman" pitchFamily="18" charset="0"/>
                <a:cs typeface="Times New Roman" pitchFamily="18" charset="0"/>
              </a:rPr>
              <a:t>Cô không nắm cương ngựa mà một tay ôm cây đàn măng - đô - lin, tay kia gãy lên những âm thanh rộn rã. Tiếng đàn của cô mới hấp dẫn lòng người làm sao. Va-li-a vô cùng ngưỡng mộ cô gái tài ba đó.</a:t>
            </a:r>
          </a:p>
        </p:txBody>
      </p:sp>
    </p:spTree>
    <p:custDataLst>
      <p:tags r:id="rId1"/>
    </p:custDataLst>
  </p:cSld>
  <p:clrMapOvr>
    <a:masterClrMapping/>
  </p:clrMapOvr>
  <p:transition spd="slow" advTm="28788">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200" y="0"/>
            <a:ext cx="11811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vi-VN" sz="3600" b="1">
                <a:solidFill>
                  <a:srgbClr val="FF0000"/>
                </a:solidFill>
                <a:latin typeface="Times New Roman" pitchFamily="18" charset="0"/>
                <a:cs typeface="Times New Roman" pitchFamily="18" charset="0"/>
              </a:rPr>
              <a:t>b</a:t>
            </a:r>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Đoạn 2: </a:t>
            </a:r>
          </a:p>
          <a:p>
            <a:pPr algn="just">
              <a:buFontTx/>
              <a:buChar char="-"/>
            </a:pPr>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vi-VN" sz="3600">
                <a:latin typeface="Times New Roman" pitchFamily="18" charset="0"/>
                <a:cs typeface="Times New Roman" pitchFamily="18" charset="0"/>
              </a:rPr>
              <a:t> Rồi một hôm, rạp xiếc thông báo c</a:t>
            </a:r>
            <a:r>
              <a:rPr lang="en-US" sz="3600">
                <a:latin typeface="Times New Roman" pitchFamily="18" charset="0"/>
                <a:cs typeface="Times New Roman" pitchFamily="18" charset="0"/>
              </a:rPr>
              <a:t>ầ</a:t>
            </a:r>
            <a:r>
              <a:rPr lang="vi-VN" sz="3600">
                <a:latin typeface="Times New Roman" pitchFamily="18" charset="0"/>
                <a:cs typeface="Times New Roman" pitchFamily="18" charset="0"/>
              </a:rPr>
              <a:t>n tuyển diễn</a:t>
            </a: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viên. Va-li-a xin bố mẹ cho ghi tên học nghề.</a:t>
            </a: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a:t>
            </a:r>
            <a:r>
              <a:rPr lang="vi-VN" sz="3600">
                <a:latin typeface="Times New Roman" pitchFamily="18" charset="0"/>
                <a:cs typeface="Times New Roman" pitchFamily="18" charset="0"/>
              </a:rPr>
              <a:t> </a:t>
            </a: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endParaRPr lang="vi-VN" sz="3600">
              <a:latin typeface="Times New Roman" pitchFamily="18" charset="0"/>
              <a:cs typeface="Times New Roman" pitchFamily="18" charset="0"/>
            </a:endParaRPr>
          </a:p>
          <a:p>
            <a:pPr algn="just"/>
            <a:r>
              <a:rPr lang="vi-VN" sz="3600" b="1">
                <a:latin typeface="Times New Roman" pitchFamily="18" charset="0"/>
                <a:cs typeface="Times New Roman" pitchFamily="18" charset="0"/>
              </a:rPr>
              <a:t>- Kết thúc:</a:t>
            </a:r>
            <a:r>
              <a:rPr lang="vi-VN" sz="3600">
                <a:latin typeface="Times New Roman" pitchFamily="18" charset="0"/>
                <a:cs typeface="Times New Roman" pitchFamily="18" charset="0"/>
              </a:rPr>
              <a:t> Bác giám đốc gật đầu cười, bảo em: </a:t>
            </a:r>
            <a:r>
              <a:rPr lang="vi-VN" sz="3600" smtClean="0">
                <a:latin typeface="Times New Roman" pitchFamily="18" charset="0"/>
                <a:cs typeface="Times New Roman" pitchFamily="18" charset="0"/>
              </a:rPr>
              <a:t>“Công </a:t>
            </a:r>
            <a:r>
              <a:rPr lang="vi-VN" sz="3600">
                <a:latin typeface="Times New Roman" pitchFamily="18" charset="0"/>
                <a:cs typeface="Times New Roman" pitchFamily="18" charset="0"/>
              </a:rPr>
              <a:t>việc của diễn viên phi ngựa, đánh </a:t>
            </a:r>
            <a:r>
              <a:rPr lang="en-US" sz="3600">
                <a:latin typeface="Times New Roman" pitchFamily="18" charset="0"/>
                <a:cs typeface="Times New Roman" pitchFamily="18" charset="0"/>
              </a:rPr>
              <a:t>đ</a:t>
            </a:r>
            <a:r>
              <a:rPr lang="vi-VN" sz="3600">
                <a:latin typeface="Times New Roman" pitchFamily="18" charset="0"/>
                <a:cs typeface="Times New Roman" pitchFamily="18" charset="0"/>
              </a:rPr>
              <a:t>àn bắt đầu như thế đấy, cháu ạ. Cái tháp cao nào cũng phải xây từ mặt đất lên.</a:t>
            </a:r>
            <a:r>
              <a:rPr lang="en-US" sz="3600">
                <a:latin typeface="Times New Roman" pitchFamily="18" charset="0"/>
                <a:cs typeface="Times New Roman" pitchFamily="18" charset="0"/>
              </a:rPr>
              <a:t>”</a:t>
            </a:r>
            <a:endParaRPr lang="vi-VN" sz="3600">
              <a:latin typeface="Times New Roman" pitchFamily="18" charset="0"/>
              <a:cs typeface="Times New Roman" pitchFamily="18" charset="0"/>
            </a:endParaRPr>
          </a:p>
        </p:txBody>
      </p:sp>
      <p:sp>
        <p:nvSpPr>
          <p:cNvPr id="3" name="TextBox 4"/>
          <p:cNvSpPr txBox="1">
            <a:spLocks noChangeArrowheads="1"/>
          </p:cNvSpPr>
          <p:nvPr/>
        </p:nvSpPr>
        <p:spPr bwMode="auto">
          <a:xfrm>
            <a:off x="203200" y="2084388"/>
            <a:ext cx="11811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300">
                <a:solidFill>
                  <a:srgbClr val="C00000"/>
                </a:solidFill>
                <a:latin typeface="Times New Roman" pitchFamily="18" charset="0"/>
                <a:cs typeface="Times New Roman" pitchFamily="18" charset="0"/>
              </a:rPr>
              <a:t>   </a:t>
            </a:r>
            <a:r>
              <a:rPr lang="en-US" altLang="en-US" sz="3200">
                <a:solidFill>
                  <a:srgbClr val="C00000"/>
                </a:solidFill>
                <a:latin typeface="Times New Roman" pitchFamily="18" charset="0"/>
                <a:cs typeface="Times New Roman" pitchFamily="18" charset="0"/>
              </a:rPr>
              <a:t>Sáng hôm ấy, em đến gặp bác giám đốc rạp xiếc. Bác dẫn em đến chuồng ngựa. Ở đó có một chú ngựa bạch tuyết đẹp. Bác chỉ con ngựa và bảo: </a:t>
            </a:r>
            <a:r>
              <a:rPr lang="en-US" altLang="en-US" sz="3200" smtClean="0">
                <a:solidFill>
                  <a:srgbClr val="C00000"/>
                </a:solidFill>
                <a:latin typeface="Times New Roman" pitchFamily="18" charset="0"/>
                <a:cs typeface="Times New Roman" pitchFamily="18" charset="0"/>
              </a:rPr>
              <a:t>“Công </a:t>
            </a:r>
            <a:r>
              <a:rPr lang="en-US" altLang="en-US" sz="3200">
                <a:solidFill>
                  <a:srgbClr val="C00000"/>
                </a:solidFill>
                <a:latin typeface="Times New Roman" pitchFamily="18" charset="0"/>
                <a:cs typeface="Times New Roman" pitchFamily="18" charset="0"/>
              </a:rPr>
              <a:t>việc của cháu bây giờ là chăm sóc chú ngựa bạch này, cho ngựa ăn uống và dọn chuồng ngựa thật sạch sẽ”. Va-li-a rất ngạc nhiên vì diễn viên xiếc mà phải đi quét chuồng ngựa. Nhưng em vẫn cầm lấy chổi.</a:t>
            </a:r>
          </a:p>
        </p:txBody>
      </p:sp>
    </p:spTree>
    <p:custDataLst>
      <p:tags r:id="rId1"/>
    </p:custDataLst>
  </p:cSld>
  <p:clrMapOvr>
    <a:masterClrMapping/>
  </p:clrMapOvr>
  <p:transition spd="slow" advTm="12253">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7800" y="169863"/>
            <a:ext cx="118697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sz="3600" b="1">
                <a:solidFill>
                  <a:srgbClr val="FF0000"/>
                </a:solidFill>
                <a:latin typeface="Times New Roman" pitchFamily="18" charset="0"/>
                <a:cs typeface="Times New Roman" pitchFamily="18" charset="0"/>
              </a:rPr>
              <a:t>c)</a:t>
            </a:r>
            <a:r>
              <a:rPr lang="vi-VN" sz="3600" b="1">
                <a:solidFill>
                  <a:srgbClr val="FF0000"/>
                </a:solidFill>
                <a:latin typeface="Times New Roman" pitchFamily="18" charset="0"/>
                <a:cs typeface="Times New Roman" pitchFamily="18" charset="0"/>
              </a:rPr>
              <a:t> Đoạn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en-US" sz="3600">
                <a:latin typeface="Times New Roman" pitchFamily="18" charset="0"/>
                <a:cs typeface="Times New Roman" pitchFamily="18" charset="0"/>
              </a:rPr>
              <a:t> </a:t>
            </a:r>
          </a:p>
          <a:p>
            <a:pPr algn="just">
              <a:buFontTx/>
              <a:buChar char="-"/>
            </a:pPr>
            <a:endParaRPr lang="vi-VN"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 </a:t>
            </a:r>
            <a:r>
              <a:rPr lang="vi-VN" sz="3600">
                <a:latin typeface="Times New Roman" pitchFamily="18" charset="0"/>
                <a:cs typeface="Times New Roman" pitchFamily="18" charset="0"/>
              </a:rPr>
              <a:t>Những ngày đầu, Va-li-a rất bỡ ngỡ. Có lúc em nản chí. Nhưng em cứ nhớ đến hình ảnh cô diễn viên phi ngựa, em lại thấy phấn chấn lên.</a:t>
            </a:r>
          </a:p>
          <a:p>
            <a:pPr algn="just"/>
            <a:r>
              <a:rPr lang="vi-VN" sz="3600">
                <a:latin typeface="Times New Roman" pitchFamily="18" charset="0"/>
                <a:cs typeface="Times New Roman" pitchFamily="18" charset="0"/>
              </a:rPr>
              <a:t>- </a:t>
            </a:r>
            <a:r>
              <a:rPr lang="vi-VN" sz="3600" b="1">
                <a:latin typeface="Times New Roman" pitchFamily="18" charset="0"/>
                <a:cs typeface="Times New Roman" pitchFamily="18" charset="0"/>
              </a:rPr>
              <a:t>Kết thúc: </a:t>
            </a:r>
            <a:endParaRPr lang="vi-VN" sz="3600">
              <a:latin typeface="Times New Roman" pitchFamily="18" charset="0"/>
              <a:cs typeface="Times New Roman" pitchFamily="18" charset="0"/>
            </a:endParaRPr>
          </a:p>
        </p:txBody>
      </p:sp>
      <p:sp>
        <p:nvSpPr>
          <p:cNvPr id="3" name="TextBox 4"/>
          <p:cNvSpPr txBox="1">
            <a:spLocks noChangeArrowheads="1"/>
          </p:cNvSpPr>
          <p:nvPr/>
        </p:nvSpPr>
        <p:spPr bwMode="auto">
          <a:xfrm>
            <a:off x="177800" y="1214438"/>
            <a:ext cx="1172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C00000"/>
                </a:solidFill>
                <a:latin typeface="Times New Roman" pitchFamily="18" charset="0"/>
                <a:cs typeface="Times New Roman" pitchFamily="18" charset="0"/>
              </a:rPr>
              <a:t>Thế là từ hôm đó, ngày ngày, Va-li-a đến làm việc trong chuồng ngựa.</a:t>
            </a:r>
          </a:p>
        </p:txBody>
      </p:sp>
      <p:sp>
        <p:nvSpPr>
          <p:cNvPr id="4" name="TextBox 5"/>
          <p:cNvSpPr txBox="1">
            <a:spLocks noChangeArrowheads="1"/>
          </p:cNvSpPr>
          <p:nvPr/>
        </p:nvSpPr>
        <p:spPr bwMode="auto">
          <a:xfrm>
            <a:off x="177800" y="4684713"/>
            <a:ext cx="117236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000099"/>
                </a:solidFill>
                <a:latin typeface="Times New Roman" pitchFamily="18" charset="0"/>
                <a:cs typeface="Times New Roman" pitchFamily="18" charset="0"/>
              </a:rPr>
              <a:t>Cuối cùng, em quen việc và trở nên thân thiết với chú ngựa</a:t>
            </a:r>
          </a:p>
          <a:p>
            <a:pPr algn="just"/>
            <a:r>
              <a:rPr lang="en-US" altLang="en-US" sz="3600">
                <a:solidFill>
                  <a:srgbClr val="000099"/>
                </a:solidFill>
                <a:latin typeface="Times New Roman" pitchFamily="18" charset="0"/>
                <a:cs typeface="Times New Roman" pitchFamily="18" charset="0"/>
              </a:rPr>
              <a:t>- bạn diễn tương lai của em. </a:t>
            </a:r>
          </a:p>
        </p:txBody>
      </p:sp>
    </p:spTree>
    <p:custDataLst>
      <p:tags r:id="rId1"/>
    </p:custDataLst>
    <p:extLst>
      <p:ext uri="{BB962C8B-B14F-4D97-AF65-F5344CB8AC3E}">
        <p14:creationId xmlns:p14="http://schemas.microsoft.com/office/powerpoint/2010/main" val="304022211"/>
      </p:ext>
    </p:extLst>
  </p:cSld>
  <p:clrMapOvr>
    <a:masterClrMapping/>
  </p:clrMapOvr>
  <p:transition spd="slow" advTm="11966">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7800" y="0"/>
            <a:ext cx="118252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sz="3600" b="1">
                <a:solidFill>
                  <a:srgbClr val="FF0000"/>
                </a:solidFill>
                <a:latin typeface="Times New Roman" pitchFamily="18" charset="0"/>
                <a:cs typeface="Times New Roman" pitchFamily="18" charset="0"/>
              </a:rPr>
              <a:t>d)</a:t>
            </a:r>
            <a:r>
              <a:rPr lang="vi-VN" sz="3600" b="1">
                <a:solidFill>
                  <a:srgbClr val="FF0000"/>
                </a:solidFill>
                <a:latin typeface="Times New Roman" pitchFamily="18" charset="0"/>
                <a:cs typeface="Times New Roman" pitchFamily="18" charset="0"/>
              </a:rPr>
              <a:t> Đoạn </a:t>
            </a:r>
            <a:r>
              <a:rPr lang="en-US" sz="3600" b="1">
                <a:solidFill>
                  <a:srgbClr val="FF0000"/>
                </a:solidFill>
                <a:latin typeface="Times New Roman" pitchFamily="18" charset="0"/>
                <a:cs typeface="Times New Roman" pitchFamily="18" charset="0"/>
              </a:rPr>
              <a:t>4</a:t>
            </a:r>
            <a:r>
              <a:rPr lang="vi-VN" sz="3600" b="1">
                <a:solidFill>
                  <a:srgbClr val="FF0000"/>
                </a:solidFill>
                <a:latin typeface="Times New Roman" pitchFamily="18" charset="0"/>
                <a:cs typeface="Times New Roman" pitchFamily="18" charset="0"/>
              </a:rPr>
              <a:t>:</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en-US" sz="3600" b="1">
                <a:latin typeface="Times New Roman" pitchFamily="18" charset="0"/>
                <a:cs typeface="Times New Roman" pitchFamily="18" charset="0"/>
              </a:rPr>
              <a:t> </a:t>
            </a:r>
            <a:endParaRPr lang="en-US" sz="3600">
              <a:latin typeface="Times New Roman" pitchFamily="18" charset="0"/>
              <a:cs typeface="Times New Roman" pitchFamily="18" charset="0"/>
            </a:endParaRPr>
          </a:p>
          <a:p>
            <a:pPr algn="just">
              <a:buFontTx/>
              <a:buChar char="-"/>
            </a:pPr>
            <a:endParaRPr lang="vi-VN" sz="3600">
              <a:latin typeface="Times New Roman" pitchFamily="18" charset="0"/>
              <a:cs typeface="Times New Roman" pitchFamily="18" charset="0"/>
            </a:endParaRPr>
          </a:p>
          <a:p>
            <a:pPr algn="just">
              <a:buFontTx/>
              <a:buChar char="-"/>
            </a:pPr>
            <a:endParaRPr lang="en-US" sz="3600" b="1">
              <a:latin typeface="Times New Roman" pitchFamily="18" charset="0"/>
              <a:cs typeface="Times New Roman" pitchFamily="18" charset="0"/>
            </a:endParaRPr>
          </a:p>
          <a:p>
            <a:pPr algn="just">
              <a:buFontTx/>
              <a:buChar char="-"/>
            </a:pPr>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Diễn biến: </a:t>
            </a:r>
            <a:r>
              <a:rPr lang="vi-VN" sz="3600">
                <a:latin typeface="Times New Roman" pitchFamily="18" charset="0"/>
                <a:cs typeface="Times New Roman" pitchFamily="18" charset="0"/>
              </a:rPr>
              <a:t>Cứ mỗi lần Va-li-a bước ra sàn diễn, những tràng vỗ tay nồng nhiệt lại vang lên. Chỉ trong nháy mắt, cô đã đứng trên lưng ngựa, tay ôm cây vĩ cầm. Rồi tiếng đàn cất lên. Vẻ thán phục lộ rõ trên gương mặt từng khán giả.</a:t>
            </a:r>
          </a:p>
          <a:p>
            <a:pPr algn="just"/>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Kết thúc:</a:t>
            </a:r>
            <a:r>
              <a:rPr lang="en-US" sz="3600" b="1">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sp>
        <p:nvSpPr>
          <p:cNvPr id="3" name="TextBox 4"/>
          <p:cNvSpPr txBox="1">
            <a:spLocks noChangeArrowheads="1"/>
          </p:cNvSpPr>
          <p:nvPr/>
        </p:nvSpPr>
        <p:spPr bwMode="auto">
          <a:xfrm>
            <a:off x="177800" y="1095375"/>
            <a:ext cx="1201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r>
              <a:rPr lang="en-US" altLang="en-US" sz="3600">
                <a:solidFill>
                  <a:srgbClr val="C00000"/>
                </a:solidFill>
                <a:latin typeface="Times New Roman" pitchFamily="18" charset="0"/>
                <a:cs typeface="Times New Roman" pitchFamily="18" charset="0"/>
              </a:rPr>
              <a:t>Thế rồi cũng đến ngày Va-li-a trở thành một diễn viên xiếc thực thụ.</a:t>
            </a:r>
          </a:p>
        </p:txBody>
      </p:sp>
      <p:sp>
        <p:nvSpPr>
          <p:cNvPr id="4" name="TextBox 5"/>
          <p:cNvSpPr txBox="1">
            <a:spLocks noChangeArrowheads="1"/>
          </p:cNvSpPr>
          <p:nvPr/>
        </p:nvSpPr>
        <p:spPr bwMode="auto">
          <a:xfrm>
            <a:off x="319088" y="5013325"/>
            <a:ext cx="1168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000099"/>
                </a:solidFill>
                <a:latin typeface="Times New Roman" pitchFamily="18" charset="0"/>
                <a:cs typeface="Times New Roman" pitchFamily="18" charset="0"/>
              </a:rPr>
              <a:t>Va- li-a kết thúc tiết mục của mình với gương mặt rạng ngời hạnh phúc. Thế là ước mơ thuở nhỏ của Va-li-a đã trở thành sự thực.</a:t>
            </a:r>
          </a:p>
        </p:txBody>
      </p:sp>
    </p:spTree>
    <p:custDataLst>
      <p:tags r:id="rId1"/>
    </p:custDataLst>
    <p:extLst>
      <p:ext uri="{BB962C8B-B14F-4D97-AF65-F5344CB8AC3E}">
        <p14:creationId xmlns:p14="http://schemas.microsoft.com/office/powerpoint/2010/main" val="1936883643"/>
      </p:ext>
    </p:extLst>
  </p:cSld>
  <p:clrMapOvr>
    <a:masterClrMapping/>
  </p:clrMapOvr>
  <p:transition spd="slow" advTm="1718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r>
              <a:rPr lang="en-US" altLang="en-US" sz="4000" dirty="0" err="1">
                <a:latin typeface="Times New Roman" pitchFamily="18" charset="0"/>
                <a:cs typeface="Times New Roman" pitchFamily="18" charset="0"/>
              </a:rPr>
              <a:t>Đọc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đoạn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trong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truyện</a:t>
            </a:r>
            <a:r>
              <a:rPr lang="en-US" altLang="en-US" sz="4000" dirty="0">
                <a:latin typeface="Times New Roman" pitchFamily="18" charset="0"/>
                <a:cs typeface="Times New Roman" pitchFamily="18" charset="0"/>
              </a:rPr>
              <a:t> </a:t>
            </a:r>
            <a:r>
              <a:rPr lang="en-US" altLang="en-US" sz="4000" b="1" dirty="0">
                <a:latin typeface="Times New Roman" pitchFamily="18" charset="0"/>
                <a:cs typeface="Times New Roman" pitchFamily="18" charset="0"/>
              </a:rPr>
              <a:t>“</a:t>
            </a:r>
            <a:r>
              <a:rPr lang="en-US" altLang="en-US" sz="4000" b="1" dirty="0" err="1">
                <a:latin typeface="Times New Roman" pitchFamily="18" charset="0"/>
                <a:cs typeface="Times New Roman" pitchFamily="18" charset="0"/>
              </a:rPr>
              <a:t>Vào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nghề</a:t>
            </a:r>
            <a:r>
              <a:rPr lang="en-US" altLang="en-US" sz="4000" b="1"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vừa</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hoàn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chỉnh</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cho</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biết</a:t>
            </a:r>
            <a:r>
              <a:rPr lang="en-US" altLang="en-US" sz="4000" dirty="0">
                <a:latin typeface="Times New Roman" pitchFamily="18" charset="0"/>
                <a:cs typeface="Times New Roman" pitchFamily="18" charset="0"/>
              </a:rPr>
              <a:t>:</a:t>
            </a:r>
          </a:p>
          <a:p>
            <a:r>
              <a:rPr lang="en-US" altLang="en-US" sz="4000" b="1" i="1" dirty="0" err="1">
                <a:solidFill>
                  <a:srgbClr val="C00000"/>
                </a:solidFill>
                <a:latin typeface="Times New Roman" pitchFamily="18" charset="0"/>
                <a:cs typeface="Times New Roman" pitchFamily="18" charset="0"/>
              </a:rPr>
              <a:t>Các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đoạn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văn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được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sắp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xếp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theo</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trình</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tự</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nào</a:t>
            </a:r>
            <a:r>
              <a:rPr lang="en-US" altLang="en-US" sz="4000" b="1" i="1" dirty="0">
                <a:solidFill>
                  <a:srgbClr val="C00000"/>
                </a:solidFill>
                <a:latin typeface="Times New Roman" pitchFamily="18" charset="0"/>
                <a:cs typeface="Times New Roman" pitchFamily="18" charset="0"/>
              </a:rPr>
              <a:t>?</a:t>
            </a:r>
          </a:p>
          <a:p>
            <a:endParaRPr lang="en-US" sz="4000" dirty="0"/>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3800" dirty="0" err="1">
                <a:solidFill>
                  <a:schemeClr val="tx1"/>
                </a:solidFill>
                <a:latin typeface="Times New Roman" panose="02020603050405020304" pitchFamily="18" charset="0"/>
                <a:cs typeface="Times New Roman" panose="02020603050405020304" pitchFamily="18" charset="0"/>
              </a:rPr>
              <a:t>Các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đoạn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văn</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được</a:t>
            </a:r>
            <a:r>
              <a:rPr lang="en-US" sz="3800">
                <a:solidFill>
                  <a:schemeClr val="tx1"/>
                </a:solidFill>
                <a:latin typeface="Times New Roman" panose="02020603050405020304" pitchFamily="18" charset="0"/>
                <a:cs typeface="Times New Roman" panose="02020603050405020304" pitchFamily="18" charset="0"/>
              </a:rPr>
              <a:t> </a:t>
            </a:r>
            <a:endParaRPr lang="en-US" sz="3800" smtClean="0">
              <a:solidFill>
                <a:schemeClr val="tx1"/>
              </a:solidFill>
              <a:latin typeface="Times New Roman" panose="02020603050405020304" pitchFamily="18" charset="0"/>
              <a:cs typeface="Times New Roman" panose="02020603050405020304" pitchFamily="18" charset="0"/>
            </a:endParaRPr>
          </a:p>
          <a:p>
            <a:pPr algn="ctr">
              <a:defRPr/>
            </a:pPr>
            <a:r>
              <a:rPr lang="en-US" sz="3800" smtClean="0">
                <a:solidFill>
                  <a:schemeClr val="tx1"/>
                </a:solidFill>
                <a:latin typeface="Times New Roman" panose="02020603050405020304" pitchFamily="18" charset="0"/>
                <a:cs typeface="Times New Roman" panose="02020603050405020304" pitchFamily="18" charset="0"/>
              </a:rPr>
              <a:t>sắp </a:t>
            </a:r>
            <a:r>
              <a:rPr lang="en-US" sz="3800" dirty="0" err="1">
                <a:solidFill>
                  <a:schemeClr val="tx1"/>
                </a:solidFill>
                <a:latin typeface="Times New Roman" panose="02020603050405020304" pitchFamily="18" charset="0"/>
                <a:cs typeface="Times New Roman" panose="02020603050405020304" pitchFamily="18" charset="0"/>
              </a:rPr>
              <a:t>xếp</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theo</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trình</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tự</a:t>
            </a:r>
            <a:r>
              <a:rPr lang="en-US" sz="3800">
                <a:solidFill>
                  <a:schemeClr val="tx1"/>
                </a:solidFill>
                <a:latin typeface="Times New Roman" panose="02020603050405020304" pitchFamily="18" charset="0"/>
                <a:cs typeface="Times New Roman" panose="02020603050405020304" pitchFamily="18" charset="0"/>
              </a:rPr>
              <a:t> </a:t>
            </a:r>
            <a:endParaRPr lang="en-US" sz="3800" smtClean="0">
              <a:solidFill>
                <a:schemeClr val="tx1"/>
              </a:solidFill>
              <a:latin typeface="Times New Roman" panose="02020603050405020304" pitchFamily="18" charset="0"/>
              <a:cs typeface="Times New Roman" panose="02020603050405020304" pitchFamily="18" charset="0"/>
            </a:endParaRPr>
          </a:p>
          <a:p>
            <a:pPr algn="ctr">
              <a:defRPr/>
            </a:pPr>
            <a:r>
              <a:rPr lang="en-US" sz="3800" smtClean="0">
                <a:solidFill>
                  <a:schemeClr val="tx1"/>
                </a:solidFill>
                <a:latin typeface="Times New Roman" panose="02020603050405020304" pitchFamily="18" charset="0"/>
                <a:cs typeface="Times New Roman" panose="02020603050405020304" pitchFamily="18" charset="0"/>
              </a:rPr>
              <a:t>ba </a:t>
            </a:r>
            <a:r>
              <a:rPr lang="en-US" sz="3800" dirty="0" err="1">
                <a:solidFill>
                  <a:schemeClr val="tx1"/>
                </a:solidFill>
                <a:latin typeface="Times New Roman" panose="02020603050405020304" pitchFamily="18" charset="0"/>
                <a:cs typeface="Times New Roman" panose="02020603050405020304" pitchFamily="18" charset="0"/>
              </a:rPr>
              <a:t>phần</a:t>
            </a:r>
            <a:r>
              <a:rPr lang="en-US" sz="3800" dirty="0">
                <a:solidFill>
                  <a:schemeClr val="tx1"/>
                </a:solidFill>
                <a:latin typeface="Times New Roman" panose="02020603050405020304" pitchFamily="18" charset="0"/>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smtClean="0">
                <a:solidFill>
                  <a:schemeClr val="tx1"/>
                </a:solidFill>
                <a:latin typeface="Times New Roman" panose="02020603050405020304" pitchFamily="18" charset="0"/>
                <a:cs typeface="Times New Roman" panose="02020603050405020304" pitchFamily="18" charset="0"/>
              </a:rPr>
              <a:t>Mở</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3800" b="1" dirty="0" err="1" smtClean="0">
                <a:solidFill>
                  <a:schemeClr val="tx1"/>
                </a:solidFill>
                <a:latin typeface="Times New Roman" panose="02020603050405020304" pitchFamily="18" charset="0"/>
                <a:cs typeface="Times New Roman" panose="02020603050405020304" pitchFamily="18" charset="0"/>
              </a:rPr>
              <a:t>đầu</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smtClean="0">
                <a:solidFill>
                  <a:schemeClr val="tx1"/>
                </a:solidFill>
                <a:latin typeface="Times New Roman" panose="02020603050405020304" pitchFamily="18" charset="0"/>
                <a:cs typeface="Times New Roman" panose="02020603050405020304" pitchFamily="18" charset="0"/>
              </a:rPr>
              <a:t>Kết</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3800" b="1" dirty="0" err="1" smtClean="0">
                <a:solidFill>
                  <a:schemeClr val="tx1"/>
                </a:solidFill>
                <a:latin typeface="Times New Roman" panose="02020603050405020304" pitchFamily="18" charset="0"/>
                <a:cs typeface="Times New Roman" panose="02020603050405020304" pitchFamily="18" charset="0"/>
              </a:rPr>
              <a:t>thúc</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smtClean="0">
                <a:solidFill>
                  <a:schemeClr val="tx1"/>
                </a:solidFill>
                <a:latin typeface="Times New Roman" panose="02020603050405020304" pitchFamily="18" charset="0"/>
                <a:cs typeface="Times New Roman" panose="02020603050405020304" pitchFamily="18" charset="0"/>
              </a:rPr>
              <a:t>Diễn</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3800" b="1" dirty="0" err="1" smtClean="0">
                <a:solidFill>
                  <a:schemeClr val="tx1"/>
                </a:solidFill>
                <a:latin typeface="Times New Roman" panose="02020603050405020304" pitchFamily="18" charset="0"/>
                <a:cs typeface="Times New Roman" panose="02020603050405020304" pitchFamily="18" charset="0"/>
              </a:rPr>
              <a:t>biến</a:t>
            </a:r>
            <a:endParaRPr lang="en-US" sz="3800" b="1"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advTm="237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BACKGROUND PPT\pngtree-cute-card-airy-pink-hand-book-background-pattern-image_217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 Heart with Face: Animated Images, Gifs, Pictures &amp;amp; Animations - 100%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4825">
            <a:off x="497896" y="4082141"/>
            <a:ext cx="3421743" cy="3421743"/>
          </a:xfrm>
          <a:prstGeom prst="rect">
            <a:avLst/>
          </a:prstGeom>
        </p:spPr>
      </p:pic>
    </p:spTree>
    <p:extLst>
      <p:ext uri="{BB962C8B-B14F-4D97-AF65-F5344CB8AC3E}">
        <p14:creationId xmlns:p14="http://schemas.microsoft.com/office/powerpoint/2010/main" val="773300265"/>
      </p:ext>
    </p:extLst>
  </p:cSld>
  <p:clrMapOvr>
    <a:masterClrMapping/>
  </p:clrMapOvr>
  <p:transition spd="slow" advTm="3255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5"/>
        <p14:stopEvt time="30887"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Tập</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kể</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lại</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câu</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chuyện</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Vào</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nghề</a:t>
            </a:r>
            <a:r>
              <a:rPr lang="en-US" altLang="vi-VN" sz="4400" b="1" smtClean="0">
                <a:solidFill>
                  <a:schemeClr val="tx1"/>
                </a:solidFill>
                <a:latin typeface="Times New Roman" panose="02020603050405020304" charset="0"/>
                <a:ea typeface="inpin heiti" charset="-122"/>
                <a:cs typeface="Times New Roman" panose="02020603050405020304" charset="0"/>
              </a:rPr>
              <a:t>”.</a:t>
            </a:r>
            <a:endParaRPr lang="en-US" altLang="vi-VN" sz="4400" b="1">
              <a:solidFill>
                <a:schemeClr val="tx1"/>
              </a:solidFill>
              <a:latin typeface="Times New Roman" panose="02020603050405020304" charset="0"/>
              <a:ea typeface="inpin heiti" charset="-122"/>
              <a:cs typeface="Times New Roman" panose="02020603050405020304" charset="0"/>
            </a:endParaRPr>
          </a:p>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Chuẩn</a:t>
            </a:r>
            <a:r>
              <a:rPr lang="en-US" altLang="vi-VN" sz="4400" b="1">
                <a:solidFill>
                  <a:schemeClr val="tx1"/>
                </a:solidFill>
                <a:latin typeface="Times New Roman" panose="02020603050405020304" charset="0"/>
                <a:ea typeface="inpin heiti" charset="-122"/>
                <a:cs typeface="Times New Roman" panose="02020603050405020304" charset="0"/>
              </a:rPr>
              <a:t> bị bài: </a:t>
            </a:r>
            <a:r>
              <a:rPr lang="en-US" altLang="vi-VN" sz="4400" b="1" i="1">
                <a:solidFill>
                  <a:schemeClr val="tx1"/>
                </a:solidFill>
                <a:latin typeface="Times New Roman" panose="02020603050405020304" charset="0"/>
                <a:ea typeface="inpin heiti" charset="-122"/>
                <a:cs typeface="Times New Roman" panose="02020603050405020304" charset="0"/>
              </a:rPr>
              <a:t>“Luyện </a:t>
            </a:r>
            <a:r>
              <a:rPr lang="en-US" altLang="vi-VN" sz="4400" b="1" i="1" err="1">
                <a:solidFill>
                  <a:schemeClr val="tx1"/>
                </a:solidFill>
                <a:latin typeface="Times New Roman" panose="02020603050405020304" charset="0"/>
                <a:ea typeface="inpin heiti" charset="-122"/>
                <a:cs typeface="Times New Roman" panose="02020603050405020304" charset="0"/>
              </a:rPr>
              <a:t>tập</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phát</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triển</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câu</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chuyện</a:t>
            </a:r>
            <a:r>
              <a:rPr lang="en-US" altLang="vi-VN" sz="4400" b="1" i="1" smtClean="0">
                <a:solidFill>
                  <a:schemeClr val="tx1"/>
                </a:solidFill>
                <a:latin typeface="Times New Roman" panose="02020603050405020304" charset="0"/>
                <a:ea typeface="inpin heiti" charset="-122"/>
                <a:cs typeface="Times New Roman" panose="02020603050405020304" charset="0"/>
              </a:rPr>
              <a:t>”.</a:t>
            </a:r>
            <a:endParaRPr lang="en-US" altLang="vi-VN" sz="4400" b="1" i="1">
              <a:solidFill>
                <a:schemeClr val="tx1"/>
              </a:solidFill>
              <a:latin typeface="Times New Roman" panose="02020603050405020304" charset="0"/>
              <a:ea typeface="inpin heiti" charset="-122"/>
              <a:cs typeface="Times New Roman" panose="02020603050405020304" charset="0"/>
            </a:endParaRP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vi-VN" altLang="en-US" sz="6000" kern="0">
                <a:solidFill>
                  <a:schemeClr val="bg1"/>
                </a:solidFill>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i="1" kern="0" dirty="0" smtClean="0">
                <a:solidFill>
                  <a:srgbClr val="FF0000"/>
                </a:solidFill>
                <a:latin typeface="Cookie"/>
                <a:ea typeface="Cookie"/>
                <a:cs typeface="Cookie"/>
                <a:sym typeface="Cookie"/>
              </a:rPr>
              <a:t>BUỔI  HỌC  KẾT  THÚC</a:t>
            </a:r>
            <a:endParaRPr kumimoji="0" sz="3600" i="1" u="none" strike="noStrike" kern="0" cap="none" spc="0" normalizeH="0" baseline="0" noProof="0" dirty="0">
              <a:ln>
                <a:noFill/>
              </a:ln>
              <a:solidFill>
                <a:srgbClr val="FF0000"/>
              </a:solidFill>
              <a:effectLst/>
              <a:uLnTx/>
              <a:uFillTx/>
              <a:latin typeface="Cookie"/>
              <a:ea typeface="Cookie"/>
              <a:cs typeface="Cookie"/>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algn="ctr"/>
            <a:r>
              <a:rPr lang="en-US" sz="2300" b="1" i="1" u="sng"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CHÚC CÁC EM CHĂM NGOAN, HỌC GIỎI</a:t>
            </a:r>
            <a:endParaRPr lang="en-US" sz="2300" b="1" i="1" u="sng">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mod="1">
    <p:ext uri="{E180D4A7-C9FB-4DFB-919C-405C955672EB}">
      <p14:showEvtLst xmlns:p14="http://schemas.microsoft.com/office/powerpoint/2010/main">
        <p14:playEvt time="0" objId="4"/>
        <p14:stopEvt time="1445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024063"/>
            <a:ext cx="1368742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4077339" y="566202"/>
            <a:ext cx="4221115" cy="1016039"/>
            <a:chOff x="4112037" y="1652409"/>
            <a:chExt cx="4222018" cy="1016111"/>
          </a:xfrm>
        </p:grpSpPr>
        <p:sp>
          <p:nvSpPr>
            <p:cNvPr id="10" name="文本框 9"/>
            <p:cNvSpPr txBox="1"/>
            <p:nvPr/>
          </p:nvSpPr>
          <p:spPr>
            <a:xfrm>
              <a:off x="6067146" y="1652409"/>
              <a:ext cx="18477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6000">
                <a:solidFill>
                  <a:schemeClr val="bg1">
                    <a:lumMod val="85000"/>
                  </a:schemeClr>
                </a:solidFill>
                <a:latin typeface="inpin heiti" charset="-122"/>
                <a:ea typeface="inpin heiti" charset="-122"/>
              </a:endParaRPr>
            </a:p>
          </p:txBody>
        </p:sp>
        <p:sp>
          <p:nvSpPr>
            <p:cNvPr id="9" name="文本框 8"/>
            <p:cNvSpPr txBox="1"/>
            <p:nvPr/>
          </p:nvSpPr>
          <p:spPr>
            <a:xfrm>
              <a:off x="4112037" y="1652785"/>
              <a:ext cx="422193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a:ln w="57150">
                    <a:solidFill>
                      <a:srgbClr val="2E3747"/>
                    </a:solidFill>
                  </a:ln>
                  <a:solidFill>
                    <a:srgbClr val="70D9D9"/>
                  </a:solidFill>
                  <a:latin typeface="Times New Roman" panose="02020603050405020304" charset="0"/>
                  <a:ea typeface="inpin heiti" charset="-122"/>
                  <a:cs typeface="Times New Roman" panose="02020603050405020304" charset="0"/>
                </a:rPr>
                <a:t>Tập làm văn</a:t>
              </a:r>
              <a:r>
                <a:rPr lang="zh-CN" altLang="en-US" sz="6000">
                  <a:ln w="57150">
                    <a:solidFill>
                      <a:srgbClr val="2E3747"/>
                    </a:solidFill>
                  </a:ln>
                  <a:solidFill>
                    <a:srgbClr val="FABC23"/>
                  </a:solidFill>
                  <a:latin typeface="Times New Roman" panose="02020603050405020304" charset="0"/>
                  <a:ea typeface="inpin heiti" charset="-122"/>
                  <a:cs typeface="Times New Roman" panose="02020603050405020304" charset="0"/>
                </a:rPr>
                <a:t> </a:t>
              </a:r>
            </a:p>
          </p:txBody>
        </p:sp>
        <p:sp>
          <p:nvSpPr>
            <p:cNvPr id="8" name="文本框 7"/>
            <p:cNvSpPr txBox="1"/>
            <p:nvPr/>
          </p:nvSpPr>
          <p:spPr>
            <a:xfrm>
              <a:off x="4112125" y="1652526"/>
              <a:ext cx="422193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a:solidFill>
                    <a:srgbClr val="FABC23"/>
                  </a:solidFill>
                  <a:latin typeface="Times New Roman" panose="02020603050405020304" charset="0"/>
                  <a:ea typeface="inpin heiti" charset="-122"/>
                  <a:cs typeface="Times New Roman" panose="02020603050405020304" charset="0"/>
                </a:rPr>
                <a:t>Tập làm văn</a:t>
              </a:r>
              <a:r>
                <a:rPr lang="zh-CN" altLang="en-US" sz="6000">
                  <a:solidFill>
                    <a:srgbClr val="FABC23"/>
                  </a:solidFill>
                  <a:latin typeface="Times New Roman" panose="02020603050405020304" charset="0"/>
                  <a:ea typeface="inpin heiti" charset="-122"/>
                  <a:cs typeface="Times New Roman" panose="02020603050405020304" charset="0"/>
                </a:rPr>
                <a:t> </a:t>
              </a:r>
            </a:p>
          </p:txBody>
        </p:sp>
      </p:grpSp>
      <p:sp>
        <p:nvSpPr>
          <p:cNvPr id="4" name="椭圆 3"/>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5" name="椭圆 4"/>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6" name="椭圆 5"/>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15" name="椭圆 10"/>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6" name="椭圆 11"/>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7" name="椭圆 12"/>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4" name="文本框 13"/>
          <p:cNvSpPr txBox="1"/>
          <p:nvPr/>
        </p:nvSpPr>
        <p:spPr>
          <a:xfrm>
            <a:off x="2198257" y="1851841"/>
            <a:ext cx="8526644" cy="1986954"/>
          </a:xfrm>
          <a:prstGeom prst="rect">
            <a:avLst/>
          </a:prstGeom>
          <a:noFill/>
        </p:spPr>
        <p:txBody>
          <a:bodyPr wrap="square">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en-US" altLang="zh-CN" sz="5400" b="1">
                <a:solidFill>
                  <a:schemeClr val="accent1"/>
                </a:solidFill>
                <a:latin typeface="Times New Roman" panose="02020603050405020304" charset="0"/>
                <a:ea typeface="inpin heiti" charset="-122"/>
                <a:cs typeface="Times New Roman" panose="02020603050405020304" charset="0"/>
              </a:rPr>
              <a:t>LUYỆN TẬP XÂY DỰNG ĐOẠN VĂN KỂ CHUYỆN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14" y="0"/>
            <a:ext cx="1314450" cy="131445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15352" y="0"/>
            <a:ext cx="1314450" cy="1314450"/>
          </a:xfrm>
          <a:prstGeom prst="rect">
            <a:avLst/>
          </a:prstGeom>
        </p:spPr>
      </p:pic>
    </p:spTree>
    <p:custDataLst>
      <p:tags r:id="rId1"/>
    </p:custDataLst>
  </p:cSld>
  <p:clrMapOvr>
    <a:masterClrMapping/>
  </p:clrMapOvr>
  <p:transition spd="slow" advTm="1935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2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a:grpSpLocks/>
          </p:cNvGrpSpPr>
          <p:nvPr/>
        </p:nvGrpSpPr>
        <p:grpSpPr bwMode="auto">
          <a:xfrm>
            <a:off x="2062147" y="259710"/>
            <a:ext cx="9123362" cy="822325"/>
            <a:chOff x="1400176" y="1989138"/>
            <a:chExt cx="2946400" cy="849313"/>
          </a:xfrm>
        </p:grpSpPr>
        <p:sp>
          <p:nvSpPr>
            <p:cNvPr id="8198"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25" name="文本框 7"/>
          <p:cNvSpPr txBox="1"/>
          <p:nvPr/>
        </p:nvSpPr>
        <p:spPr bwMode="auto">
          <a:xfrm>
            <a:off x="4155968" y="285412"/>
            <a:ext cx="6637655" cy="646331"/>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3600" b="1" err="1">
                <a:solidFill>
                  <a:srgbClr val="C00000"/>
                </a:solidFill>
                <a:latin typeface="Times New Roman" pitchFamily="18" charset="0"/>
                <a:cs typeface="Times New Roman" pitchFamily="18" charset="0"/>
              </a:rPr>
              <a:t>B</a:t>
            </a:r>
            <a:r>
              <a:rPr lang="en-US" altLang="en-US" sz="3600" b="1" err="1">
                <a:solidFill>
                  <a:srgbClr val="C00000"/>
                </a:solidFill>
                <a:latin typeface="Times New Roman" pitchFamily="18" charset="0"/>
                <a:ea typeface="Times New Roman" panose="02020603050405020304" pitchFamily="18" charset="0"/>
                <a:cs typeface="Times New Roman" pitchFamily="18" charset="0"/>
              </a:rPr>
              <a:t>à</a:t>
            </a:r>
            <a:r>
              <a:rPr lang="en-US" altLang="en-US" sz="3600" b="1" err="1">
                <a:solidFill>
                  <a:srgbClr val="C00000"/>
                </a:solidFill>
                <a:latin typeface="Times New Roman" pitchFamily="18" charset="0"/>
                <a:cs typeface="Times New Roman" pitchFamily="18" charset="0"/>
              </a:rPr>
              <a:t>i</a:t>
            </a:r>
            <a:r>
              <a:rPr lang="en-US" altLang="en-US" sz="3600" b="1">
                <a:solidFill>
                  <a:srgbClr val="C00000"/>
                </a:solidFill>
                <a:latin typeface="Times New Roman" pitchFamily="18" charset="0"/>
                <a:cs typeface="Times New Roman" pitchFamily="18" charset="0"/>
              </a:rPr>
              <a:t> </a:t>
            </a:r>
            <a:r>
              <a:rPr lang="en-US" altLang="en-US" sz="3600" b="1" smtClean="0">
                <a:solidFill>
                  <a:srgbClr val="C00000"/>
                </a:solidFill>
                <a:latin typeface="Times New Roman" pitchFamily="18" charset="0"/>
                <a:cs typeface="Times New Roman" pitchFamily="18" charset="0"/>
              </a:rPr>
              <a:t>1. </a:t>
            </a:r>
            <a:r>
              <a:rPr lang="en-US" altLang="en-US" sz="3600" b="1" err="1">
                <a:solidFill>
                  <a:srgbClr val="C00000"/>
                </a:solidFill>
                <a:latin typeface="Times New Roman" pitchFamily="18" charset="0"/>
                <a:cs typeface="Times New Roman" pitchFamily="18" charset="0"/>
              </a:rPr>
              <a:t>Đọc</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cốt</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truyện</a:t>
            </a:r>
            <a:r>
              <a:rPr lang="en-US" altLang="en-US" sz="3600" b="1">
                <a:solidFill>
                  <a:srgbClr val="C00000"/>
                </a:solidFill>
                <a:latin typeface="Times New Roman" pitchFamily="18" charset="0"/>
                <a:cs typeface="Times New Roman" pitchFamily="18" charset="0"/>
              </a:rPr>
              <a:t> </a:t>
            </a:r>
            <a:r>
              <a:rPr lang="en-US" altLang="en-US" sz="3600" b="1" smtClean="0">
                <a:solidFill>
                  <a:srgbClr val="C00000"/>
                </a:solidFill>
                <a:latin typeface="Times New Roman" pitchFamily="18" charset="0"/>
                <a:cs typeface="Times New Roman" pitchFamily="18" charset="0"/>
              </a:rPr>
              <a:t>sau:</a:t>
            </a:r>
            <a:endParaRPr lang="en-US" altLang="en-US" sz="3600" b="1">
              <a:solidFill>
                <a:srgbClr val="C00000"/>
              </a:solidFill>
              <a:latin typeface="Times New Roman" pitchFamily="18" charset="0"/>
              <a:cs typeface="Times New Roman" pitchFamily="18" charset="0"/>
            </a:endParaRPr>
          </a:p>
        </p:txBody>
      </p:sp>
      <p:sp>
        <p:nvSpPr>
          <p:cNvPr id="26" name="文本框 7"/>
          <p:cNvSpPr txBox="1"/>
          <p:nvPr/>
        </p:nvSpPr>
        <p:spPr bwMode="auto">
          <a:xfrm>
            <a:off x="188685" y="1093416"/>
            <a:ext cx="11742058"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3800" b="1">
                <a:solidFill>
                  <a:srgbClr val="002060"/>
                </a:solidFill>
                <a:latin typeface="Times New Roman" pitchFamily="18" charset="0"/>
                <a:cs typeface="Times New Roman" pitchFamily="18" charset="0"/>
              </a:rPr>
              <a:t>VÀO NGHỀ</a:t>
            </a:r>
          </a:p>
          <a:p>
            <a:pPr algn="just">
              <a:defRPr/>
            </a:pPr>
            <a:r>
              <a:rPr lang="en-US" altLang="en-US" sz="3000">
                <a:latin typeface="+mj-lt"/>
                <a:cs typeface="Times New Roman" panose="02020603050405020304" pitchFamily="18" charset="0"/>
              </a:rPr>
              <a:t>	</a:t>
            </a:r>
            <a:r>
              <a:rPr lang="en-US" altLang="en-US" sz="3000" smtClean="0">
                <a:latin typeface="+mj-lt"/>
                <a:cs typeface="Times New Roman" panose="02020603050405020304" pitchFamily="18" charset="0"/>
              </a:rPr>
              <a:t>  </a:t>
            </a:r>
            <a:r>
              <a:rPr lang="en-US" altLang="en-US" sz="3200" smtClean="0">
                <a:latin typeface="Times New Roman" pitchFamily="18" charset="0"/>
                <a:cs typeface="Times New Roman" pitchFamily="18" charset="0"/>
              </a:rPr>
              <a:t>Va-li-a </a:t>
            </a:r>
            <a:r>
              <a:rPr lang="en-US" altLang="en-US" sz="3200" err="1">
                <a:latin typeface="Times New Roman" pitchFamily="18" charset="0"/>
                <a:cs typeface="Times New Roman" pitchFamily="18" charset="0"/>
              </a:rPr>
              <a:t>được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bố</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mẹ</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thích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nhất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smtClean="0">
                <a:latin typeface="Times New Roman" pitchFamily="18" charset="0"/>
                <a:cs typeface="Times New Roman" pitchFamily="18" charset="0"/>
              </a:rPr>
              <a:t>mục</a:t>
            </a:r>
            <a:r>
              <a:rPr lang="en-US" altLang="en-US" sz="3200" smtClean="0">
                <a:latin typeface="Times New Roman" pitchFamily="18" charset="0"/>
                <a:cs typeface="Times New Roman" pitchFamily="18" charset="0"/>
              </a:rPr>
              <a:t> “</a:t>
            </a:r>
            <a:r>
              <a:rPr lang="en-US" altLang="en-US" sz="3200" err="1" smtClean="0">
                <a:latin typeface="Times New Roman" pitchFamily="18" charset="0"/>
                <a:cs typeface="Times New Roman" pitchFamily="18" charset="0"/>
              </a:rPr>
              <a:t>Cô</a:t>
            </a:r>
            <a:r>
              <a:rPr lang="en-US" altLang="en-US" sz="3200" smtClean="0">
                <a:latin typeface="Times New Roman" pitchFamily="18" charset="0"/>
                <a:cs typeface="Times New Roman" pitchFamily="18" charset="0"/>
              </a:rPr>
              <a:t> </a:t>
            </a:r>
            <a:r>
              <a:rPr lang="en-US" altLang="en-US" sz="3200" err="1">
                <a:latin typeface="Times New Roman" pitchFamily="18" charset="0"/>
                <a:cs typeface="Times New Roman" pitchFamily="18" charset="0"/>
              </a:rPr>
              <a:t>gái</a:t>
            </a:r>
            <a:r>
              <a:rPr lang="en-US" altLang="en-US" sz="3200">
                <a:latin typeface="Times New Roman" pitchFamily="18" charset="0"/>
                <a:cs typeface="Times New Roman" pitchFamily="18" charset="0"/>
              </a:rPr>
              <a:t> phi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đánh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mơ</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biểu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mục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ấy</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  Em </a:t>
            </a:r>
            <a:r>
              <a:rPr lang="en-US" altLang="en-US" sz="3200" err="1">
                <a:latin typeface="Times New Roman" pitchFamily="18" charset="0"/>
                <a:cs typeface="Times New Roman" pitchFamily="18" charset="0"/>
              </a:rPr>
              <a:t>xin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học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nghề</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tại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Ông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giám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đốc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việc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quét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dọn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ngạc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rồi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cũng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nhận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lời</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  Va-li-a </a:t>
            </a:r>
            <a:r>
              <a:rPr lang="en-US" altLang="en-US" sz="3200" err="1">
                <a:latin typeface="Times New Roman" pitchFamily="18" charset="0"/>
                <a:cs typeface="Times New Roman" pitchFamily="18" charset="0"/>
              </a:rPr>
              <a:t>đã</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giữ</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sạch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sẽ</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quen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với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chú</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suốt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thời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gian</a:t>
            </a:r>
            <a:r>
              <a:rPr lang="en-US" altLang="en-US" sz="3200">
                <a:latin typeface="Times New Roman" pitchFamily="18" charset="0"/>
                <a:cs typeface="Times New Roman" pitchFamily="18" charset="0"/>
              </a:rPr>
              <a:t> </a:t>
            </a:r>
            <a:r>
              <a:rPr lang="en-US" altLang="en-US" sz="3200" err="1" smtClean="0">
                <a:latin typeface="Times New Roman" pitchFamily="18" charset="0"/>
                <a:cs typeface="Times New Roman" pitchFamily="18" charset="0"/>
              </a:rPr>
              <a:t>học</a:t>
            </a:r>
            <a:r>
              <a:rPr lang="en-US" altLang="en-US" sz="3200" smtClean="0">
                <a:latin typeface="Times New Roman" pitchFamily="18" charset="0"/>
                <a:cs typeface="Times New Roman" pitchFamily="18" charset="0"/>
              </a:rPr>
              <a:t>.</a:t>
            </a:r>
            <a:endParaRPr lang="en-US" altLang="en-US" sz="3200">
              <a:latin typeface="Times New Roman" pitchFamily="18" charset="0"/>
              <a:cs typeface="Times New Roman" pitchFamily="18" charset="0"/>
            </a:endParaRPr>
          </a:p>
          <a:p>
            <a:pPr algn="just">
              <a:defRPr/>
            </a:pPr>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  Về </a:t>
            </a:r>
            <a:r>
              <a:rPr lang="en-US" altLang="en-US" sz="3200" err="1">
                <a:latin typeface="Times New Roman" pitchFamily="18" charset="0"/>
                <a:cs typeface="Times New Roman" pitchFamily="18" charset="0"/>
              </a:rPr>
              <a:t>sau</a:t>
            </a:r>
            <a:r>
              <a:rPr lang="en-US" altLang="en-US" sz="3200">
                <a:latin typeface="Times New Roman" pitchFamily="18" charset="0"/>
                <a:cs typeface="Times New Roman" pitchFamily="18" charset="0"/>
              </a:rPr>
              <a:t>, </a:t>
            </a:r>
            <a:r>
              <a:rPr lang="en-US" altLang="en-US" sz="3200" err="1" smtClean="0">
                <a:latin typeface="Times New Roman" pitchFamily="18" charset="0"/>
                <a:cs typeface="Times New Roman" pitchFamily="18" charset="0"/>
              </a:rPr>
              <a:t>Va</a:t>
            </a:r>
            <a:r>
              <a:rPr lang="en-US" altLang="en-US" sz="3200" smtClean="0">
                <a:latin typeface="Times New Roman" pitchFamily="18" charset="0"/>
                <a:cs typeface="Times New Roman" pitchFamily="18" charset="0"/>
              </a:rPr>
              <a:t>-li-a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một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hằng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a:t>
            </a:r>
            <a:r>
              <a:rPr lang="en-US" altLang="en-US" sz="3200" i="1" smtClean="0">
                <a:latin typeface="Times New Roman" pitchFamily="18" charset="0"/>
                <a:cs typeface="Times New Roman" pitchFamily="18" charset="0"/>
              </a:rPr>
              <a:t>Theo</a:t>
            </a:r>
            <a:r>
              <a:rPr lang="en-US" altLang="en-US" sz="3200" smtClean="0">
                <a:latin typeface="Times New Roman" pitchFamily="18" charset="0"/>
                <a:cs typeface="Times New Roman" pitchFamily="18" charset="0"/>
              </a:rPr>
              <a:t> </a:t>
            </a:r>
            <a:r>
              <a:rPr lang="en-US" altLang="en-US" sz="3200">
                <a:latin typeface="Times New Roman" pitchFamily="18" charset="0"/>
                <a:cs typeface="Times New Roman" pitchFamily="18" charset="0"/>
              </a:rPr>
              <a:t>TIẾNG VIỆT 3, 1985.</a:t>
            </a:r>
            <a:endParaRPr lang="en-US" altLang="en-US" sz="3200">
              <a:latin typeface="Times New Roman" pitchFamily="18" charset="0"/>
              <a:ea typeface="Times New Roman" panose="02020603050405020304" pitchFamily="18" charset="0"/>
              <a:cs typeface="Times New Roman" pitchFamily="18" charset="0"/>
            </a:endParaRPr>
          </a:p>
        </p:txBody>
      </p:sp>
      <p:pic>
        <p:nvPicPr>
          <p:cNvPr id="9"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302204" cy="158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31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2000"/>
                                        <p:tgtEl>
                                          <p:spTgt spid="21"/>
                                        </p:tgtEl>
                                      </p:cBhvr>
                                    </p:animEffect>
                                  </p:childTnLst>
                                </p:cTn>
                              </p:par>
                              <p:par>
                                <p:cTn id="14" presetID="2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edge">
                                      <p:cBhvr>
                                        <p:cTn id="16" dur="2000"/>
                                        <p:tgtEl>
                                          <p:spTgt spid="25"/>
                                        </p:tgtEl>
                                      </p:cBhvr>
                                    </p:animEffect>
                                  </p:childTnLst>
                                </p:cTn>
                              </p:par>
                            </p:childTnLst>
                          </p:cTn>
                        </p:par>
                        <p:par>
                          <p:cTn id="17" fill="hold">
                            <p:stCondLst>
                              <p:cond delay="2500"/>
                            </p:stCondLst>
                            <p:childTnLst>
                              <p:par>
                                <p:cTn id="18" presetID="3"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4000" b="1">
                <a:solidFill>
                  <a:srgbClr val="C00000"/>
                </a:solidFill>
                <a:latin typeface="Times New Roman" panose="02020603050405020304" pitchFamily="18" charset="0"/>
                <a:cs typeface="Times New Roman" panose="02020603050405020304" pitchFamily="18" charset="0"/>
              </a:rPr>
              <a:t>VÀO NGHỀ</a:t>
            </a:r>
          </a:p>
          <a:p>
            <a:pPr algn="just">
              <a:defRPr/>
            </a:pPr>
            <a:r>
              <a:rPr lang="en-US" altLang="en-US" sz="3000">
                <a:latin typeface="Times New Roman" panose="02020603050405020304" pitchFamily="18" charset="0"/>
                <a:cs typeface="Times New Roman" panose="02020603050405020304" pitchFamily="18" charset="0"/>
              </a:rPr>
              <a:t>	</a:t>
            </a:r>
            <a:r>
              <a:rPr lang="en-US" altLang="en-US" sz="3000" smtClean="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Va-li-a </a:t>
            </a:r>
            <a:r>
              <a:rPr lang="en-US" altLang="en-US" sz="3200" err="1">
                <a:latin typeface="Times New Roman" panose="02020603050405020304" pitchFamily="18" charset="0"/>
                <a:cs typeface="Times New Roman" panose="02020603050405020304" pitchFamily="18" charset="0"/>
              </a:rPr>
              <a:t>được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bố</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mẹ</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thích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nhất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tiết</a:t>
            </a:r>
            <a:r>
              <a:rPr lang="en-US" altLang="en-US" sz="3200">
                <a:latin typeface="Times New Roman" panose="02020603050405020304" pitchFamily="18" charset="0"/>
                <a:cs typeface="Times New Roman" panose="02020603050405020304" pitchFamily="18" charset="0"/>
              </a:rPr>
              <a:t> </a:t>
            </a:r>
            <a:r>
              <a:rPr lang="en-US" altLang="en-US" sz="3200" err="1" smtClean="0">
                <a:latin typeface="Times New Roman" panose="02020603050405020304" pitchFamily="18" charset="0"/>
                <a:cs typeface="Times New Roman" panose="02020603050405020304" pitchFamily="18" charset="0"/>
              </a:rPr>
              <a:t>mục</a:t>
            </a:r>
            <a:r>
              <a:rPr lang="en-US" altLang="en-US" sz="3200" smtClean="0">
                <a:latin typeface="Times New Roman" panose="02020603050405020304" pitchFamily="18" charset="0"/>
                <a:cs typeface="Times New Roman" panose="02020603050405020304" pitchFamily="18" charset="0"/>
              </a:rPr>
              <a:t> “</a:t>
            </a:r>
            <a:r>
              <a:rPr lang="en-US" altLang="en-US" sz="3200" err="1" smtClean="0">
                <a:latin typeface="Times New Roman" panose="02020603050405020304" pitchFamily="18" charset="0"/>
                <a:cs typeface="Times New Roman" panose="02020603050405020304" pitchFamily="18" charset="0"/>
              </a:rPr>
              <a:t>Cô</a:t>
            </a:r>
            <a:r>
              <a:rPr lang="en-US" altLang="en-US" sz="3200" smtClean="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gái</a:t>
            </a:r>
            <a:r>
              <a:rPr lang="en-US" altLang="en-US" sz="3200">
                <a:latin typeface="Times New Roman" panose="02020603050405020304" pitchFamily="18" charset="0"/>
                <a:cs typeface="Times New Roman" panose="02020603050405020304" pitchFamily="18" charset="0"/>
              </a:rPr>
              <a:t> phi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đánh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mơ</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ước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trở</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viên</a:t>
            </a: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biểu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tiết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mục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ấy</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Em </a:t>
            </a:r>
            <a:r>
              <a:rPr lang="en-US" altLang="en-US" sz="3200" err="1">
                <a:latin typeface="Times New Roman" panose="02020603050405020304" pitchFamily="18" charset="0"/>
                <a:cs typeface="Times New Roman" panose="02020603050405020304" pitchFamily="18" charset="0"/>
              </a:rPr>
              <a:t>xin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học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nghề</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tại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rạp</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Ông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giám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đốc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rạp</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giao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việc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quét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dọn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chuồng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ngạc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nhiên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nhưng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rồi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cũng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nhận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lời</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Va-li-a </a:t>
            </a:r>
            <a:r>
              <a:rPr lang="en-US" altLang="en-US" sz="3200" err="1">
                <a:latin typeface="Times New Roman" panose="02020603050405020304" pitchFamily="18" charset="0"/>
                <a:cs typeface="Times New Roman" panose="02020603050405020304" pitchFamily="18" charset="0"/>
              </a:rPr>
              <a:t>đã</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giữ</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chuồng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sạch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sẽ</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l</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quen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với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chú</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trong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suốt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thời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gian</a:t>
            </a:r>
            <a:r>
              <a:rPr lang="en-US" altLang="en-US" sz="3200">
                <a:latin typeface="Times New Roman" panose="02020603050405020304" pitchFamily="18" charset="0"/>
                <a:cs typeface="Times New Roman" panose="02020603050405020304" pitchFamily="18" charset="0"/>
              </a:rPr>
              <a:t> </a:t>
            </a:r>
            <a:r>
              <a:rPr lang="en-US" altLang="en-US" sz="3200" err="1" smtClean="0">
                <a:latin typeface="Times New Roman" panose="02020603050405020304" pitchFamily="18" charset="0"/>
                <a:cs typeface="Times New Roman" panose="02020603050405020304" pitchFamily="18" charset="0"/>
              </a:rPr>
              <a:t>học</a:t>
            </a:r>
            <a:r>
              <a:rPr lang="en-US" altLang="en-US" sz="32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Về </a:t>
            </a:r>
            <a:r>
              <a:rPr lang="en-US" altLang="en-US" sz="3200" err="1">
                <a:latin typeface="Times New Roman" panose="02020603050405020304" pitchFamily="18" charset="0"/>
                <a:cs typeface="Times New Roman" panose="02020603050405020304" pitchFamily="18" charset="0"/>
              </a:rPr>
              <a:t>sau</a:t>
            </a:r>
            <a:r>
              <a:rPr lang="en-US" altLang="en-US" sz="3200">
                <a:latin typeface="Times New Roman" panose="02020603050405020304" pitchFamily="18" charset="0"/>
                <a:cs typeface="Times New Roman" panose="02020603050405020304" pitchFamily="18" charset="0"/>
              </a:rPr>
              <a:t>, </a:t>
            </a:r>
            <a:r>
              <a:rPr lang="en-US" altLang="en-US" sz="3200" err="1" smtClean="0">
                <a:latin typeface="Times New Roman" panose="02020603050405020304" pitchFamily="18" charset="0"/>
                <a:cs typeface="Times New Roman" panose="02020603050405020304" pitchFamily="18" charset="0"/>
              </a:rPr>
              <a:t>Va</a:t>
            </a:r>
            <a:r>
              <a:rPr lang="en-US" altLang="en-US" sz="3200" smtClean="0">
                <a:latin typeface="Times New Roman" panose="02020603050405020304" pitchFamily="18" charset="0"/>
                <a:cs typeface="Times New Roman" panose="02020603050405020304" pitchFamily="18" charset="0"/>
              </a:rPr>
              <a:t>-li-a </a:t>
            </a:r>
            <a:r>
              <a:rPr lang="en-US" altLang="en-US" sz="3200" err="1">
                <a:latin typeface="Times New Roman" panose="02020603050405020304" pitchFamily="18" charset="0"/>
                <a:cs typeface="Times New Roman" panose="02020603050405020304" pitchFamily="18" charset="0"/>
              </a:rPr>
              <a:t>trở</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một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viên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như</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hằng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mong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ước</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i="1" smtClean="0">
                <a:latin typeface="Times New Roman" panose="02020603050405020304" pitchFamily="18" charset="0"/>
                <a:cs typeface="Times New Roman" panose="02020603050405020304" pitchFamily="18" charset="0"/>
              </a:rPr>
              <a:t>Theo</a:t>
            </a:r>
            <a:r>
              <a:rPr lang="en-US" altLang="en-US" sz="3200" smtClean="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TIẾNG VIỆT 3, 1985.</a:t>
            </a:r>
            <a:endParaRPr lang="en-US" altLang="en-US" sz="3200">
              <a:latin typeface="Times New Roman" panose="02020603050405020304" pitchFamily="18" charset="0"/>
              <a:ea typeface="Times New Roman" panose="02020603050405020304" pitchFamily="18" charset="0"/>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1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410253" y="284843"/>
            <a:ext cx="11393713" cy="640175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3600" b="1" dirty="0">
                <a:solidFill>
                  <a:srgbClr val="002060"/>
                </a:solidFill>
                <a:latin typeface="Times New Roman" panose="02020603050405020304" pitchFamily="18" charset="0"/>
                <a:cs typeface="Times New Roman" panose="02020603050405020304" pitchFamily="18" charset="0"/>
              </a:rPr>
              <a:t>VÀO NGHỀ</a:t>
            </a:r>
          </a:p>
          <a:p>
            <a:pPr algn="just">
              <a:defRP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Va</a:t>
            </a:r>
            <a:r>
              <a:rPr lang="en-US" altLang="en-US" sz="3400" dirty="0" smtClean="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được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bố</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thích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nhất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tiết</a:t>
            </a:r>
            <a:r>
              <a:rPr lang="en-US" altLang="en-US" sz="3400" dirty="0">
                <a:latin typeface="Times New Roman" panose="02020603050405020304" pitchFamily="18" charset="0"/>
                <a:cs typeface="Times New Roman" panose="02020603050405020304" pitchFamily="18" charset="0"/>
              </a:rPr>
              <a:t> </a:t>
            </a:r>
            <a:r>
              <a:rPr lang="en-US" altLang="en-US" sz="3400" err="1" smtClean="0">
                <a:latin typeface="Times New Roman" panose="02020603050405020304" pitchFamily="18" charset="0"/>
                <a:cs typeface="Times New Roman" panose="02020603050405020304" pitchFamily="18" charset="0"/>
              </a:rPr>
              <a:t>mục</a:t>
            </a:r>
            <a:r>
              <a:rPr lang="en-US" altLang="en-US" sz="340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Cô</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gái</a:t>
            </a:r>
            <a:r>
              <a:rPr lang="en-US" altLang="en-US" sz="3400" dirty="0">
                <a:latin typeface="Times New Roman" panose="02020603050405020304" pitchFamily="18" charset="0"/>
                <a:cs typeface="Times New Roman" panose="02020603050405020304" pitchFamily="18" charset="0"/>
              </a:rPr>
              <a:t> phi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mơ</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ước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viên</a:t>
            </a:r>
            <a:r>
              <a:rPr lang="en-US" altLang="en-US" sz="3400" dirty="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biểu</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tiết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mục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ấy</a:t>
            </a:r>
            <a:r>
              <a:rPr lang="en-US" altLang="en-US" sz="3400" dirty="0">
                <a:latin typeface="Times New Roman" panose="02020603050405020304" pitchFamily="18" charset="0"/>
                <a:cs typeface="Times New Roman" panose="02020603050405020304" pitchFamily="18" charset="0"/>
              </a:rPr>
              <a:t>.</a:t>
            </a: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Em</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học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nghề</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giám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đốc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giao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việc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quét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dọn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chuồng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ngạc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nhưng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rồi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cũng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nhận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lời</a:t>
            </a:r>
            <a:r>
              <a:rPr lang="en-US" altLang="en-US" sz="3400" dirty="0">
                <a:latin typeface="Times New Roman" panose="02020603050405020304" pitchFamily="18" charset="0"/>
                <a:cs typeface="Times New Roman" panose="02020603050405020304" pitchFamily="18" charset="0"/>
              </a:rPr>
              <a:t>.</a:t>
            </a: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Va</a:t>
            </a:r>
            <a:r>
              <a:rPr lang="en-US" altLang="en-US" sz="3400" dirty="0" smtClean="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chuồng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sạch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quen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chú</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trong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suốt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gian</a:t>
            </a:r>
            <a:r>
              <a:rPr lang="en-US" altLang="en-US" sz="3400" dirty="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học</a:t>
            </a:r>
            <a:r>
              <a:rPr lang="en-US" altLang="en-US" sz="3400" dirty="0" smtClean="0">
                <a:latin typeface="Times New Roman" panose="02020603050405020304" pitchFamily="18" charset="0"/>
                <a:cs typeface="Times New Roman" panose="02020603050405020304" pitchFamily="18" charset="0"/>
              </a:rPr>
              <a:t>.</a:t>
            </a:r>
            <a:endParaRPr lang="en-US" altLang="en-US" sz="3400" dirty="0">
              <a:latin typeface="Times New Roman" panose="02020603050405020304" pitchFamily="18" charset="0"/>
              <a:cs typeface="Times New Roman" panose="02020603050405020304" pitchFamily="18" charset="0"/>
            </a:endParaRP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Về</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sau</a:t>
            </a:r>
            <a:r>
              <a:rPr lang="en-US" altLang="en-US" sz="3400" dirty="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Va</a:t>
            </a:r>
            <a:r>
              <a:rPr lang="en-US" altLang="en-US" sz="3400" dirty="0" smtClean="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một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như</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hằng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mong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ước</a:t>
            </a:r>
            <a:r>
              <a:rPr lang="en-US" altLang="en-US" sz="3400" dirty="0">
                <a:latin typeface="Times New Roman" panose="02020603050405020304" pitchFamily="18" charset="0"/>
                <a:cs typeface="Times New Roman" panose="02020603050405020304" pitchFamily="18" charset="0"/>
              </a:rPr>
              <a:t>.</a:t>
            </a:r>
          </a:p>
          <a:p>
            <a:pPr>
              <a:defRPr/>
            </a:pPr>
            <a:r>
              <a:rPr lang="en-US" altLang="en-US" sz="3400">
                <a:latin typeface="Times New Roman" panose="02020603050405020304" pitchFamily="18" charset="0"/>
                <a:cs typeface="Times New Roman" panose="02020603050405020304" pitchFamily="18" charset="0"/>
              </a:rPr>
              <a:t>                                                  </a:t>
            </a:r>
            <a:r>
              <a:rPr lang="en-US" altLang="en-US" sz="3400" i="1" smtClean="0">
                <a:latin typeface="Times New Roman" panose="02020603050405020304" pitchFamily="18" charset="0"/>
                <a:cs typeface="Times New Roman" panose="02020603050405020304" pitchFamily="18" charset="0"/>
              </a:rPr>
              <a:t>Theo</a:t>
            </a:r>
            <a:r>
              <a:rPr lang="en-US" altLang="en-US" sz="3400" smtClean="0">
                <a:latin typeface="Times New Roman" panose="02020603050405020304" pitchFamily="18" charset="0"/>
                <a:cs typeface="Times New Roman" panose="02020603050405020304" pitchFamily="18" charset="0"/>
              </a:rPr>
              <a:t> </a:t>
            </a:r>
            <a:r>
              <a:rPr lang="en-US" altLang="en-US" sz="3400" dirty="0">
                <a:latin typeface="Times New Roman" panose="02020603050405020304" pitchFamily="18" charset="0"/>
                <a:cs typeface="Times New Roman" panose="02020603050405020304" pitchFamily="18" charset="0"/>
              </a:rPr>
              <a:t>TIẾNG VIỆT 3, 1985.</a:t>
            </a:r>
            <a:endParaRPr lang="en-US" altLang="en-US" sz="3400" dirty="0">
              <a:latin typeface="Times New Roman" panose="02020603050405020304" pitchFamily="18" charset="0"/>
              <a:ea typeface="Times New Roman" panose="02020603050405020304" pitchFamily="18" charset="0"/>
            </a:endParaRPr>
          </a:p>
        </p:txBody>
      </p:sp>
      <p:sp>
        <p:nvSpPr>
          <p:cNvPr id="9" name="TextBox 8"/>
          <p:cNvSpPr txBox="1">
            <a:spLocks noChangeArrowheads="1"/>
          </p:cNvSpPr>
          <p:nvPr/>
        </p:nvSpPr>
        <p:spPr bwMode="auto">
          <a:xfrm>
            <a:off x="410244" y="284843"/>
            <a:ext cx="1139371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ctr"/>
            <a:r>
              <a:rPr lang="en-US" altLang="en-US" sz="3600" b="1" dirty="0">
                <a:solidFill>
                  <a:srgbClr val="002060"/>
                </a:solidFill>
                <a:latin typeface="Times New Roman" pitchFamily="18" charset="0"/>
                <a:cs typeface="Times New Roman" pitchFamily="18" charset="0"/>
              </a:rPr>
              <a:t>VÀO </a:t>
            </a:r>
            <a:r>
              <a:rPr lang="en-US" altLang="en-US" sz="3600" b="1" dirty="0" smtClean="0">
                <a:solidFill>
                  <a:srgbClr val="002060"/>
                </a:solidFill>
                <a:latin typeface="Times New Roman" pitchFamily="18" charset="0"/>
                <a:cs typeface="Times New Roman" pitchFamily="18" charset="0"/>
              </a:rPr>
              <a:t>NGHỀ</a:t>
            </a:r>
            <a:endParaRPr lang="en-US" altLang="en-US" sz="3600" dirty="0" smtClean="0">
              <a:solidFill>
                <a:srgbClr val="002060"/>
              </a:solidFill>
              <a:latin typeface="Times New Roman" pitchFamily="18" charset="0"/>
              <a:cs typeface="Times New Roman" pitchFamily="18" charset="0"/>
            </a:endParaRPr>
          </a:p>
          <a:p>
            <a:pPr algn="just"/>
            <a:r>
              <a:rPr lang="en-US" altLang="en-US" sz="3400" dirty="0" smtClean="0">
                <a:solidFill>
                  <a:srgbClr val="C00000"/>
                </a:solidFill>
                <a:latin typeface="Times New Roman" pitchFamily="18" charset="0"/>
                <a:cs typeface="Times New Roman" pitchFamily="18" charset="0"/>
              </a:rPr>
              <a:t> </a:t>
            </a:r>
            <a:r>
              <a:rPr lang="en-US" altLang="en-US" sz="3400" smtClean="0">
                <a:solidFill>
                  <a:srgbClr val="C00000"/>
                </a:solidFill>
                <a:latin typeface="Times New Roman" pitchFamily="18" charset="0"/>
                <a:cs typeface="Times New Roman" pitchFamily="18" charset="0"/>
              </a:rPr>
              <a:t>		</a:t>
            </a:r>
            <a:r>
              <a:rPr lang="en-US" altLang="en-US" sz="3400" smtClean="0">
                <a:solidFill>
                  <a:srgbClr val="FF0000"/>
                </a:solidFill>
                <a:latin typeface="Times New Roman" pitchFamily="18" charset="0"/>
                <a:cs typeface="Times New Roman" pitchFamily="18" charset="0"/>
              </a:rPr>
              <a:t>Va-li-a </a:t>
            </a:r>
            <a:r>
              <a:rPr lang="en-US" altLang="en-US" sz="3400" dirty="0" err="1" smtClean="0">
                <a:solidFill>
                  <a:srgbClr val="FF0000"/>
                </a:solidFill>
                <a:latin typeface="Times New Roman" pitchFamily="18" charset="0"/>
                <a:cs typeface="Times New Roman" pitchFamily="18" charset="0"/>
              </a:rPr>
              <a:t>được</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bố</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mẹ</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cho</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đi</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xem</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xiếc</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Em</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thích</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nhất</a:t>
            </a:r>
            <a:r>
              <a:rPr lang="en-US" altLang="en-US" sz="3400" dirty="0" smtClean="0">
                <a:solidFill>
                  <a:srgbClr val="FF0000"/>
                </a:solidFill>
                <a:latin typeface="Times New Roman" pitchFamily="18" charset="0"/>
                <a:cs typeface="Times New Roman" pitchFamily="18" charset="0"/>
              </a:rPr>
              <a:t> </a:t>
            </a:r>
            <a:r>
              <a:rPr lang="en-US" altLang="en-US" sz="3400" dirty="0" err="1" smtClean="0">
                <a:solidFill>
                  <a:srgbClr val="FF0000"/>
                </a:solidFill>
                <a:latin typeface="Times New Roman" pitchFamily="18" charset="0"/>
                <a:cs typeface="Times New Roman" pitchFamily="18" charset="0"/>
              </a:rPr>
              <a:t>tiết</a:t>
            </a:r>
            <a:r>
              <a:rPr lang="en-US" altLang="en-US" sz="3400" dirty="0" smtClean="0">
                <a:solidFill>
                  <a:srgbClr val="FF0000"/>
                </a:solidFill>
                <a:latin typeface="Times New Roman" pitchFamily="18" charset="0"/>
                <a:cs typeface="Times New Roman" pitchFamily="18" charset="0"/>
              </a:rPr>
              <a:t> </a:t>
            </a:r>
            <a:r>
              <a:rPr lang="en-US" altLang="en-US" sz="3400" err="1" smtClean="0">
                <a:solidFill>
                  <a:srgbClr val="FF0000"/>
                </a:solidFill>
                <a:latin typeface="Times New Roman" pitchFamily="18" charset="0"/>
                <a:cs typeface="Times New Roman" pitchFamily="18" charset="0"/>
              </a:rPr>
              <a:t>mục</a:t>
            </a:r>
            <a:r>
              <a:rPr lang="en-US" altLang="en-US" sz="3400" smtClean="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Cô</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gái</a:t>
            </a:r>
            <a:r>
              <a:rPr lang="en-US" altLang="en-US" sz="3400" dirty="0">
                <a:solidFill>
                  <a:srgbClr val="FF0000"/>
                </a:solidFill>
                <a:latin typeface="Times New Roman" pitchFamily="18" charset="0"/>
                <a:cs typeface="Times New Roman" pitchFamily="18" charset="0"/>
              </a:rPr>
              <a:t> phi </a:t>
            </a:r>
            <a:r>
              <a:rPr lang="en-US" altLang="en-US" sz="3400" dirty="0" err="1">
                <a:solidFill>
                  <a:srgbClr val="FF0000"/>
                </a:solidFill>
                <a:latin typeface="Times New Roman" pitchFamily="18" charset="0"/>
                <a:cs typeface="Times New Roman" pitchFamily="18" charset="0"/>
              </a:rPr>
              <a:t>ngựa</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đánh</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đàn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và</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mơ</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ước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trở</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thành</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diễn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viên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biểu</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diễn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tiết</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mục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ấy</a:t>
            </a:r>
            <a:r>
              <a:rPr lang="en-US" altLang="en-US" sz="3400" dirty="0">
                <a:solidFill>
                  <a:srgbClr val="FF0000"/>
                </a:solidFill>
                <a:latin typeface="Times New Roman" pitchFamily="18" charset="0"/>
                <a:cs typeface="Times New Roman" pitchFamily="18" charset="0"/>
              </a:rPr>
              <a:t>.</a:t>
            </a:r>
            <a:endParaRPr lang="en-US" sz="3400" dirty="0">
              <a:solidFill>
                <a:srgbClr val="FF0000"/>
              </a:solidFill>
            </a:endParaRPr>
          </a:p>
        </p:txBody>
      </p:sp>
      <p:sp>
        <p:nvSpPr>
          <p:cNvPr id="10" name="TextBox 9"/>
          <p:cNvSpPr txBox="1">
            <a:spLocks noChangeArrowheads="1"/>
          </p:cNvSpPr>
          <p:nvPr/>
        </p:nvSpPr>
        <p:spPr bwMode="auto">
          <a:xfrm>
            <a:off x="410243" y="2392073"/>
            <a:ext cx="1139371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400">
                <a:latin typeface="Times New Roman" pitchFamily="18" charset="0"/>
                <a:cs typeface="Times New Roman" pitchFamily="18" charset="0"/>
              </a:rPr>
              <a:t>	</a:t>
            </a:r>
            <a:r>
              <a:rPr lang="en-US" altLang="en-US" sz="3400" smtClean="0">
                <a:latin typeface="Times New Roman" pitchFamily="18" charset="0"/>
                <a:cs typeface="Times New Roman" pitchFamily="18" charset="0"/>
              </a:rPr>
              <a:t>	</a:t>
            </a:r>
            <a:r>
              <a:rPr lang="en-US" altLang="en-US" sz="3400" smtClean="0">
                <a:solidFill>
                  <a:srgbClr val="002060"/>
                </a:solidFill>
                <a:latin typeface="Times New Roman" pitchFamily="18" charset="0"/>
                <a:cs typeface="Times New Roman" pitchFamily="18" charset="0"/>
              </a:rPr>
              <a:t>Em </a:t>
            </a:r>
            <a:r>
              <a:rPr lang="en-US" altLang="en-US" sz="3400" dirty="0" err="1">
                <a:solidFill>
                  <a:srgbClr val="002060"/>
                </a:solidFill>
                <a:latin typeface="Times New Roman" pitchFamily="18" charset="0"/>
                <a:cs typeface="Times New Roman" pitchFamily="18" charset="0"/>
              </a:rPr>
              <a:t>xin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vào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học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nghề</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tại</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rạp</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xiếc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Ông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giám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đốc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rạp</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xiếc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giao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cho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em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việc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quét</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dọn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chuồng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ngựa</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Em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ngạc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nhiên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nhưng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rồi</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cũng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nhận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lời</a:t>
            </a:r>
            <a:r>
              <a:rPr lang="en-US" altLang="en-US" sz="3400" dirty="0">
                <a:solidFill>
                  <a:srgbClr val="002060"/>
                </a:solidFill>
                <a:latin typeface="Times New Roman" pitchFamily="18" charset="0"/>
                <a:cs typeface="Times New Roman" pitchFamily="18" charset="0"/>
              </a:rPr>
              <a:t>.</a:t>
            </a:r>
            <a:endParaRPr lang="en-US" sz="3400" dirty="0">
              <a:solidFill>
                <a:srgbClr val="002060"/>
              </a:solidFill>
            </a:endParaRPr>
          </a:p>
        </p:txBody>
      </p:sp>
      <p:sp>
        <p:nvSpPr>
          <p:cNvPr id="12" name="TextBox 11"/>
          <p:cNvSpPr txBox="1">
            <a:spLocks noChangeArrowheads="1"/>
          </p:cNvSpPr>
          <p:nvPr/>
        </p:nvSpPr>
        <p:spPr bwMode="auto">
          <a:xfrm>
            <a:off x="410253" y="3922924"/>
            <a:ext cx="113937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400">
                <a:solidFill>
                  <a:schemeClr val="accent6">
                    <a:lumMod val="50000"/>
                  </a:schemeClr>
                </a:solidFill>
                <a:latin typeface="Times New Roman" pitchFamily="18" charset="0"/>
                <a:cs typeface="Times New Roman" pitchFamily="18" charset="0"/>
              </a:rPr>
              <a:t>	</a:t>
            </a:r>
            <a:r>
              <a:rPr lang="en-US" altLang="en-US" sz="3400" smtClean="0">
                <a:solidFill>
                  <a:schemeClr val="accent6">
                    <a:lumMod val="50000"/>
                  </a:schemeClr>
                </a:solidFill>
                <a:latin typeface="Times New Roman" pitchFamily="18" charset="0"/>
                <a:cs typeface="Times New Roman" pitchFamily="18" charset="0"/>
              </a:rPr>
              <a:t>	</a:t>
            </a:r>
            <a:r>
              <a:rPr lang="en-US" altLang="en-US" sz="3400" smtClean="0">
                <a:solidFill>
                  <a:schemeClr val="accent1">
                    <a:lumMod val="50000"/>
                  </a:schemeClr>
                </a:solidFill>
                <a:latin typeface="Times New Roman" pitchFamily="18" charset="0"/>
                <a:cs typeface="Times New Roman" pitchFamily="18" charset="0"/>
              </a:rPr>
              <a:t>Va-li-a </a:t>
            </a:r>
            <a:r>
              <a:rPr lang="en-US" altLang="en-US" sz="3400" dirty="0" err="1">
                <a:solidFill>
                  <a:schemeClr val="accent1">
                    <a:lumMod val="50000"/>
                  </a:schemeClr>
                </a:solidFill>
                <a:latin typeface="Times New Roman" pitchFamily="18" charset="0"/>
                <a:cs typeface="Times New Roman" pitchFamily="18" charset="0"/>
              </a:rPr>
              <a:t>đã</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giữ</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chuồng</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ngựa</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sạch</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sẽ</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và</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làm</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quen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với</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chú</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ngựa</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smtClean="0">
                <a:solidFill>
                  <a:schemeClr val="accent1">
                    <a:lumMod val="50000"/>
                  </a:schemeClr>
                </a:solidFill>
                <a:latin typeface="Times New Roman" pitchFamily="18" charset="0"/>
                <a:cs typeface="Times New Roman" pitchFamily="18" charset="0"/>
              </a:rPr>
              <a:t>diễn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smtClean="0">
                <a:solidFill>
                  <a:schemeClr val="accent1">
                    <a:lumMod val="50000"/>
                  </a:schemeClr>
                </a:solidFill>
                <a:latin typeface="Times New Roman" pitchFamily="18" charset="0"/>
                <a:cs typeface="Times New Roman" pitchFamily="18" charset="0"/>
              </a:rPr>
              <a:t>trong</a:t>
            </a:r>
            <a:r>
              <a:rPr lang="en-US" altLang="en-US" sz="3400" dirty="0" smtClean="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suốt</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thời</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gian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học</a:t>
            </a:r>
            <a:r>
              <a:rPr lang="en-US" altLang="en-US" sz="3400" dirty="0">
                <a:solidFill>
                  <a:schemeClr val="accent1">
                    <a:lumMod val="50000"/>
                  </a:schemeClr>
                </a:solidFill>
                <a:latin typeface="Times New Roman" pitchFamily="18" charset="0"/>
                <a:cs typeface="Times New Roman" pitchFamily="18" charset="0"/>
              </a:rPr>
              <a:t>.</a:t>
            </a:r>
            <a:endParaRPr lang="en-US" sz="3400" dirty="0">
              <a:solidFill>
                <a:schemeClr val="accent1">
                  <a:lumMod val="50000"/>
                </a:schemeClr>
              </a:solidFill>
            </a:endParaRPr>
          </a:p>
        </p:txBody>
      </p:sp>
      <p:sp>
        <p:nvSpPr>
          <p:cNvPr id="13" name="TextBox 12"/>
          <p:cNvSpPr txBox="1">
            <a:spLocks noChangeArrowheads="1"/>
          </p:cNvSpPr>
          <p:nvPr/>
        </p:nvSpPr>
        <p:spPr bwMode="auto">
          <a:xfrm>
            <a:off x="411480" y="4983480"/>
            <a:ext cx="1139371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400">
                <a:latin typeface="Times New Roman" pitchFamily="18" charset="0"/>
                <a:cs typeface="Times New Roman" pitchFamily="18" charset="0"/>
              </a:rPr>
              <a:t>	</a:t>
            </a:r>
            <a:r>
              <a:rPr lang="en-US" altLang="en-US" sz="3400" smtClean="0">
                <a:latin typeface="Times New Roman" pitchFamily="18" charset="0"/>
                <a:cs typeface="Times New Roman" pitchFamily="18" charset="0"/>
              </a:rPr>
              <a:t>	</a:t>
            </a:r>
            <a:r>
              <a:rPr lang="en-US" altLang="en-US" sz="3400" smtClean="0">
                <a:solidFill>
                  <a:srgbClr val="7030A0"/>
                </a:solidFill>
                <a:latin typeface="Times New Roman" pitchFamily="18" charset="0"/>
                <a:cs typeface="Times New Roman" pitchFamily="18" charset="0"/>
              </a:rPr>
              <a:t>Về </a:t>
            </a:r>
            <a:r>
              <a:rPr lang="en-US" altLang="en-US" sz="3400" dirty="0" err="1">
                <a:solidFill>
                  <a:srgbClr val="7030A0"/>
                </a:solidFill>
                <a:latin typeface="Times New Roman" pitchFamily="18" charset="0"/>
                <a:cs typeface="Times New Roman" pitchFamily="18" charset="0"/>
              </a:rPr>
              <a:t>sau</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Va</a:t>
            </a:r>
            <a:r>
              <a:rPr lang="en-US" altLang="en-US" sz="3400" dirty="0">
                <a:solidFill>
                  <a:srgbClr val="7030A0"/>
                </a:solidFill>
                <a:latin typeface="Times New Roman" pitchFamily="18" charset="0"/>
                <a:cs typeface="Times New Roman" pitchFamily="18" charset="0"/>
              </a:rPr>
              <a:t>-li-a </a:t>
            </a:r>
            <a:r>
              <a:rPr lang="en-US" altLang="en-US" sz="3400" dirty="0" err="1">
                <a:solidFill>
                  <a:srgbClr val="7030A0"/>
                </a:solidFill>
                <a:latin typeface="Times New Roman" pitchFamily="18" charset="0"/>
                <a:cs typeface="Times New Roman" pitchFamily="18" charset="0"/>
              </a:rPr>
              <a:t>trở</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thành</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một</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diễn</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viên</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như</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em</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hằng</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mong</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ước</a:t>
            </a:r>
            <a:r>
              <a:rPr lang="en-US" altLang="en-US" sz="3400" dirty="0">
                <a:solidFill>
                  <a:srgbClr val="7030A0"/>
                </a:solidFill>
                <a:latin typeface="Times New Roman" pitchFamily="18" charset="0"/>
                <a:cs typeface="Times New Roman" pitchFamily="18" charset="0"/>
              </a:rPr>
              <a:t>.</a:t>
            </a:r>
          </a:p>
          <a:p>
            <a:pPr algn="just"/>
            <a:r>
              <a:rPr lang="en-US" altLang="en-US" sz="3400" i="1" dirty="0">
                <a:latin typeface="Times New Roman" pitchFamily="18" charset="0"/>
                <a:cs typeface="Times New Roman" pitchFamily="18" charset="0"/>
              </a:rPr>
              <a:t>						</a:t>
            </a:r>
            <a:r>
              <a:rPr lang="en-US" altLang="en-US" sz="3400" i="1">
                <a:latin typeface="Times New Roman" pitchFamily="18" charset="0"/>
                <a:cs typeface="Times New Roman" pitchFamily="18" charset="0"/>
              </a:rPr>
              <a:t> </a:t>
            </a:r>
            <a:r>
              <a:rPr lang="en-US" altLang="en-US" sz="3400" i="1" smtClean="0">
                <a:latin typeface="Times New Roman" pitchFamily="18" charset="0"/>
                <a:cs typeface="Times New Roman" pitchFamily="18" charset="0"/>
              </a:rPr>
              <a:t>    				   Theo</a:t>
            </a:r>
            <a:r>
              <a:rPr lang="en-US" altLang="en-US" sz="3400" smtClean="0">
                <a:latin typeface="Times New Roman" pitchFamily="18" charset="0"/>
                <a:cs typeface="Times New Roman" pitchFamily="18" charset="0"/>
              </a:rPr>
              <a:t> </a:t>
            </a:r>
            <a:r>
              <a:rPr lang="en-US" altLang="en-US" sz="3400" dirty="0">
                <a:latin typeface="Times New Roman" pitchFamily="18" charset="0"/>
                <a:cs typeface="Times New Roman" pitchFamily="18" charset="0"/>
              </a:rPr>
              <a:t>TIẾNG VIỆT 3, 1985.</a:t>
            </a:r>
          </a:p>
          <a:p>
            <a:pPr algn="just"/>
            <a:endParaRPr lang="en-US" sz="3400" dirty="0">
              <a:solidFill>
                <a:srgbClr val="7030A0"/>
              </a:solidFill>
            </a:endParaRPr>
          </a:p>
        </p:txBody>
      </p:sp>
    </p:spTree>
    <p:custDataLst>
      <p:tags r:id="rId1"/>
    </p:custDataLst>
    <p:extLst>
      <p:ext uri="{BB962C8B-B14F-4D97-AF65-F5344CB8AC3E}">
        <p14:creationId xmlns:p14="http://schemas.microsoft.com/office/powerpoint/2010/main" val="3206823740"/>
      </p:ext>
    </p:extLst>
  </p:cSld>
  <p:clrMapOvr>
    <a:masterClrMapping/>
  </p:clrMapOvr>
  <mc:AlternateContent xmlns:mc="http://schemas.openxmlformats.org/markup-compatibility/2006" xmlns:p14="http://schemas.microsoft.com/office/powerpoint/2010/main">
    <mc:Choice Requires="p14">
      <p:transition spd="slow" p14:dur="2000" advTm="52558"/>
    </mc:Choice>
    <mc:Fallback xmlns="">
      <p:transition spd="slow" advTm="5255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1" presetClass="exit" presetSubtype="0" fill="hold"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420914" y="397581"/>
            <a:ext cx="11364685" cy="267765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smtClean="0">
                <a:solidFill>
                  <a:srgbClr val="FF0000"/>
                </a:solidFill>
                <a:latin typeface="Times New Roman" panose="02020603050405020304" pitchFamily="18" charset="0"/>
                <a:cs typeface="Times New Roman" panose="02020603050405020304" pitchFamily="18" charset="0"/>
              </a:rPr>
              <a:t>Đoạn</a:t>
            </a:r>
            <a:r>
              <a:rPr lang="en-US" altLang="en-US" sz="4200" b="1" i="1" u="sng" dirty="0" smtClean="0">
                <a:solidFill>
                  <a:srgbClr val="FF0000"/>
                </a:solidFill>
                <a:latin typeface="Times New Roman" panose="02020603050405020304" pitchFamily="18" charset="0"/>
                <a:cs typeface="Times New Roman" panose="02020603050405020304" pitchFamily="18" charset="0"/>
              </a:rPr>
              <a:t> 1:</a:t>
            </a:r>
            <a:r>
              <a:rPr lang="en-US" altLang="en-US" sz="4200" dirty="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Va</a:t>
            </a:r>
            <a:r>
              <a:rPr lang="en-US" altLang="en-US" sz="4200" b="1" dirty="0" smtClean="0">
                <a:solidFill>
                  <a:srgbClr val="FF0000"/>
                </a:solidFill>
                <a:latin typeface="Times New Roman" panose="02020603050405020304" pitchFamily="18" charset="0"/>
                <a:cs typeface="Times New Roman" panose="02020603050405020304" pitchFamily="18" charset="0"/>
              </a:rPr>
              <a:t>-li-a </a:t>
            </a:r>
            <a:r>
              <a:rPr lang="en-US" altLang="en-US" sz="4200" b="1" dirty="0" err="1">
                <a:solidFill>
                  <a:srgbClr val="FF0000"/>
                </a:solidFill>
                <a:latin typeface="Times New Roman" panose="02020603050405020304" pitchFamily="18" charset="0"/>
                <a:cs typeface="Times New Roman" panose="02020603050405020304" pitchFamily="18" charset="0"/>
              </a:rPr>
              <a:t>được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bố</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mẹ</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cho</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đi</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xem</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xiếc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Em</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thích</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nhất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mục</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Cô</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gái</a:t>
            </a:r>
            <a:r>
              <a:rPr lang="en-US" altLang="en-US" sz="4200" b="1" dirty="0">
                <a:solidFill>
                  <a:srgbClr val="FF0000"/>
                </a:solidFill>
                <a:latin typeface="Times New Roman" panose="02020603050405020304" pitchFamily="18" charset="0"/>
                <a:cs typeface="Times New Roman" panose="02020603050405020304" pitchFamily="18" charset="0"/>
              </a:rPr>
              <a:t> phi </a:t>
            </a:r>
            <a:r>
              <a:rPr lang="en-US" altLang="en-US" sz="4200" b="1" dirty="0" err="1">
                <a:solidFill>
                  <a:srgbClr val="FF0000"/>
                </a:solidFill>
                <a:latin typeface="Times New Roman" panose="02020603050405020304" pitchFamily="18" charset="0"/>
                <a:cs typeface="Times New Roman" panose="02020603050405020304" pitchFamily="18" charset="0"/>
              </a:rPr>
              <a:t>ngựa</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đánh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v</a:t>
            </a:r>
            <a:r>
              <a:rPr lang="en-US" altLang="en-US" sz="4200" b="1" dirty="0" err="1" smtClean="0">
                <a:solidFill>
                  <a:srgbClr val="FF0000"/>
                </a:solidFill>
                <a:latin typeface="Times New Roman" panose="02020603050405020304" pitchFamily="18" charset="0"/>
                <a:ea typeface="Times New Roman" panose="02020603050405020304" pitchFamily="18" charset="0"/>
              </a:rPr>
              <a:t>à</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smtClean="0">
                <a:solidFill>
                  <a:srgbClr val="FF0000"/>
                </a:solidFill>
                <a:latin typeface="Times New Roman" panose="02020603050405020304" pitchFamily="18" charset="0"/>
                <a:cs typeface="Times New Roman" panose="02020603050405020304" pitchFamily="18" charset="0"/>
              </a:rPr>
              <a:t>mơ</a:t>
            </a:r>
            <a:r>
              <a:rPr lang="en-US" altLang="en-US" sz="4200" b="1" dirty="0" smtClean="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ước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trở</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th</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viên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biểu</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mục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err="1">
                <a:solidFill>
                  <a:srgbClr val="FF0000"/>
                </a:solidFill>
                <a:latin typeface="Times New Roman" panose="02020603050405020304" pitchFamily="18" charset="0"/>
                <a:cs typeface="Times New Roman" panose="02020603050405020304" pitchFamily="18" charset="0"/>
              </a:rPr>
              <a:t>ấy</a:t>
            </a:r>
            <a:r>
              <a:rPr lang="en-US" altLang="en-US" sz="4200" b="1" smtClean="0">
                <a:solidFill>
                  <a:srgbClr val="FF0000"/>
                </a:solidFill>
                <a:latin typeface="Times New Roman" panose="02020603050405020304" pitchFamily="18" charset="0"/>
                <a:cs typeface="Times New Roman" panose="02020603050405020304" pitchFamily="18" charset="0"/>
              </a:rPr>
              <a:t>.</a:t>
            </a:r>
            <a:r>
              <a:rPr lang="en-US" altLang="en-US" sz="4000" dirty="0">
                <a:latin typeface="Times New Roman" panose="02020603050405020304" pitchFamily="18" charset="0"/>
                <a:cs typeface="Times New Roman" panose="02020603050405020304" pitchFamily="18" charset="0"/>
              </a:rPr>
              <a:t>	</a:t>
            </a:r>
            <a:endParaRPr lang="en-US" altLang="en-US" sz="4000" dirty="0">
              <a:latin typeface="Times New Roman" panose="02020603050405020304" pitchFamily="18" charset="0"/>
              <a:ea typeface="Times New Roman" panose="02020603050405020304" pitchFamily="18" charset="0"/>
            </a:endParaRPr>
          </a:p>
        </p:txBody>
      </p:sp>
      <p:pic>
        <p:nvPicPr>
          <p:cNvPr id="5" name="Picture 4" descr="A person standing next to a horse&#10;&#10;Description automatically generated with low confidence"/>
          <p:cNvPicPr>
            <a:picLocks noChangeArrowheads="1"/>
          </p:cNvPicPr>
          <p:nvPr/>
        </p:nvPicPr>
        <p:blipFill rotWithShape="1">
          <a:blip r:embed="rId4">
            <a:extLst>
              <a:ext uri="{28A0092B-C50C-407E-A947-70E740481C1C}">
                <a14:useLocalDpi xmlns:a14="http://schemas.microsoft.com/office/drawing/2010/main" val="0"/>
              </a:ext>
            </a:extLst>
          </a:blip>
          <a:srcRect l="4455" t="7272" r="46537" b="7880"/>
          <a:stretch/>
        </p:blipFill>
        <p:spPr bwMode="auto">
          <a:xfrm>
            <a:off x="1774690" y="2546430"/>
            <a:ext cx="9325431" cy="39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6109152"/>
      </p:ext>
    </p:extLst>
  </p:cSld>
  <p:clrMapOvr>
    <a:masterClrMapping/>
  </p:clrMapOvr>
  <p:transition spd="slow" advTm="28305">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
                                        <p:tgtEl>
                                          <p:spTgt spid="26"/>
                                        </p:tgtEl>
                                      </p:cBhvr>
                                    </p:animEffect>
                                    <p:anim calcmode="lin" valueType="num">
                                      <p:cBhvr>
                                        <p:cTn id="8" dur="10" fill="hold"/>
                                        <p:tgtEl>
                                          <p:spTgt spid="26"/>
                                        </p:tgtEl>
                                        <p:attrNameLst>
                                          <p:attrName>ppt_x</p:attrName>
                                        </p:attrNameLst>
                                      </p:cBhvr>
                                      <p:tavLst>
                                        <p:tav tm="0">
                                          <p:val>
                                            <p:strVal val="#ppt_x"/>
                                          </p:val>
                                        </p:tav>
                                        <p:tav tm="100000">
                                          <p:val>
                                            <p:strVal val="#ppt_x"/>
                                          </p:val>
                                        </p:tav>
                                      </p:tavLst>
                                    </p:anim>
                                    <p:anim calcmode="lin" valueType="num">
                                      <p:cBhvr>
                                        <p:cTn id="9" dur="10" fill="hold"/>
                                        <p:tgtEl>
                                          <p:spTgt spid="2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mod="1">
    <p:ext uri="{E180D4A7-C9FB-4DFB-919C-405C955672EB}">
      <p14:showEvtLst xmlns:p14="http://schemas.microsoft.com/office/powerpoint/2010/main">
        <p14:playEvt time="0" objId="2"/>
        <p14:stopEvt time="26983"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365760" y="396058"/>
            <a:ext cx="11445241"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smtClean="0">
                <a:solidFill>
                  <a:srgbClr val="002060"/>
                </a:solidFill>
                <a:latin typeface="Times New Roman" panose="02020603050405020304" pitchFamily="18" charset="0"/>
                <a:cs typeface="Times New Roman" panose="02020603050405020304" pitchFamily="18" charset="0"/>
              </a:rPr>
              <a:t>Đoạn</a:t>
            </a:r>
            <a:r>
              <a:rPr lang="en-US" altLang="en-US" sz="4200" b="1" i="1" u="sng" dirty="0" smtClean="0">
                <a:solidFill>
                  <a:srgbClr val="002060"/>
                </a:solidFill>
                <a:latin typeface="Times New Roman" panose="02020603050405020304" pitchFamily="18" charset="0"/>
                <a:cs typeface="Times New Roman" panose="02020603050405020304" pitchFamily="18" charset="0"/>
              </a:rPr>
              <a:t> 2:</a:t>
            </a:r>
            <a:r>
              <a:rPr lang="en-US" altLang="en-US" sz="4200" dirty="0" smtClean="0">
                <a:solidFill>
                  <a:srgbClr val="002060"/>
                </a:solidFill>
                <a:latin typeface="Times New Roman" panose="02020603050405020304" pitchFamily="18" charset="0"/>
                <a:cs typeface="Times New Roman" panose="02020603050405020304" pitchFamily="18" charset="0"/>
              </a:rPr>
              <a:t> </a:t>
            </a:r>
            <a:r>
              <a:rPr lang="en-US" altLang="en-US" sz="4200" dirty="0" err="1" smtClean="0">
                <a:solidFill>
                  <a:srgbClr val="002060"/>
                </a:solidFill>
                <a:latin typeface="Times New Roman" panose="02020603050405020304" pitchFamily="18" charset="0"/>
                <a:cs typeface="Times New Roman" panose="02020603050405020304" pitchFamily="18" charset="0"/>
              </a:rPr>
              <a:t>Em</a:t>
            </a:r>
            <a:r>
              <a:rPr lang="en-US" altLang="en-US" sz="4200" dirty="0" smtClean="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a:t>
            </a:r>
            <a:r>
              <a:rPr lang="en-US" altLang="en-US" sz="4200" dirty="0" err="1">
                <a:solidFill>
                  <a:srgbClr val="002060"/>
                </a:solidFill>
                <a:latin typeface="Times New Roman" panose="02020603050405020304" pitchFamily="18" charset="0"/>
                <a:ea typeface="Times New Roman" panose="02020603050405020304" pitchFamily="18" charset="0"/>
              </a:rPr>
              <a:t>à</a:t>
            </a:r>
            <a:r>
              <a:rPr lang="en-US" altLang="en-US" sz="4200" dirty="0" err="1">
                <a:solidFill>
                  <a:srgbClr val="002060"/>
                </a:solidFill>
                <a:latin typeface="Times New Roman" panose="02020603050405020304" pitchFamily="18" charset="0"/>
                <a:cs typeface="Times New Roman" panose="02020603050405020304" pitchFamily="18" charset="0"/>
              </a:rPr>
              <a:t>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học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nghề</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tại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Ông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giám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đốc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giao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việc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quét</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dọn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chuồng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ngựa</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ngạc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nhiên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nhưng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rồi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cũng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nhận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lời</a:t>
            </a:r>
            <a:r>
              <a:rPr lang="en-US" altLang="en-US" sz="4200" dirty="0" smtClean="0">
                <a:solidFill>
                  <a:srgbClr val="002060"/>
                </a:solidFill>
                <a:latin typeface="Times New Roman" panose="02020603050405020304" pitchFamily="18" charset="0"/>
                <a:cs typeface="Times New Roman" panose="02020603050405020304" pitchFamily="18" charset="0"/>
              </a:rPr>
              <a:t>.</a:t>
            </a:r>
            <a:endParaRPr lang="en-US" altLang="en-US" sz="4200" dirty="0">
              <a:solidFill>
                <a:srgbClr val="002060"/>
              </a:solidFill>
              <a:latin typeface="Times New Roman" panose="02020603050405020304" pitchFamily="18" charset="0"/>
              <a:cs typeface="Times New Roman" panose="02020603050405020304" pitchFamily="18" charset="0"/>
            </a:endParaRPr>
          </a:p>
        </p:txBody>
      </p:sp>
      <p:pic>
        <p:nvPicPr>
          <p:cNvPr id="15" name="Picture 14" descr="DSC054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1" y="2427383"/>
            <a:ext cx="10289894" cy="4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7848175"/>
      </p:ext>
    </p:extLst>
  </p:cSld>
  <p:clrMapOvr>
    <a:masterClrMapping/>
  </p:clrMapOvr>
  <p:transition spd="slow" advTm="1858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mod="1">
    <p:ext uri="{E180D4A7-C9FB-4DFB-919C-405C955672EB}">
      <p14:showEvtLst xmlns:p14="http://schemas.microsoft.com/office/powerpoint/2010/main">
        <p14:playEvt time="0" objId="2"/>
        <p14:pauseEvt time="0" objId="2"/>
        <p14:seekEvt time="0" objId="2" seek="0"/>
        <p14:resumeEvt time="0" objId="2"/>
        <p14:stopEvt time="1589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701039" y="393520"/>
            <a:ext cx="10820399"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smtClean="0">
                <a:solidFill>
                  <a:schemeClr val="accent1">
                    <a:lumMod val="50000"/>
                  </a:schemeClr>
                </a:solidFill>
                <a:latin typeface="Times New Roman" panose="02020603050405020304" pitchFamily="18" charset="0"/>
                <a:cs typeface="Times New Roman" panose="02020603050405020304" pitchFamily="18" charset="0"/>
              </a:rPr>
              <a:t>Đoạn</a:t>
            </a:r>
            <a:r>
              <a:rPr lang="en-US" altLang="en-US" sz="4200" b="1" i="1" u="sng"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b="1" i="1" u="sng" dirty="0" smtClean="0">
                <a:solidFill>
                  <a:schemeClr val="accent1">
                    <a:lumMod val="50000"/>
                  </a:schemeClr>
                </a:solidFill>
                <a:latin typeface="Times New Roman" panose="02020603050405020304" pitchFamily="18" charset="0"/>
                <a:cs typeface="Times New Roman" panose="02020603050405020304" pitchFamily="18" charset="0"/>
              </a:rPr>
              <a:t>3:</a:t>
            </a:r>
            <a:r>
              <a:rPr lang="en-US" altLang="en-US" sz="4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smtClean="0">
                <a:solidFill>
                  <a:schemeClr val="accent1">
                    <a:lumMod val="50000"/>
                  </a:schemeClr>
                </a:solidFill>
                <a:latin typeface="Times New Roman" panose="02020603050405020304" pitchFamily="18" charset="0"/>
                <a:cs typeface="Times New Roman" panose="02020603050405020304" pitchFamily="18" charset="0"/>
              </a:rPr>
              <a:t>Va</a:t>
            </a:r>
            <a:r>
              <a:rPr lang="en-US" altLang="en-US" sz="4200" dirty="0" smtClean="0">
                <a:solidFill>
                  <a:schemeClr val="accent1">
                    <a:lumMod val="50000"/>
                  </a:schemeClr>
                </a:solidFill>
                <a:latin typeface="Times New Roman" panose="02020603050405020304" pitchFamily="18" charset="0"/>
                <a:cs typeface="Times New Roman" panose="02020603050405020304" pitchFamily="18" charset="0"/>
              </a:rPr>
              <a:t>-li-a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4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smtClean="0">
                <a:solidFill>
                  <a:schemeClr val="accent1">
                    <a:lumMod val="50000"/>
                  </a:schemeClr>
                </a:solidFill>
                <a:latin typeface="Times New Roman" panose="02020603050405020304" pitchFamily="18" charset="0"/>
                <a:cs typeface="Times New Roman" panose="02020603050405020304" pitchFamily="18" charset="0"/>
              </a:rPr>
              <a:t>l</a:t>
            </a:r>
            <a:r>
              <a:rPr lang="en-US" altLang="en-US" sz="4200" dirty="0" err="1" smtClean="0">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err="1" smtClean="0">
                <a:solidFill>
                  <a:schemeClr val="accent1">
                    <a:lumMod val="50000"/>
                  </a:schemeClr>
                </a:solidFill>
                <a:latin typeface="Times New Roman" panose="02020603050405020304" pitchFamily="18" charset="0"/>
                <a:cs typeface="Times New Roman" panose="02020603050405020304" pitchFamily="18" charset="0"/>
              </a:rPr>
              <a:t>m</a:t>
            </a:r>
            <a:r>
              <a:rPr lang="en-US" altLang="en-US" sz="4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smtClean="0">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4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42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altLang="en-US" sz="4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5" name="Picture 14" descr="DSC054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47" y="2424845"/>
            <a:ext cx="10382491" cy="419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0424509"/>
      </p:ext>
    </p:extLst>
  </p:cSld>
  <p:clrMapOvr>
    <a:masterClrMapping/>
  </p:clrMapOvr>
  <p:transition spd="slow" advTm="2086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mod="1">
    <p:ext uri="{E180D4A7-C9FB-4DFB-919C-405C955672EB}">
      <p14:showEvtLst xmlns:p14="http://schemas.microsoft.com/office/powerpoint/2010/main">
        <p14:playEvt time="0" objId="2"/>
        <p14:stopEvt time="18930"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11.xml><?xml version="1.0" encoding="utf-8"?>
<p:tagLst xmlns:a="http://schemas.openxmlformats.org/drawingml/2006/main" xmlns:r="http://schemas.openxmlformats.org/officeDocument/2006/relationships" xmlns:p="http://schemas.openxmlformats.org/presentationml/2006/main">
  <p:tag name="TIMING" val="|6.8|6.6"/>
</p:tagLst>
</file>

<file path=ppt/tags/tag12.xml><?xml version="1.0" encoding="utf-8"?>
<p:tagLst xmlns:a="http://schemas.openxmlformats.org/drawingml/2006/main" xmlns:r="http://schemas.openxmlformats.org/officeDocument/2006/relationships" xmlns:p="http://schemas.openxmlformats.org/presentationml/2006/main">
  <p:tag name="TIMING" val="|3.2|2.7|0.5|10.4|7.3|11.3|14"/>
</p:tagLst>
</file>

<file path=ppt/tags/tag13.xml><?xml version="1.0" encoding="utf-8"?>
<p:tagLst xmlns:a="http://schemas.openxmlformats.org/drawingml/2006/main" xmlns:r="http://schemas.openxmlformats.org/officeDocument/2006/relationships" xmlns:p="http://schemas.openxmlformats.org/presentationml/2006/main">
  <p:tag name="TIMING" val="|3.6|7|20.4|10"/>
</p:tagLst>
</file>

<file path=ppt/tags/tag14.xml><?xml version="1.0" encoding="utf-8"?>
<p:tagLst xmlns:a="http://schemas.openxmlformats.org/drawingml/2006/main" xmlns:r="http://schemas.openxmlformats.org/officeDocument/2006/relationships" xmlns:p="http://schemas.openxmlformats.org/presentationml/2006/main">
  <p:tag name="TIMING" val="|3.2"/>
</p:tagLst>
</file>

<file path=ppt/tags/tag15.xml><?xml version="1.0" encoding="utf-8"?>
<p:tagLst xmlns:a="http://schemas.openxmlformats.org/drawingml/2006/main" xmlns:r="http://schemas.openxmlformats.org/officeDocument/2006/relationships" xmlns:p="http://schemas.openxmlformats.org/presentationml/2006/main">
  <p:tag name="TIMING" val="|4.5|0.7"/>
</p:tagLst>
</file>

<file path=ppt/tags/tag16.xml><?xml version="1.0" encoding="utf-8"?>
<p:tagLst xmlns:a="http://schemas.openxmlformats.org/drawingml/2006/main" xmlns:r="http://schemas.openxmlformats.org/officeDocument/2006/relationships" xmlns:p="http://schemas.openxmlformats.org/presentationml/2006/main">
  <p:tag name="TIMING" val="|4"/>
</p:tagLst>
</file>

<file path=ppt/tags/tag17.xml><?xml version="1.0" encoding="utf-8"?>
<p:tagLst xmlns:a="http://schemas.openxmlformats.org/drawingml/2006/main" xmlns:r="http://schemas.openxmlformats.org/officeDocument/2006/relationships" xmlns:p="http://schemas.openxmlformats.org/presentationml/2006/main">
  <p:tag name="TIMING" val="|5.1|1.4"/>
</p:tagLst>
</file>

<file path=ppt/tags/tag18.xml><?xml version="1.0" encoding="utf-8"?>
<p:tagLst xmlns:a="http://schemas.openxmlformats.org/drawingml/2006/main" xmlns:r="http://schemas.openxmlformats.org/officeDocument/2006/relationships" xmlns:p="http://schemas.openxmlformats.org/presentationml/2006/main">
  <p:tag name="TIMING" val="|4.5|0.7"/>
</p:tagLst>
</file>

<file path=ppt/tags/tag19.xml><?xml version="1.0" encoding="utf-8"?>
<p:tagLst xmlns:a="http://schemas.openxmlformats.org/drawingml/2006/main" xmlns:r="http://schemas.openxmlformats.org/officeDocument/2006/relationships" xmlns:p="http://schemas.openxmlformats.org/presentationml/2006/main">
  <p:tag name="TIMING" val="|13|4.4|1.4|1.7"/>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20.xml><?xml version="1.0" encoding="utf-8"?>
<p:tagLst xmlns:a="http://schemas.openxmlformats.org/drawingml/2006/main" xmlns:r="http://schemas.openxmlformats.org/officeDocument/2006/relationships" xmlns:p="http://schemas.openxmlformats.org/presentationml/2006/main">
  <p:tag name="TIMING" val="|6.9"/>
</p:tagLst>
</file>

<file path=ppt/tags/tag21.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0.6"/>
</p:tagLst>
</file>

<file path=ppt/tags/tag4.xml><?xml version="1.0" encoding="utf-8"?>
<p:tagLst xmlns:a="http://schemas.openxmlformats.org/drawingml/2006/main" xmlns:r="http://schemas.openxmlformats.org/officeDocument/2006/relationships" xmlns:p="http://schemas.openxmlformats.org/presentationml/2006/main">
  <p:tag name="TIMING" val="|10"/>
</p:tagLst>
</file>

<file path=ppt/tags/tag5.xml><?xml version="1.0" encoding="utf-8"?>
<p:tagLst xmlns:a="http://schemas.openxmlformats.org/drawingml/2006/main" xmlns:r="http://schemas.openxmlformats.org/officeDocument/2006/relationships" xmlns:p="http://schemas.openxmlformats.org/presentationml/2006/main">
  <p:tag name="TIMING" val="|6.8|6.6"/>
</p:tagLst>
</file>

<file path=ppt/tags/tag6.xml><?xml version="1.0" encoding="utf-8"?>
<p:tagLst xmlns:a="http://schemas.openxmlformats.org/drawingml/2006/main" xmlns:r="http://schemas.openxmlformats.org/officeDocument/2006/relationships" xmlns:p="http://schemas.openxmlformats.org/presentationml/2006/main">
  <p:tag name="TIMING" val="|23.1|6|7.7|7.9"/>
</p:tagLst>
</file>

<file path=ppt/tags/tag7.xml><?xml version="1.0" encoding="utf-8"?>
<p:tagLst xmlns:a="http://schemas.openxmlformats.org/drawingml/2006/main" xmlns:r="http://schemas.openxmlformats.org/officeDocument/2006/relationships" xmlns:p="http://schemas.openxmlformats.org/presentationml/2006/main">
  <p:tag name="TIMING" val="|6.5"/>
</p:tagLst>
</file>

<file path=ppt/tags/tag8.xml><?xml version="1.0" encoding="utf-8"?>
<p:tagLst xmlns:a="http://schemas.openxmlformats.org/drawingml/2006/main" xmlns:r="http://schemas.openxmlformats.org/officeDocument/2006/relationships" xmlns:p="http://schemas.openxmlformats.org/presentationml/2006/main">
  <p:tag name="TIMING" val="|2.7"/>
</p:tagLst>
</file>

<file path=ppt/tags/tag9.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3533</TotalTime>
  <Words>1395</Words>
  <Application>Microsoft Office PowerPoint</Application>
  <PresentationFormat>Widescreen</PresentationFormat>
  <Paragraphs>150</Paragraphs>
  <Slides>21</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微软雅黑</vt:lpstr>
      <vt:lpstr>SimSun</vt:lpstr>
      <vt:lpstr>Arial</vt:lpstr>
      <vt:lpstr>Calibri</vt:lpstr>
      <vt:lpstr>Cookie</vt:lpstr>
      <vt:lpstr>inpin heiti</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Admin</cp:lastModifiedBy>
  <cp:revision>257</cp:revision>
  <dcterms:created xsi:type="dcterms:W3CDTF">2017-08-18T03:02:00Z</dcterms:created>
  <dcterms:modified xsi:type="dcterms:W3CDTF">2021-10-06T03:25:01Z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8EA834CE84F7423DBA004F361E5AE7AD</vt:lpwstr>
  </property>
</Properties>
</file>