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67" r:id="rId2"/>
    <p:sldId id="275" r:id="rId3"/>
    <p:sldId id="281" r:id="rId4"/>
    <p:sldId id="282" r:id="rId5"/>
    <p:sldId id="283" r:id="rId6"/>
    <p:sldId id="285" r:id="rId7"/>
    <p:sldId id="276" r:id="rId8"/>
    <p:sldId id="273" r:id="rId9"/>
    <p:sldId id="268" r:id="rId10"/>
    <p:sldId id="277" r:id="rId11"/>
    <p:sldId id="269" r:id="rId12"/>
    <p:sldId id="264" r:id="rId13"/>
    <p:sldId id="278" r:id="rId14"/>
    <p:sldId id="279" r:id="rId15"/>
    <p:sldId id="28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60093"/>
    <a:srgbClr val="CCFFCC"/>
    <a:srgbClr val="CCFCF6"/>
    <a:srgbClr val="FFCCCC"/>
    <a:srgbClr val="FF3300"/>
    <a:srgbClr val="008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B1C49-514D-428F-97B1-888DE5A1008D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CFC72-6DC4-4B61-889C-6436C33F7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2E320-60CE-40FA-9DAE-D9E131D6D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2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65A34-D5E7-485D-82D8-82692FD13F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9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E423E-7EB0-4075-BB87-796CC8E25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3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635DF-4022-471E-B14C-56713059D3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6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635DF-4022-471E-B14C-56713059D3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46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635DF-4022-471E-B14C-56713059D3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8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635DF-4022-471E-B14C-56713059D3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9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635DF-4022-471E-B14C-56713059D3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68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390F1-528F-46FA-AF84-0519000CE2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60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98CE1-0D59-451A-9E84-ECDF96E236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3740-68F0-4AC9-8F59-5811135579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2C8C-6C48-4065-A4D6-6FDBBE4B8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80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19BDB-4462-4E1A-B2D4-95F74E9AF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3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94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24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38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5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41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50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9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2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3FB445-7241-40C5-8915-2975F0B20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4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2C8C-6C48-4065-A4D6-6FDBBE4B8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2C8C-6C48-4065-A4D6-6FDBBE4B8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2C8C-6C48-4065-A4D6-6FDBBE4B8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2C8C-6C48-4065-A4D6-6FDBBE4B8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1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2C8C-6C48-4065-A4D6-6FDBBE4B8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6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1C5CC-6305-4E00-926A-E5E61EE397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3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46561-A0D7-4762-B4D1-4DC58C829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2A1B9C-3BF4-4A80-8DBE-EF512DD0E8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74" r:id="rId3"/>
    <p:sldLayoutId id="2147483673" r:id="rId4"/>
    <p:sldLayoutId id="2147483671" r:id="rId5"/>
    <p:sldLayoutId id="2147483667" r:id="rId6"/>
    <p:sldLayoutId id="2147483665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76" r:id="rId13"/>
    <p:sldLayoutId id="2147483672" r:id="rId14"/>
    <p:sldLayoutId id="2147483669" r:id="rId15"/>
    <p:sldLayoutId id="2147483666" r:id="rId16"/>
    <p:sldLayoutId id="2147483657" r:id="rId17"/>
    <p:sldLayoutId id="2147483658" r:id="rId18"/>
    <p:sldLayoutId id="2147483659" r:id="rId19"/>
    <p:sldLayoutId id="2147483660" r:id="rId20"/>
    <p:sldLayoutId id="2147483661" r:id="rId21"/>
    <p:sldLayoutId id="2147483678" r:id="rId22"/>
    <p:sldLayoutId id="2147483677" r:id="rId23"/>
    <p:sldLayoutId id="2147483675" r:id="rId24"/>
    <p:sldLayoutId id="2147483670" r:id="rId25"/>
    <p:sldLayoutId id="2147483668" r:id="rId26"/>
    <p:sldLayoutId id="2147483664" r:id="rId27"/>
    <p:sldLayoutId id="2147483663" r:id="rId28"/>
    <p:sldLayoutId id="2147483662" r:id="rId2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2438400" y="1066800"/>
            <a:ext cx="395735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4</a:t>
            </a: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1519096" y="2819400"/>
            <a:ext cx="6557963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83820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…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…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…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100m.        …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100m.         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28600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Đ HOẶC S VÀO CHỖ CHẤM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1295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1736" y="1828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0" y="2499696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55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35814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9345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0" y="76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2004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5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590242"/>
              </p:ext>
            </p:extLst>
          </p:nvPr>
        </p:nvGraphicFramePr>
        <p:xfrm>
          <a:off x="4619625" y="2122772"/>
          <a:ext cx="56388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5" name="Chart" r:id="rId4" imgW="89768631" imgH="89768264" progId="MSGraph.Chart.8">
                  <p:embed followColorScheme="full"/>
                </p:oleObj>
              </mc:Choice>
              <mc:Fallback>
                <p:oleObj name="Chart" r:id="rId4" imgW="89768631" imgH="89768264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2122772"/>
                        <a:ext cx="56388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934325" y="5943600"/>
            <a:ext cx="121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619625" y="1759981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0" y="914400"/>
            <a:ext cx="449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0" y="1752600"/>
            <a:ext cx="4648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8100" y="2200693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0" y="34290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3 = 12 (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0" y="4800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 + 15 + 3) : 3 = 12 (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0" y="3886200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0" y="2667000"/>
            <a:ext cx="4648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AB5FC08-1AD5-4A63-AB80-DCF324D35FD1}"/>
              </a:ext>
            </a:extLst>
          </p:cNvPr>
          <p:cNvSpPr txBox="1"/>
          <p:nvPr/>
        </p:nvSpPr>
        <p:spPr>
          <a:xfrm>
            <a:off x="4308346" y="1434737"/>
            <a:ext cx="4826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NGÀY CÓ MƯA TRONG BA THÁNG CỦA NĂM 2004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6FE540E-2DD3-4C67-84F2-7FCCA2E61F23}"/>
              </a:ext>
            </a:extLst>
          </p:cNvPr>
          <p:cNvSpPr/>
          <p:nvPr/>
        </p:nvSpPr>
        <p:spPr>
          <a:xfrm>
            <a:off x="-38409" y="113991"/>
            <a:ext cx="419409" cy="41940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/>
      <p:bldP spid="25614" grpId="0"/>
      <p:bldP spid="25615" grpId="0"/>
      <p:bldP spid="25616" grpId="0"/>
      <p:bldP spid="25617" grpId="0"/>
      <p:bldP spid="256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70211" y="165318"/>
            <a:ext cx="343498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99870" y="2183090"/>
            <a:ext cx="3048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72171" y="3556953"/>
            <a:ext cx="321576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VNI-Times" pitchFamily="2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239" name="Group 83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70738731"/>
              </p:ext>
            </p:extLst>
          </p:nvPr>
        </p:nvGraphicFramePr>
        <p:xfrm>
          <a:off x="3624548" y="616996"/>
          <a:ext cx="5099050" cy="4343402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6355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237" name="Text Box 829"/>
          <p:cNvSpPr txBox="1">
            <a:spLocks noChangeArrowheads="1"/>
          </p:cNvSpPr>
          <p:nvPr/>
        </p:nvSpPr>
        <p:spPr bwMode="auto">
          <a:xfrm>
            <a:off x="4533173" y="2751339"/>
            <a:ext cx="468313" cy="2201661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238" name="Text Box 830"/>
          <p:cNvSpPr txBox="1">
            <a:spLocks noChangeArrowheads="1"/>
          </p:cNvSpPr>
          <p:nvPr/>
        </p:nvSpPr>
        <p:spPr bwMode="auto">
          <a:xfrm>
            <a:off x="5949020" y="4076701"/>
            <a:ext cx="468313" cy="876299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263" name="Text Box 855"/>
          <p:cNvSpPr txBox="1">
            <a:spLocks noChangeArrowheads="1"/>
          </p:cNvSpPr>
          <p:nvPr/>
        </p:nvSpPr>
        <p:spPr bwMode="auto">
          <a:xfrm>
            <a:off x="7338764" y="2316410"/>
            <a:ext cx="468312" cy="2617989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264" name="Text Box 856"/>
          <p:cNvSpPr txBox="1">
            <a:spLocks noChangeArrowheads="1"/>
          </p:cNvSpPr>
          <p:nvPr/>
        </p:nvSpPr>
        <p:spPr bwMode="auto">
          <a:xfrm>
            <a:off x="4270141" y="4960398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       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       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" name="Cloud 1"/>
          <p:cNvSpPr/>
          <p:nvPr/>
        </p:nvSpPr>
        <p:spPr>
          <a:xfrm>
            <a:off x="729889" y="5365659"/>
            <a:ext cx="7391400" cy="1423417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3?</a:t>
            </a:r>
          </a:p>
        </p:txBody>
      </p:sp>
      <p:sp>
        <p:nvSpPr>
          <p:cNvPr id="14" name="Cloud 13"/>
          <p:cNvSpPr/>
          <p:nvPr/>
        </p:nvSpPr>
        <p:spPr>
          <a:xfrm>
            <a:off x="701314" y="5472106"/>
            <a:ext cx="7027586" cy="1191996"/>
          </a:xfrm>
          <a:prstGeom prst="cloud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="" xmlns:a16="http://schemas.microsoft.com/office/drawing/2014/main" id="{CF7944B8-1C16-4CA2-BEB9-AAC8229E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989" y="589827"/>
            <a:ext cx="99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="" xmlns:a16="http://schemas.microsoft.com/office/drawing/2014/main" id="{A3D5D88B-EFBD-43D7-95FD-16300E635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7442" y="4934399"/>
            <a:ext cx="121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B44FCB4D-04B2-4A1A-9B24-C00C5A1F8794}"/>
              </a:ext>
            </a:extLst>
          </p:cNvPr>
          <p:cNvSpPr/>
          <p:nvPr/>
        </p:nvSpPr>
        <p:spPr>
          <a:xfrm>
            <a:off x="37791" y="266391"/>
            <a:ext cx="419409" cy="41940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514DEAE-BEDF-4E63-870C-5A06F1E99756}"/>
              </a:ext>
            </a:extLst>
          </p:cNvPr>
          <p:cNvSpPr txBox="1"/>
          <p:nvPr/>
        </p:nvSpPr>
        <p:spPr>
          <a:xfrm>
            <a:off x="3624548" y="160461"/>
            <a:ext cx="521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CÁ TÀU THẮNG LỢI ĐÃ ĐÁNH BẮT ĐƯỢC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8" grpId="0"/>
      <p:bldP spid="17429" grpId="0"/>
      <p:bldP spid="17430" grpId="0"/>
      <p:bldP spid="18237" grpId="0" animBg="1"/>
      <p:bldP spid="18238" grpId="0" animBg="1"/>
      <p:bldP spid="18263" grpId="0" animBg="1"/>
      <p:bldP spid="18264" grpId="0"/>
      <p:bldP spid="2" grpId="0" animBg="1"/>
      <p:bldP spid="2" grpId="1" animBg="1"/>
      <p:bldP spid="14" grpId="0" animBg="1"/>
      <p:bldP spid="14" grpId="1" animBg="1"/>
      <p:bldP spid="12" grpId="0"/>
      <p:bldP spid="1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5878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48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endParaRPr lang="en-US" sz="4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5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9570" y="304800"/>
            <a:ext cx="1789151" cy="1747052"/>
            <a:chOff x="-410858" y="0"/>
            <a:chExt cx="1789151" cy="1747052"/>
          </a:xfrm>
        </p:grpSpPr>
        <p:sp>
          <p:nvSpPr>
            <p:cNvPr id="5" name="Oval 4"/>
            <p:cNvSpPr/>
            <p:nvPr/>
          </p:nvSpPr>
          <p:spPr>
            <a:xfrm>
              <a:off x="-410858" y="0"/>
              <a:ext cx="1789151" cy="174705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-148843" y="255850"/>
              <a:ext cx="1265121" cy="12353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3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sz="3200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65004" y="1894883"/>
            <a:ext cx="8431396" cy="2907823"/>
            <a:chOff x="-775256" y="2799024"/>
            <a:chExt cx="8431396" cy="2907823"/>
          </a:xfrm>
        </p:grpSpPr>
        <p:sp>
          <p:nvSpPr>
            <p:cNvPr id="8" name="Rectangle 7"/>
            <p:cNvSpPr/>
            <p:nvPr/>
          </p:nvSpPr>
          <p:spPr>
            <a:xfrm>
              <a:off x="-775256" y="3570688"/>
              <a:ext cx="5797643" cy="21361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-775256" y="2799024"/>
              <a:ext cx="8431396" cy="28346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khỏi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covid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Ncovi</a:t>
              </a:r>
              <a:r>
                <a:rPr lang="en-US" sz="36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02" y="5032398"/>
            <a:ext cx="18780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MCj043580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04278">
            <a:off x="7676084" y="4954960"/>
            <a:ext cx="14287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99742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8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01750"/>
            <a:ext cx="5300663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NỐI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38201" y="2411413"/>
            <a:ext cx="7353300" cy="2923877"/>
          </a:xfrm>
          <a:prstGeom prst="rect">
            <a:avLst/>
          </a:prstGeom>
          <a:solidFill>
            <a:srgbClr val="F7E0E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385763" indent="-385763" algn="l" eaLnBrk="1" hangingPunct="1">
              <a:buFont typeface="Monotype Sorts" pitchFamily="2" charset="2"/>
              <a:buAutoNum type="arabicPeriod"/>
              <a:defRPr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l" eaLnBrk="1" hangingPunct="1">
              <a:buFont typeface="Monotype Sorts" pitchFamily="2" charset="2"/>
              <a:buAutoNum type="arabicPeriod"/>
              <a:defRPr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85763" indent="-385763" algn="l" eaLnBrk="1" hangingPunct="1">
              <a:buFont typeface="Monotype Sorts" pitchFamily="2" charset="2"/>
              <a:buAutoNum type="arabicPeriod"/>
              <a:defRPr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eaLnBrk="1" hangingPunct="1">
              <a:buFont typeface="Monotype Sorts" pitchFamily="2" charset="2"/>
              <a:buAutoNum type="arabicPeriod"/>
              <a:defRPr/>
            </a:pPr>
            <a:endParaRPr lang="en-US" altLang="en-US" sz="40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C397459-736B-4C20-92A7-F5BA207B07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9" t="41776" r="8067" b="36459"/>
          <a:stretch/>
        </p:blipFill>
        <p:spPr>
          <a:xfrm>
            <a:off x="1143000" y="1905000"/>
            <a:ext cx="7101402" cy="1320571"/>
          </a:xfrm>
          <a:custGeom>
            <a:avLst/>
            <a:gdLst/>
            <a:ahLst/>
            <a:cxnLst/>
            <a:rect l="l" t="t" r="r" b="b"/>
            <a:pathLst>
              <a:path w="3333387" h="619874">
                <a:moveTo>
                  <a:pt x="2272726" y="528498"/>
                </a:moveTo>
                <a:cubicBezTo>
                  <a:pt x="2285532" y="528498"/>
                  <a:pt x="2296370" y="532934"/>
                  <a:pt x="2305243" y="541807"/>
                </a:cubicBezTo>
                <a:cubicBezTo>
                  <a:pt x="2314115" y="550679"/>
                  <a:pt x="2318551" y="561518"/>
                  <a:pt x="2318551" y="574323"/>
                </a:cubicBezTo>
                <a:cubicBezTo>
                  <a:pt x="2318551" y="586946"/>
                  <a:pt x="2314069" y="597693"/>
                  <a:pt x="2305105" y="606566"/>
                </a:cubicBezTo>
                <a:cubicBezTo>
                  <a:pt x="2296142" y="615438"/>
                  <a:pt x="2285349" y="619874"/>
                  <a:pt x="2272726" y="619874"/>
                </a:cubicBezTo>
                <a:cubicBezTo>
                  <a:pt x="2260104" y="619874"/>
                  <a:pt x="2249356" y="615438"/>
                  <a:pt x="2240484" y="606566"/>
                </a:cubicBezTo>
                <a:cubicBezTo>
                  <a:pt x="2231611" y="597693"/>
                  <a:pt x="2227175" y="586946"/>
                  <a:pt x="2227175" y="574323"/>
                </a:cubicBezTo>
                <a:cubicBezTo>
                  <a:pt x="2227175" y="561701"/>
                  <a:pt x="2231611" y="550908"/>
                  <a:pt x="2240484" y="541944"/>
                </a:cubicBezTo>
                <a:cubicBezTo>
                  <a:pt x="2249356" y="532980"/>
                  <a:pt x="2260104" y="528498"/>
                  <a:pt x="2272726" y="528498"/>
                </a:cubicBezTo>
                <a:close/>
                <a:moveTo>
                  <a:pt x="1796471" y="149549"/>
                </a:moveTo>
                <a:lnTo>
                  <a:pt x="1796197" y="294159"/>
                </a:lnTo>
                <a:lnTo>
                  <a:pt x="1878792" y="294159"/>
                </a:lnTo>
                <a:lnTo>
                  <a:pt x="1878792" y="314465"/>
                </a:lnTo>
                <a:lnTo>
                  <a:pt x="1796197" y="314465"/>
                </a:lnTo>
                <a:lnTo>
                  <a:pt x="1796471" y="439866"/>
                </a:lnTo>
                <a:cubicBezTo>
                  <a:pt x="1796471" y="455233"/>
                  <a:pt x="1797203" y="464654"/>
                  <a:pt x="1798667" y="468130"/>
                </a:cubicBezTo>
                <a:cubicBezTo>
                  <a:pt x="1800130" y="471606"/>
                  <a:pt x="1802508" y="474258"/>
                  <a:pt x="1805801" y="476087"/>
                </a:cubicBezTo>
                <a:cubicBezTo>
                  <a:pt x="1810923" y="478831"/>
                  <a:pt x="1818058" y="480203"/>
                  <a:pt x="1827204" y="480203"/>
                </a:cubicBezTo>
                <a:cubicBezTo>
                  <a:pt x="1857755" y="480203"/>
                  <a:pt x="1881170" y="469776"/>
                  <a:pt x="1897451" y="448922"/>
                </a:cubicBezTo>
                <a:cubicBezTo>
                  <a:pt x="1919221" y="420750"/>
                  <a:pt x="1930105" y="377028"/>
                  <a:pt x="1930105" y="317758"/>
                </a:cubicBezTo>
                <a:cubicBezTo>
                  <a:pt x="1930105" y="270012"/>
                  <a:pt x="1922605" y="231870"/>
                  <a:pt x="1907604" y="203332"/>
                </a:cubicBezTo>
                <a:cubicBezTo>
                  <a:pt x="1895896" y="181014"/>
                  <a:pt x="1880713" y="165830"/>
                  <a:pt x="1862054" y="157781"/>
                </a:cubicBezTo>
                <a:cubicBezTo>
                  <a:pt x="1848882" y="152110"/>
                  <a:pt x="1827021" y="149366"/>
                  <a:pt x="1796471" y="149549"/>
                </a:cubicBezTo>
                <a:close/>
                <a:moveTo>
                  <a:pt x="2274647" y="140768"/>
                </a:moveTo>
                <a:cubicBezTo>
                  <a:pt x="2240621" y="140768"/>
                  <a:pt x="2214736" y="158147"/>
                  <a:pt x="2196991" y="192905"/>
                </a:cubicBezTo>
                <a:cubicBezTo>
                  <a:pt x="2182539" y="221442"/>
                  <a:pt x="2175313" y="262420"/>
                  <a:pt x="2175313" y="315837"/>
                </a:cubicBezTo>
                <a:cubicBezTo>
                  <a:pt x="2175313" y="379315"/>
                  <a:pt x="2186472" y="426238"/>
                  <a:pt x="2208790" y="456605"/>
                </a:cubicBezTo>
                <a:cubicBezTo>
                  <a:pt x="2224340" y="477825"/>
                  <a:pt x="2246109" y="488436"/>
                  <a:pt x="2274098" y="488436"/>
                </a:cubicBezTo>
                <a:cubicBezTo>
                  <a:pt x="2292940" y="488436"/>
                  <a:pt x="2308673" y="483862"/>
                  <a:pt x="2321295" y="474715"/>
                </a:cubicBezTo>
                <a:cubicBezTo>
                  <a:pt x="2337393" y="463008"/>
                  <a:pt x="2349924" y="444303"/>
                  <a:pt x="2358888" y="418600"/>
                </a:cubicBezTo>
                <a:cubicBezTo>
                  <a:pt x="2367852" y="392898"/>
                  <a:pt x="2372334" y="359375"/>
                  <a:pt x="2372334" y="318032"/>
                </a:cubicBezTo>
                <a:cubicBezTo>
                  <a:pt x="2372334" y="268823"/>
                  <a:pt x="2367760" y="232007"/>
                  <a:pt x="2358614" y="207585"/>
                </a:cubicBezTo>
                <a:cubicBezTo>
                  <a:pt x="2349467" y="183163"/>
                  <a:pt x="2337805" y="165922"/>
                  <a:pt x="2323628" y="155860"/>
                </a:cubicBezTo>
                <a:cubicBezTo>
                  <a:pt x="2309450" y="145799"/>
                  <a:pt x="2293123" y="140768"/>
                  <a:pt x="2274647" y="140768"/>
                </a:cubicBezTo>
                <a:close/>
                <a:moveTo>
                  <a:pt x="1084022" y="140768"/>
                </a:moveTo>
                <a:cubicBezTo>
                  <a:pt x="1017800" y="140768"/>
                  <a:pt x="984688" y="199124"/>
                  <a:pt x="984688" y="315837"/>
                </a:cubicBezTo>
                <a:cubicBezTo>
                  <a:pt x="984688" y="379315"/>
                  <a:pt x="995847" y="426238"/>
                  <a:pt x="1018165" y="456605"/>
                </a:cubicBezTo>
                <a:cubicBezTo>
                  <a:pt x="1033715" y="477825"/>
                  <a:pt x="1055484" y="488436"/>
                  <a:pt x="1083473" y="488436"/>
                </a:cubicBezTo>
                <a:cubicBezTo>
                  <a:pt x="1123719" y="488436"/>
                  <a:pt x="1151982" y="465111"/>
                  <a:pt x="1168263" y="418463"/>
                </a:cubicBezTo>
                <a:cubicBezTo>
                  <a:pt x="1177227" y="392852"/>
                  <a:pt x="1181709" y="359375"/>
                  <a:pt x="1181709" y="318032"/>
                </a:cubicBezTo>
                <a:cubicBezTo>
                  <a:pt x="1181709" y="232967"/>
                  <a:pt x="1165519" y="178910"/>
                  <a:pt x="1133140" y="155860"/>
                </a:cubicBezTo>
                <a:cubicBezTo>
                  <a:pt x="1118871" y="145799"/>
                  <a:pt x="1102498" y="140768"/>
                  <a:pt x="1084022" y="140768"/>
                </a:cubicBezTo>
                <a:close/>
                <a:moveTo>
                  <a:pt x="2500410" y="128420"/>
                </a:moveTo>
                <a:lnTo>
                  <a:pt x="2632397" y="128420"/>
                </a:lnTo>
                <a:lnTo>
                  <a:pt x="2815972" y="359192"/>
                </a:lnTo>
                <a:lnTo>
                  <a:pt x="2815972" y="199216"/>
                </a:lnTo>
                <a:cubicBezTo>
                  <a:pt x="2815972" y="176898"/>
                  <a:pt x="2812771" y="161806"/>
                  <a:pt x="2806368" y="153940"/>
                </a:cubicBezTo>
                <a:cubicBezTo>
                  <a:pt x="2797587" y="143329"/>
                  <a:pt x="2782861" y="138207"/>
                  <a:pt x="2762189" y="138573"/>
                </a:cubicBezTo>
                <a:lnTo>
                  <a:pt x="2762189" y="128420"/>
                </a:lnTo>
                <a:lnTo>
                  <a:pt x="2885121" y="128420"/>
                </a:lnTo>
                <a:lnTo>
                  <a:pt x="2885121" y="138573"/>
                </a:lnTo>
                <a:cubicBezTo>
                  <a:pt x="2869389" y="140585"/>
                  <a:pt x="2858824" y="143192"/>
                  <a:pt x="2853428" y="146394"/>
                </a:cubicBezTo>
                <a:cubicBezTo>
                  <a:pt x="2848031" y="149595"/>
                  <a:pt x="2843824" y="154808"/>
                  <a:pt x="2840805" y="162034"/>
                </a:cubicBezTo>
                <a:cubicBezTo>
                  <a:pt x="2837787" y="169260"/>
                  <a:pt x="2836278" y="181654"/>
                  <a:pt x="2836278" y="199216"/>
                </a:cubicBezTo>
                <a:lnTo>
                  <a:pt x="2836278" y="509016"/>
                </a:lnTo>
                <a:lnTo>
                  <a:pt x="2826948" y="509016"/>
                </a:lnTo>
                <a:lnTo>
                  <a:pt x="2575322" y="199216"/>
                </a:lnTo>
                <a:lnTo>
                  <a:pt x="2575322" y="435750"/>
                </a:lnTo>
                <a:cubicBezTo>
                  <a:pt x="2575322" y="457154"/>
                  <a:pt x="2580215" y="471606"/>
                  <a:pt x="2590002" y="479106"/>
                </a:cubicBezTo>
                <a:cubicBezTo>
                  <a:pt x="2599789" y="486606"/>
                  <a:pt x="2610994" y="490356"/>
                  <a:pt x="2623616" y="490356"/>
                </a:cubicBezTo>
                <a:lnTo>
                  <a:pt x="2632397" y="490356"/>
                </a:lnTo>
                <a:lnTo>
                  <a:pt x="2632397" y="500509"/>
                </a:lnTo>
                <a:lnTo>
                  <a:pt x="2500410" y="500509"/>
                </a:lnTo>
                <a:lnTo>
                  <a:pt x="2500410" y="490356"/>
                </a:lnTo>
                <a:cubicBezTo>
                  <a:pt x="2520898" y="490173"/>
                  <a:pt x="2535167" y="485966"/>
                  <a:pt x="2543217" y="477734"/>
                </a:cubicBezTo>
                <a:cubicBezTo>
                  <a:pt x="2551266" y="469502"/>
                  <a:pt x="2555290" y="455507"/>
                  <a:pt x="2555290" y="435750"/>
                </a:cubicBezTo>
                <a:lnTo>
                  <a:pt x="2555290" y="173148"/>
                </a:lnTo>
                <a:lnTo>
                  <a:pt x="2547333" y="163269"/>
                </a:lnTo>
                <a:cubicBezTo>
                  <a:pt x="2539466" y="153391"/>
                  <a:pt x="2532515" y="146897"/>
                  <a:pt x="2526478" y="143787"/>
                </a:cubicBezTo>
                <a:cubicBezTo>
                  <a:pt x="2520441" y="140677"/>
                  <a:pt x="2511752" y="138939"/>
                  <a:pt x="2500410" y="138573"/>
                </a:cubicBezTo>
                <a:close/>
                <a:moveTo>
                  <a:pt x="1654331" y="128420"/>
                </a:moveTo>
                <a:lnTo>
                  <a:pt x="1821168" y="128420"/>
                </a:lnTo>
                <a:cubicBezTo>
                  <a:pt x="1865621" y="128420"/>
                  <a:pt x="1901384" y="134457"/>
                  <a:pt x="1928459" y="146531"/>
                </a:cubicBezTo>
                <a:cubicBezTo>
                  <a:pt x="1961570" y="161348"/>
                  <a:pt x="1986632" y="183758"/>
                  <a:pt x="2003645" y="213759"/>
                </a:cubicBezTo>
                <a:cubicBezTo>
                  <a:pt x="2020658" y="243760"/>
                  <a:pt x="2029164" y="277695"/>
                  <a:pt x="2029164" y="315562"/>
                </a:cubicBezTo>
                <a:cubicBezTo>
                  <a:pt x="2029164" y="341722"/>
                  <a:pt x="2025002" y="365824"/>
                  <a:pt x="2016679" y="387867"/>
                </a:cubicBezTo>
                <a:cubicBezTo>
                  <a:pt x="2008355" y="409911"/>
                  <a:pt x="1997471" y="428113"/>
                  <a:pt x="1984025" y="442473"/>
                </a:cubicBezTo>
                <a:cubicBezTo>
                  <a:pt x="1970579" y="456834"/>
                  <a:pt x="1955122" y="468358"/>
                  <a:pt x="1937651" y="477048"/>
                </a:cubicBezTo>
                <a:cubicBezTo>
                  <a:pt x="1920181" y="485737"/>
                  <a:pt x="1898823" y="492460"/>
                  <a:pt x="1873578" y="497216"/>
                </a:cubicBezTo>
                <a:cubicBezTo>
                  <a:pt x="1862602" y="499412"/>
                  <a:pt x="1845132" y="500509"/>
                  <a:pt x="1821168" y="500509"/>
                </a:cubicBezTo>
                <a:lnTo>
                  <a:pt x="1654331" y="500509"/>
                </a:lnTo>
                <a:lnTo>
                  <a:pt x="1654331" y="490356"/>
                </a:lnTo>
                <a:lnTo>
                  <a:pt x="1666679" y="490356"/>
                </a:lnTo>
                <a:cubicBezTo>
                  <a:pt x="1677472" y="490356"/>
                  <a:pt x="1685750" y="488664"/>
                  <a:pt x="1691513" y="485280"/>
                </a:cubicBezTo>
                <a:cubicBezTo>
                  <a:pt x="1697275" y="481896"/>
                  <a:pt x="1701528" y="477277"/>
                  <a:pt x="1704272" y="471423"/>
                </a:cubicBezTo>
                <a:cubicBezTo>
                  <a:pt x="1706102" y="467398"/>
                  <a:pt x="1707016" y="455873"/>
                  <a:pt x="1707016" y="436848"/>
                </a:cubicBezTo>
                <a:lnTo>
                  <a:pt x="1707016" y="314465"/>
                </a:lnTo>
                <a:lnTo>
                  <a:pt x="1654331" y="314465"/>
                </a:lnTo>
                <a:lnTo>
                  <a:pt x="1654331" y="294159"/>
                </a:lnTo>
                <a:lnTo>
                  <a:pt x="1707016" y="294159"/>
                </a:lnTo>
                <a:lnTo>
                  <a:pt x="1707016" y="192081"/>
                </a:lnTo>
                <a:cubicBezTo>
                  <a:pt x="1707016" y="173056"/>
                  <a:pt x="1705965" y="161166"/>
                  <a:pt x="1703861" y="156409"/>
                </a:cubicBezTo>
                <a:cubicBezTo>
                  <a:pt x="1701757" y="151653"/>
                  <a:pt x="1697641" y="147491"/>
                  <a:pt x="1691513" y="143924"/>
                </a:cubicBezTo>
                <a:cubicBezTo>
                  <a:pt x="1685385" y="140357"/>
                  <a:pt x="1677107" y="138573"/>
                  <a:pt x="1666679" y="138573"/>
                </a:cubicBezTo>
                <a:lnTo>
                  <a:pt x="1654331" y="138573"/>
                </a:lnTo>
                <a:close/>
                <a:moveTo>
                  <a:pt x="1313078" y="128420"/>
                </a:moveTo>
                <a:lnTo>
                  <a:pt x="1507629" y="128420"/>
                </a:lnTo>
                <a:lnTo>
                  <a:pt x="1507629" y="138573"/>
                </a:lnTo>
                <a:lnTo>
                  <a:pt x="1495281" y="138573"/>
                </a:lnTo>
                <a:cubicBezTo>
                  <a:pt x="1484487" y="138573"/>
                  <a:pt x="1475798" y="140494"/>
                  <a:pt x="1469212" y="144336"/>
                </a:cubicBezTo>
                <a:cubicBezTo>
                  <a:pt x="1464456" y="146897"/>
                  <a:pt x="1460706" y="151287"/>
                  <a:pt x="1457962" y="157507"/>
                </a:cubicBezTo>
                <a:cubicBezTo>
                  <a:pt x="1455950" y="161897"/>
                  <a:pt x="1454943" y="173422"/>
                  <a:pt x="1454943" y="192081"/>
                </a:cubicBezTo>
                <a:lnTo>
                  <a:pt x="1454943" y="436848"/>
                </a:lnTo>
                <a:cubicBezTo>
                  <a:pt x="1454943" y="455873"/>
                  <a:pt x="1455995" y="467764"/>
                  <a:pt x="1458099" y="472520"/>
                </a:cubicBezTo>
                <a:cubicBezTo>
                  <a:pt x="1460203" y="477277"/>
                  <a:pt x="1464319" y="481438"/>
                  <a:pt x="1470447" y="485006"/>
                </a:cubicBezTo>
                <a:cubicBezTo>
                  <a:pt x="1476576" y="488573"/>
                  <a:pt x="1484853" y="490356"/>
                  <a:pt x="1495281" y="490356"/>
                </a:cubicBezTo>
                <a:lnTo>
                  <a:pt x="1507629" y="490356"/>
                </a:lnTo>
                <a:lnTo>
                  <a:pt x="1507629" y="500509"/>
                </a:lnTo>
                <a:lnTo>
                  <a:pt x="1313078" y="500509"/>
                </a:lnTo>
                <a:lnTo>
                  <a:pt x="1313078" y="490356"/>
                </a:lnTo>
                <a:lnTo>
                  <a:pt x="1325426" y="490356"/>
                </a:lnTo>
                <a:cubicBezTo>
                  <a:pt x="1336219" y="490356"/>
                  <a:pt x="1344908" y="488436"/>
                  <a:pt x="1351494" y="484594"/>
                </a:cubicBezTo>
                <a:cubicBezTo>
                  <a:pt x="1356250" y="482033"/>
                  <a:pt x="1359909" y="477642"/>
                  <a:pt x="1362470" y="471423"/>
                </a:cubicBezTo>
                <a:cubicBezTo>
                  <a:pt x="1364482" y="467032"/>
                  <a:pt x="1365488" y="455507"/>
                  <a:pt x="1365488" y="436848"/>
                </a:cubicBezTo>
                <a:lnTo>
                  <a:pt x="1365488" y="192081"/>
                </a:lnTo>
                <a:cubicBezTo>
                  <a:pt x="1365488" y="173056"/>
                  <a:pt x="1364482" y="161166"/>
                  <a:pt x="1362470" y="156409"/>
                </a:cubicBezTo>
                <a:cubicBezTo>
                  <a:pt x="1360458" y="151653"/>
                  <a:pt x="1356388" y="147491"/>
                  <a:pt x="1350259" y="143924"/>
                </a:cubicBezTo>
                <a:cubicBezTo>
                  <a:pt x="1344131" y="140357"/>
                  <a:pt x="1335853" y="138573"/>
                  <a:pt x="1325426" y="138573"/>
                </a:cubicBezTo>
                <a:lnTo>
                  <a:pt x="1313078" y="138573"/>
                </a:lnTo>
                <a:close/>
                <a:moveTo>
                  <a:pt x="437326" y="128420"/>
                </a:moveTo>
                <a:lnTo>
                  <a:pt x="631877" y="128420"/>
                </a:lnTo>
                <a:lnTo>
                  <a:pt x="631877" y="138573"/>
                </a:lnTo>
                <a:lnTo>
                  <a:pt x="619529" y="138573"/>
                </a:lnTo>
                <a:cubicBezTo>
                  <a:pt x="608736" y="138573"/>
                  <a:pt x="600047" y="140494"/>
                  <a:pt x="593461" y="144336"/>
                </a:cubicBezTo>
                <a:cubicBezTo>
                  <a:pt x="588705" y="146897"/>
                  <a:pt x="584955" y="151287"/>
                  <a:pt x="582211" y="157507"/>
                </a:cubicBezTo>
                <a:cubicBezTo>
                  <a:pt x="580198" y="161897"/>
                  <a:pt x="579192" y="173422"/>
                  <a:pt x="579192" y="192081"/>
                </a:cubicBezTo>
                <a:lnTo>
                  <a:pt x="579192" y="297452"/>
                </a:lnTo>
                <a:lnTo>
                  <a:pt x="710631" y="297452"/>
                </a:lnTo>
                <a:lnTo>
                  <a:pt x="710631" y="192081"/>
                </a:lnTo>
                <a:cubicBezTo>
                  <a:pt x="710631" y="173056"/>
                  <a:pt x="709625" y="161166"/>
                  <a:pt x="707612" y="156409"/>
                </a:cubicBezTo>
                <a:cubicBezTo>
                  <a:pt x="705600" y="151653"/>
                  <a:pt x="701484" y="147491"/>
                  <a:pt x="695264" y="143924"/>
                </a:cubicBezTo>
                <a:cubicBezTo>
                  <a:pt x="689044" y="140357"/>
                  <a:pt x="680721" y="138573"/>
                  <a:pt x="670294" y="138573"/>
                </a:cubicBezTo>
                <a:lnTo>
                  <a:pt x="658220" y="138573"/>
                </a:lnTo>
                <a:lnTo>
                  <a:pt x="658220" y="128420"/>
                </a:lnTo>
                <a:lnTo>
                  <a:pt x="852497" y="128420"/>
                </a:lnTo>
                <a:lnTo>
                  <a:pt x="852497" y="138573"/>
                </a:lnTo>
                <a:lnTo>
                  <a:pt x="840423" y="138573"/>
                </a:lnTo>
                <a:cubicBezTo>
                  <a:pt x="829447" y="138573"/>
                  <a:pt x="820757" y="140494"/>
                  <a:pt x="814355" y="144336"/>
                </a:cubicBezTo>
                <a:cubicBezTo>
                  <a:pt x="809598" y="146897"/>
                  <a:pt x="805848" y="151287"/>
                  <a:pt x="803104" y="157507"/>
                </a:cubicBezTo>
                <a:cubicBezTo>
                  <a:pt x="801092" y="161897"/>
                  <a:pt x="800086" y="173422"/>
                  <a:pt x="800086" y="192081"/>
                </a:cubicBezTo>
                <a:lnTo>
                  <a:pt x="800086" y="436848"/>
                </a:lnTo>
                <a:cubicBezTo>
                  <a:pt x="800086" y="455873"/>
                  <a:pt x="801092" y="467764"/>
                  <a:pt x="803104" y="472520"/>
                </a:cubicBezTo>
                <a:cubicBezTo>
                  <a:pt x="805116" y="477277"/>
                  <a:pt x="809232" y="481438"/>
                  <a:pt x="815452" y="485006"/>
                </a:cubicBezTo>
                <a:cubicBezTo>
                  <a:pt x="821672" y="488573"/>
                  <a:pt x="829995" y="490356"/>
                  <a:pt x="840423" y="490356"/>
                </a:cubicBezTo>
                <a:lnTo>
                  <a:pt x="852497" y="490356"/>
                </a:lnTo>
                <a:lnTo>
                  <a:pt x="852497" y="500509"/>
                </a:lnTo>
                <a:lnTo>
                  <a:pt x="658220" y="500509"/>
                </a:lnTo>
                <a:lnTo>
                  <a:pt x="658220" y="490356"/>
                </a:lnTo>
                <a:lnTo>
                  <a:pt x="670294" y="490356"/>
                </a:lnTo>
                <a:cubicBezTo>
                  <a:pt x="681270" y="490356"/>
                  <a:pt x="689959" y="488436"/>
                  <a:pt x="696362" y="484594"/>
                </a:cubicBezTo>
                <a:cubicBezTo>
                  <a:pt x="701118" y="482033"/>
                  <a:pt x="704868" y="477642"/>
                  <a:pt x="707612" y="471423"/>
                </a:cubicBezTo>
                <a:cubicBezTo>
                  <a:pt x="709625" y="467032"/>
                  <a:pt x="710631" y="455507"/>
                  <a:pt x="710631" y="436848"/>
                </a:cubicBezTo>
                <a:lnTo>
                  <a:pt x="710631" y="321599"/>
                </a:lnTo>
                <a:lnTo>
                  <a:pt x="579192" y="321599"/>
                </a:lnTo>
                <a:lnTo>
                  <a:pt x="579192" y="436848"/>
                </a:lnTo>
                <a:cubicBezTo>
                  <a:pt x="579192" y="455873"/>
                  <a:pt x="580244" y="467764"/>
                  <a:pt x="582348" y="472520"/>
                </a:cubicBezTo>
                <a:cubicBezTo>
                  <a:pt x="584452" y="477277"/>
                  <a:pt x="588568" y="481438"/>
                  <a:pt x="594696" y="485006"/>
                </a:cubicBezTo>
                <a:cubicBezTo>
                  <a:pt x="600824" y="488573"/>
                  <a:pt x="609102" y="490356"/>
                  <a:pt x="619529" y="490356"/>
                </a:cubicBezTo>
                <a:lnTo>
                  <a:pt x="631877" y="490356"/>
                </a:lnTo>
                <a:lnTo>
                  <a:pt x="631877" y="500509"/>
                </a:lnTo>
                <a:lnTo>
                  <a:pt x="437326" y="500509"/>
                </a:lnTo>
                <a:lnTo>
                  <a:pt x="437326" y="490356"/>
                </a:lnTo>
                <a:lnTo>
                  <a:pt x="449675" y="490356"/>
                </a:lnTo>
                <a:cubicBezTo>
                  <a:pt x="460468" y="490356"/>
                  <a:pt x="469157" y="488436"/>
                  <a:pt x="475743" y="484594"/>
                </a:cubicBezTo>
                <a:cubicBezTo>
                  <a:pt x="480499" y="482033"/>
                  <a:pt x="484158" y="477642"/>
                  <a:pt x="486719" y="471423"/>
                </a:cubicBezTo>
                <a:cubicBezTo>
                  <a:pt x="488731" y="467032"/>
                  <a:pt x="489737" y="455507"/>
                  <a:pt x="489737" y="436848"/>
                </a:cubicBezTo>
                <a:lnTo>
                  <a:pt x="489737" y="192081"/>
                </a:lnTo>
                <a:cubicBezTo>
                  <a:pt x="489737" y="173056"/>
                  <a:pt x="488731" y="161166"/>
                  <a:pt x="486719" y="156409"/>
                </a:cubicBezTo>
                <a:cubicBezTo>
                  <a:pt x="484707" y="151653"/>
                  <a:pt x="480636" y="147491"/>
                  <a:pt x="474508" y="143924"/>
                </a:cubicBezTo>
                <a:cubicBezTo>
                  <a:pt x="468380" y="140357"/>
                  <a:pt x="460102" y="138573"/>
                  <a:pt x="449675" y="138573"/>
                </a:cubicBezTo>
                <a:lnTo>
                  <a:pt x="437326" y="138573"/>
                </a:lnTo>
                <a:close/>
                <a:moveTo>
                  <a:pt x="0" y="128420"/>
                </a:moveTo>
                <a:lnTo>
                  <a:pt x="185221" y="128420"/>
                </a:lnTo>
                <a:lnTo>
                  <a:pt x="185221" y="138573"/>
                </a:lnTo>
                <a:cubicBezTo>
                  <a:pt x="172598" y="138573"/>
                  <a:pt x="162994" y="140402"/>
                  <a:pt x="156409" y="144061"/>
                </a:cubicBezTo>
                <a:cubicBezTo>
                  <a:pt x="151652" y="146622"/>
                  <a:pt x="147902" y="150921"/>
                  <a:pt x="145158" y="156958"/>
                </a:cubicBezTo>
                <a:cubicBezTo>
                  <a:pt x="142963" y="161531"/>
                  <a:pt x="141865" y="173239"/>
                  <a:pt x="141865" y="192081"/>
                </a:cubicBezTo>
                <a:lnTo>
                  <a:pt x="141865" y="307879"/>
                </a:lnTo>
                <a:lnTo>
                  <a:pt x="279890" y="196197"/>
                </a:lnTo>
                <a:cubicBezTo>
                  <a:pt x="299098" y="180648"/>
                  <a:pt x="308702" y="168208"/>
                  <a:pt x="308702" y="158879"/>
                </a:cubicBezTo>
                <a:cubicBezTo>
                  <a:pt x="308702" y="151927"/>
                  <a:pt x="304769" y="146439"/>
                  <a:pt x="296902" y="142415"/>
                </a:cubicBezTo>
                <a:cubicBezTo>
                  <a:pt x="292878" y="140402"/>
                  <a:pt x="282908" y="139122"/>
                  <a:pt x="266993" y="138573"/>
                </a:cubicBezTo>
                <a:lnTo>
                  <a:pt x="266993" y="128420"/>
                </a:lnTo>
                <a:lnTo>
                  <a:pt x="412151" y="128420"/>
                </a:lnTo>
                <a:lnTo>
                  <a:pt x="412151" y="138573"/>
                </a:lnTo>
                <a:cubicBezTo>
                  <a:pt x="399163" y="139488"/>
                  <a:pt x="388964" y="141820"/>
                  <a:pt x="381555" y="145570"/>
                </a:cubicBezTo>
                <a:cubicBezTo>
                  <a:pt x="374147" y="149320"/>
                  <a:pt x="357088" y="161989"/>
                  <a:pt x="330379" y="183575"/>
                </a:cubicBezTo>
                <a:lnTo>
                  <a:pt x="221442" y="270835"/>
                </a:lnTo>
                <a:lnTo>
                  <a:pt x="352332" y="434653"/>
                </a:lnTo>
                <a:cubicBezTo>
                  <a:pt x="370808" y="457703"/>
                  <a:pt x="386723" y="473343"/>
                  <a:pt x="400078" y="481575"/>
                </a:cubicBezTo>
                <a:cubicBezTo>
                  <a:pt x="409773" y="487429"/>
                  <a:pt x="420017" y="490356"/>
                  <a:pt x="430811" y="490356"/>
                </a:cubicBezTo>
                <a:lnTo>
                  <a:pt x="430811" y="500509"/>
                </a:lnTo>
                <a:lnTo>
                  <a:pt x="237083" y="500509"/>
                </a:lnTo>
                <a:lnTo>
                  <a:pt x="237083" y="490356"/>
                </a:lnTo>
                <a:cubicBezTo>
                  <a:pt x="249340" y="489259"/>
                  <a:pt x="257251" y="487338"/>
                  <a:pt x="260819" y="484594"/>
                </a:cubicBezTo>
                <a:cubicBezTo>
                  <a:pt x="264386" y="481850"/>
                  <a:pt x="266169" y="478466"/>
                  <a:pt x="266169" y="474441"/>
                </a:cubicBezTo>
                <a:cubicBezTo>
                  <a:pt x="266169" y="466758"/>
                  <a:pt x="257754" y="452306"/>
                  <a:pt x="240924" y="431086"/>
                </a:cubicBezTo>
                <a:lnTo>
                  <a:pt x="155586" y="323794"/>
                </a:lnTo>
                <a:lnTo>
                  <a:pt x="141865" y="335319"/>
                </a:lnTo>
                <a:lnTo>
                  <a:pt x="141865" y="436848"/>
                </a:lnTo>
                <a:cubicBezTo>
                  <a:pt x="141865" y="456239"/>
                  <a:pt x="142963" y="468313"/>
                  <a:pt x="145158" y="473069"/>
                </a:cubicBezTo>
                <a:cubicBezTo>
                  <a:pt x="147353" y="477825"/>
                  <a:pt x="151561" y="481896"/>
                  <a:pt x="157781" y="485280"/>
                </a:cubicBezTo>
                <a:cubicBezTo>
                  <a:pt x="164001" y="488664"/>
                  <a:pt x="173970" y="490356"/>
                  <a:pt x="187691" y="490356"/>
                </a:cubicBezTo>
                <a:lnTo>
                  <a:pt x="187691" y="500509"/>
                </a:lnTo>
                <a:lnTo>
                  <a:pt x="0" y="500509"/>
                </a:lnTo>
                <a:lnTo>
                  <a:pt x="0" y="490356"/>
                </a:lnTo>
                <a:lnTo>
                  <a:pt x="12348" y="490356"/>
                </a:lnTo>
                <a:cubicBezTo>
                  <a:pt x="23141" y="490356"/>
                  <a:pt x="31830" y="488436"/>
                  <a:pt x="38416" y="484594"/>
                </a:cubicBezTo>
                <a:cubicBezTo>
                  <a:pt x="43172" y="482033"/>
                  <a:pt x="46831" y="477642"/>
                  <a:pt x="49392" y="471423"/>
                </a:cubicBezTo>
                <a:cubicBezTo>
                  <a:pt x="51404" y="467032"/>
                  <a:pt x="52410" y="455507"/>
                  <a:pt x="52410" y="436848"/>
                </a:cubicBezTo>
                <a:lnTo>
                  <a:pt x="52410" y="192081"/>
                </a:lnTo>
                <a:cubicBezTo>
                  <a:pt x="52410" y="173056"/>
                  <a:pt x="51404" y="161166"/>
                  <a:pt x="49392" y="156409"/>
                </a:cubicBezTo>
                <a:cubicBezTo>
                  <a:pt x="47380" y="151653"/>
                  <a:pt x="43309" y="147491"/>
                  <a:pt x="37181" y="143924"/>
                </a:cubicBezTo>
                <a:cubicBezTo>
                  <a:pt x="31053" y="140357"/>
                  <a:pt x="22775" y="138573"/>
                  <a:pt x="12348" y="138573"/>
                </a:cubicBezTo>
                <a:lnTo>
                  <a:pt x="0" y="138573"/>
                </a:lnTo>
                <a:close/>
                <a:moveTo>
                  <a:pt x="2271354" y="123207"/>
                </a:moveTo>
                <a:cubicBezTo>
                  <a:pt x="2330625" y="121011"/>
                  <a:pt x="2378782" y="138299"/>
                  <a:pt x="2415827" y="175069"/>
                </a:cubicBezTo>
                <a:cubicBezTo>
                  <a:pt x="2452871" y="211838"/>
                  <a:pt x="2471393" y="257846"/>
                  <a:pt x="2471393" y="313093"/>
                </a:cubicBezTo>
                <a:cubicBezTo>
                  <a:pt x="2471393" y="360290"/>
                  <a:pt x="2457582" y="401816"/>
                  <a:pt x="2429958" y="437671"/>
                </a:cubicBezTo>
                <a:cubicBezTo>
                  <a:pt x="2393371" y="485234"/>
                  <a:pt x="2341692" y="509016"/>
                  <a:pt x="2274921" y="509016"/>
                </a:cubicBezTo>
                <a:cubicBezTo>
                  <a:pt x="2207967" y="509016"/>
                  <a:pt x="2156197" y="486332"/>
                  <a:pt x="2119610" y="440964"/>
                </a:cubicBezTo>
                <a:cubicBezTo>
                  <a:pt x="2090706" y="405109"/>
                  <a:pt x="2076254" y="362577"/>
                  <a:pt x="2076254" y="313367"/>
                </a:cubicBezTo>
                <a:cubicBezTo>
                  <a:pt x="2076254" y="258121"/>
                  <a:pt x="2095051" y="212067"/>
                  <a:pt x="2132644" y="175206"/>
                </a:cubicBezTo>
                <a:cubicBezTo>
                  <a:pt x="2170237" y="138344"/>
                  <a:pt x="2216474" y="121011"/>
                  <a:pt x="2271354" y="123207"/>
                </a:cubicBezTo>
                <a:close/>
                <a:moveTo>
                  <a:pt x="3132250" y="119639"/>
                </a:moveTo>
                <a:cubicBezTo>
                  <a:pt x="3150727" y="119639"/>
                  <a:pt x="3167374" y="121103"/>
                  <a:pt x="3182191" y="124030"/>
                </a:cubicBezTo>
                <a:cubicBezTo>
                  <a:pt x="3190241" y="125493"/>
                  <a:pt x="3203275" y="129655"/>
                  <a:pt x="3221294" y="136515"/>
                </a:cubicBezTo>
                <a:cubicBezTo>
                  <a:pt x="3239313" y="143375"/>
                  <a:pt x="3249969" y="146805"/>
                  <a:pt x="3253262" y="146805"/>
                </a:cubicBezTo>
                <a:cubicBezTo>
                  <a:pt x="3258384" y="146805"/>
                  <a:pt x="3263140" y="144930"/>
                  <a:pt x="3267530" y="141180"/>
                </a:cubicBezTo>
                <a:cubicBezTo>
                  <a:pt x="3271921" y="137430"/>
                  <a:pt x="3275945" y="130341"/>
                  <a:pt x="3279604" y="119914"/>
                </a:cubicBezTo>
                <a:lnTo>
                  <a:pt x="3289757" y="119914"/>
                </a:lnTo>
                <a:lnTo>
                  <a:pt x="3289757" y="251078"/>
                </a:lnTo>
                <a:lnTo>
                  <a:pt x="3279604" y="251078"/>
                </a:lnTo>
                <a:cubicBezTo>
                  <a:pt x="3267348" y="215223"/>
                  <a:pt x="3248963" y="187965"/>
                  <a:pt x="3224449" y="169306"/>
                </a:cubicBezTo>
                <a:cubicBezTo>
                  <a:pt x="3199936" y="150647"/>
                  <a:pt x="3173136" y="141317"/>
                  <a:pt x="3144050" y="141317"/>
                </a:cubicBezTo>
                <a:cubicBezTo>
                  <a:pt x="3116243" y="141317"/>
                  <a:pt x="3093102" y="149138"/>
                  <a:pt x="3074626" y="164778"/>
                </a:cubicBezTo>
                <a:cubicBezTo>
                  <a:pt x="3056149" y="180419"/>
                  <a:pt x="3043070" y="202234"/>
                  <a:pt x="3035386" y="230223"/>
                </a:cubicBezTo>
                <a:cubicBezTo>
                  <a:pt x="3027703" y="258212"/>
                  <a:pt x="3023862" y="286933"/>
                  <a:pt x="3023862" y="316386"/>
                </a:cubicBezTo>
                <a:cubicBezTo>
                  <a:pt x="3023862" y="352058"/>
                  <a:pt x="3028069" y="383340"/>
                  <a:pt x="3036484" y="410231"/>
                </a:cubicBezTo>
                <a:cubicBezTo>
                  <a:pt x="3044899" y="437122"/>
                  <a:pt x="3058482" y="456879"/>
                  <a:pt x="3077233" y="469502"/>
                </a:cubicBezTo>
                <a:cubicBezTo>
                  <a:pt x="3095984" y="482124"/>
                  <a:pt x="3118256" y="488436"/>
                  <a:pt x="3144050" y="488436"/>
                </a:cubicBezTo>
                <a:cubicBezTo>
                  <a:pt x="3153013" y="488436"/>
                  <a:pt x="3162206" y="487475"/>
                  <a:pt x="3171627" y="485554"/>
                </a:cubicBezTo>
                <a:cubicBezTo>
                  <a:pt x="3181048" y="483633"/>
                  <a:pt x="3190698" y="480844"/>
                  <a:pt x="3200576" y="477185"/>
                </a:cubicBezTo>
                <a:lnTo>
                  <a:pt x="3200576" y="399804"/>
                </a:lnTo>
                <a:cubicBezTo>
                  <a:pt x="3200576" y="385169"/>
                  <a:pt x="3199570" y="375702"/>
                  <a:pt x="3197558" y="371403"/>
                </a:cubicBezTo>
                <a:cubicBezTo>
                  <a:pt x="3195546" y="367104"/>
                  <a:pt x="3191384" y="363217"/>
                  <a:pt x="3185073" y="359741"/>
                </a:cubicBezTo>
                <a:cubicBezTo>
                  <a:pt x="3178761" y="356265"/>
                  <a:pt x="3171124" y="354527"/>
                  <a:pt x="3162160" y="354527"/>
                </a:cubicBezTo>
                <a:lnTo>
                  <a:pt x="3152556" y="354527"/>
                </a:lnTo>
                <a:lnTo>
                  <a:pt x="3152556" y="344375"/>
                </a:lnTo>
                <a:lnTo>
                  <a:pt x="3333387" y="344375"/>
                </a:lnTo>
                <a:lnTo>
                  <a:pt x="3333387" y="354527"/>
                </a:lnTo>
                <a:cubicBezTo>
                  <a:pt x="3319667" y="355442"/>
                  <a:pt x="3310108" y="357317"/>
                  <a:pt x="3304712" y="360153"/>
                </a:cubicBezTo>
                <a:cubicBezTo>
                  <a:pt x="3299315" y="362988"/>
                  <a:pt x="3295153" y="367699"/>
                  <a:pt x="3292227" y="374284"/>
                </a:cubicBezTo>
                <a:cubicBezTo>
                  <a:pt x="3290580" y="377760"/>
                  <a:pt x="3289757" y="386267"/>
                  <a:pt x="3289757" y="399804"/>
                </a:cubicBezTo>
                <a:lnTo>
                  <a:pt x="3289757" y="477185"/>
                </a:lnTo>
                <a:cubicBezTo>
                  <a:pt x="3265976" y="487795"/>
                  <a:pt x="3241234" y="495799"/>
                  <a:pt x="3215531" y="501195"/>
                </a:cubicBezTo>
                <a:cubicBezTo>
                  <a:pt x="3189829" y="506592"/>
                  <a:pt x="3163166" y="509290"/>
                  <a:pt x="3135543" y="509290"/>
                </a:cubicBezTo>
                <a:cubicBezTo>
                  <a:pt x="3100237" y="509290"/>
                  <a:pt x="3070922" y="504488"/>
                  <a:pt x="3047597" y="494884"/>
                </a:cubicBezTo>
                <a:cubicBezTo>
                  <a:pt x="3024273" y="485280"/>
                  <a:pt x="3003693" y="472657"/>
                  <a:pt x="2985857" y="457017"/>
                </a:cubicBezTo>
                <a:cubicBezTo>
                  <a:pt x="2968021" y="441376"/>
                  <a:pt x="2954072" y="423768"/>
                  <a:pt x="2944011" y="404194"/>
                </a:cubicBezTo>
                <a:cubicBezTo>
                  <a:pt x="2931205" y="378949"/>
                  <a:pt x="2924803" y="350686"/>
                  <a:pt x="2924803" y="319404"/>
                </a:cubicBezTo>
                <a:cubicBezTo>
                  <a:pt x="2924803" y="263426"/>
                  <a:pt x="2944468" y="216137"/>
                  <a:pt x="2983799" y="177538"/>
                </a:cubicBezTo>
                <a:cubicBezTo>
                  <a:pt x="3023130" y="138939"/>
                  <a:pt x="3072614" y="119639"/>
                  <a:pt x="3132250" y="119639"/>
                </a:cubicBezTo>
                <a:close/>
                <a:moveTo>
                  <a:pt x="1269209" y="89078"/>
                </a:moveTo>
                <a:cubicBezTo>
                  <a:pt x="1273256" y="88689"/>
                  <a:pt x="1277384" y="89181"/>
                  <a:pt x="1281591" y="90553"/>
                </a:cubicBezTo>
                <a:cubicBezTo>
                  <a:pt x="1291470" y="93480"/>
                  <a:pt x="1298650" y="99791"/>
                  <a:pt x="1303132" y="109486"/>
                </a:cubicBezTo>
                <a:cubicBezTo>
                  <a:pt x="1307614" y="119182"/>
                  <a:pt x="1308025" y="129884"/>
                  <a:pt x="1304367" y="141591"/>
                </a:cubicBezTo>
                <a:cubicBezTo>
                  <a:pt x="1299976" y="154580"/>
                  <a:pt x="1290647" y="163910"/>
                  <a:pt x="1276378" y="169580"/>
                </a:cubicBezTo>
                <a:cubicBezTo>
                  <a:pt x="1267048" y="173422"/>
                  <a:pt x="1249944" y="175343"/>
                  <a:pt x="1225064" y="175343"/>
                </a:cubicBezTo>
                <a:cubicBezTo>
                  <a:pt x="1262200" y="212113"/>
                  <a:pt x="1280768" y="258029"/>
                  <a:pt x="1280768" y="313093"/>
                </a:cubicBezTo>
                <a:cubicBezTo>
                  <a:pt x="1280768" y="360290"/>
                  <a:pt x="1266957" y="401816"/>
                  <a:pt x="1239333" y="437671"/>
                </a:cubicBezTo>
                <a:cubicBezTo>
                  <a:pt x="1202746" y="485234"/>
                  <a:pt x="1151067" y="509016"/>
                  <a:pt x="1084296" y="509016"/>
                </a:cubicBezTo>
                <a:cubicBezTo>
                  <a:pt x="1017342" y="509016"/>
                  <a:pt x="965572" y="486332"/>
                  <a:pt x="928985" y="440964"/>
                </a:cubicBezTo>
                <a:cubicBezTo>
                  <a:pt x="900081" y="405109"/>
                  <a:pt x="885629" y="362577"/>
                  <a:pt x="885629" y="313367"/>
                </a:cubicBezTo>
                <a:cubicBezTo>
                  <a:pt x="885629" y="258121"/>
                  <a:pt x="904472" y="212021"/>
                  <a:pt x="942156" y="175069"/>
                </a:cubicBezTo>
                <a:cubicBezTo>
                  <a:pt x="977463" y="140494"/>
                  <a:pt x="1023654" y="123207"/>
                  <a:pt x="1080729" y="123207"/>
                </a:cubicBezTo>
                <a:cubicBezTo>
                  <a:pt x="1105242" y="123207"/>
                  <a:pt x="1127835" y="126591"/>
                  <a:pt x="1148506" y="133359"/>
                </a:cubicBezTo>
                <a:cubicBezTo>
                  <a:pt x="1156739" y="135921"/>
                  <a:pt x="1171556" y="142140"/>
                  <a:pt x="1192960" y="152019"/>
                </a:cubicBezTo>
                <a:cubicBezTo>
                  <a:pt x="1207960" y="158970"/>
                  <a:pt x="1220400" y="162538"/>
                  <a:pt x="1230278" y="162720"/>
                </a:cubicBezTo>
                <a:cubicBezTo>
                  <a:pt x="1241254" y="163086"/>
                  <a:pt x="1249303" y="162538"/>
                  <a:pt x="1254425" y="161074"/>
                </a:cubicBezTo>
                <a:cubicBezTo>
                  <a:pt x="1258999" y="159794"/>
                  <a:pt x="1262292" y="156867"/>
                  <a:pt x="1264304" y="152293"/>
                </a:cubicBezTo>
                <a:cubicBezTo>
                  <a:pt x="1265219" y="150647"/>
                  <a:pt x="1265310" y="149183"/>
                  <a:pt x="1264578" y="147903"/>
                </a:cubicBezTo>
                <a:cubicBezTo>
                  <a:pt x="1260371" y="145890"/>
                  <a:pt x="1254334" y="140585"/>
                  <a:pt x="1246468" y="131987"/>
                </a:cubicBezTo>
                <a:cubicBezTo>
                  <a:pt x="1242077" y="124487"/>
                  <a:pt x="1240888" y="117261"/>
                  <a:pt x="1242901" y="110310"/>
                </a:cubicBezTo>
                <a:cubicBezTo>
                  <a:pt x="1244730" y="102992"/>
                  <a:pt x="1249532" y="97184"/>
                  <a:pt x="1257307" y="92885"/>
                </a:cubicBezTo>
                <a:cubicBezTo>
                  <a:pt x="1261194" y="90736"/>
                  <a:pt x="1265161" y="89467"/>
                  <a:pt x="1269209" y="89078"/>
                </a:cubicBezTo>
                <a:close/>
                <a:moveTo>
                  <a:pt x="2248304" y="55978"/>
                </a:moveTo>
                <a:lnTo>
                  <a:pt x="2299343" y="55978"/>
                </a:lnTo>
                <a:lnTo>
                  <a:pt x="2343522" y="96041"/>
                </a:lnTo>
                <a:lnTo>
                  <a:pt x="2330350" y="96041"/>
                </a:lnTo>
                <a:lnTo>
                  <a:pt x="2272726" y="77381"/>
                </a:lnTo>
                <a:lnTo>
                  <a:pt x="2217297" y="96041"/>
                </a:lnTo>
                <a:lnTo>
                  <a:pt x="2204400" y="96041"/>
                </a:lnTo>
                <a:close/>
                <a:moveTo>
                  <a:pt x="1085120" y="0"/>
                </a:moveTo>
                <a:cubicBezTo>
                  <a:pt x="1107986" y="0"/>
                  <a:pt x="1124999" y="3567"/>
                  <a:pt x="1136158" y="10702"/>
                </a:cubicBezTo>
                <a:cubicBezTo>
                  <a:pt x="1144390" y="16007"/>
                  <a:pt x="1148506" y="21952"/>
                  <a:pt x="1148506" y="28538"/>
                </a:cubicBezTo>
                <a:cubicBezTo>
                  <a:pt x="1148506" y="37868"/>
                  <a:pt x="1139908" y="47655"/>
                  <a:pt x="1122713" y="57899"/>
                </a:cubicBezTo>
                <a:cubicBezTo>
                  <a:pt x="1107529" y="66863"/>
                  <a:pt x="1098382" y="73083"/>
                  <a:pt x="1095272" y="76558"/>
                </a:cubicBezTo>
                <a:cubicBezTo>
                  <a:pt x="1092162" y="80034"/>
                  <a:pt x="1090150" y="85705"/>
                  <a:pt x="1089235" y="93571"/>
                </a:cubicBezTo>
                <a:lnTo>
                  <a:pt x="1074418" y="93571"/>
                </a:lnTo>
                <a:cubicBezTo>
                  <a:pt x="1076064" y="77839"/>
                  <a:pt x="1082467" y="64393"/>
                  <a:pt x="1093626" y="53234"/>
                </a:cubicBezTo>
                <a:cubicBezTo>
                  <a:pt x="1101675" y="45185"/>
                  <a:pt x="1105700" y="37502"/>
                  <a:pt x="1105700" y="30184"/>
                </a:cubicBezTo>
                <a:cubicBezTo>
                  <a:pt x="1105700" y="16647"/>
                  <a:pt x="1096553" y="9879"/>
                  <a:pt x="1078259" y="9879"/>
                </a:cubicBezTo>
                <a:cubicBezTo>
                  <a:pt x="1071857" y="9879"/>
                  <a:pt x="1066460" y="10793"/>
                  <a:pt x="1062070" y="12623"/>
                </a:cubicBezTo>
                <a:cubicBezTo>
                  <a:pt x="1057679" y="14452"/>
                  <a:pt x="1055484" y="16190"/>
                  <a:pt x="1055484" y="17836"/>
                </a:cubicBezTo>
                <a:cubicBezTo>
                  <a:pt x="1055484" y="19300"/>
                  <a:pt x="1057085" y="21632"/>
                  <a:pt x="1060286" y="24834"/>
                </a:cubicBezTo>
                <a:cubicBezTo>
                  <a:pt x="1063488" y="28035"/>
                  <a:pt x="1065088" y="30550"/>
                  <a:pt x="1065088" y="32380"/>
                </a:cubicBezTo>
                <a:cubicBezTo>
                  <a:pt x="1065088" y="38782"/>
                  <a:pt x="1059509" y="41984"/>
                  <a:pt x="1048350" y="41984"/>
                </a:cubicBezTo>
                <a:cubicBezTo>
                  <a:pt x="1041032" y="41984"/>
                  <a:pt x="1035133" y="40566"/>
                  <a:pt x="1030651" y="37730"/>
                </a:cubicBezTo>
                <a:cubicBezTo>
                  <a:pt x="1026169" y="34895"/>
                  <a:pt x="1023928" y="31099"/>
                  <a:pt x="1023928" y="26343"/>
                </a:cubicBezTo>
                <a:cubicBezTo>
                  <a:pt x="1023928" y="18842"/>
                  <a:pt x="1029690" y="12577"/>
                  <a:pt x="1041215" y="7546"/>
                </a:cubicBezTo>
                <a:cubicBezTo>
                  <a:pt x="1052740" y="2515"/>
                  <a:pt x="1067375" y="0"/>
                  <a:pt x="1085120" y="0"/>
                </a:cubicBezTo>
                <a:close/>
              </a:path>
            </a:pathLst>
          </a:cu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603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95CDC7-E1E8-4907-83FE-4961BE2BF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25846" r="54338" b="22260"/>
          <a:stretch/>
        </p:blipFill>
        <p:spPr>
          <a:xfrm>
            <a:off x="0" y="228601"/>
            <a:ext cx="8610600" cy="65531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BC992F73-977F-4A7C-B074-E190AC457A5D}"/>
              </a:ext>
            </a:extLst>
          </p:cNvPr>
          <p:cNvSpPr/>
          <p:nvPr/>
        </p:nvSpPr>
        <p:spPr>
          <a:xfrm>
            <a:off x="5257800" y="6438899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C9DC35-FB24-4F6B-905A-CB14657BD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4768" r="33333" b="19505"/>
          <a:stretch/>
        </p:blipFill>
        <p:spPr>
          <a:xfrm>
            <a:off x="76200" y="159488"/>
            <a:ext cx="8458200" cy="669851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3C4A2771-8DB8-4642-B63D-BDCD07004D53}"/>
              </a:ext>
            </a:extLst>
          </p:cNvPr>
          <p:cNvSpPr/>
          <p:nvPr/>
        </p:nvSpPr>
        <p:spPr>
          <a:xfrm>
            <a:off x="609600" y="5562600"/>
            <a:ext cx="3810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D7AA87E-97D2-4586-ADD3-DDEFA24F3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4814" r="35833" b="12963"/>
          <a:stretch/>
        </p:blipFill>
        <p:spPr>
          <a:xfrm>
            <a:off x="152400" y="-1859"/>
            <a:ext cx="8839200" cy="647885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A951312-80EC-4FC0-A46B-7DCFC113383D}"/>
              </a:ext>
            </a:extLst>
          </p:cNvPr>
          <p:cNvSpPr/>
          <p:nvPr/>
        </p:nvSpPr>
        <p:spPr>
          <a:xfrm>
            <a:off x="914400" y="4724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183EAB-1663-4FBC-900E-90CB779A6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24814" r="37500" b="18889"/>
          <a:stretch/>
        </p:blipFill>
        <p:spPr>
          <a:xfrm>
            <a:off x="457200" y="509459"/>
            <a:ext cx="8458200" cy="63390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69B067CB-449A-4998-9695-5DF9D8752AA4}"/>
              </a:ext>
            </a:extLst>
          </p:cNvPr>
          <p:cNvSpPr/>
          <p:nvPr/>
        </p:nvSpPr>
        <p:spPr>
          <a:xfrm>
            <a:off x="838200" y="615804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5BFD4B-B53D-475F-84B4-16E84CF44A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41627" r="11125" b="36625"/>
          <a:stretch/>
        </p:blipFill>
        <p:spPr>
          <a:xfrm>
            <a:off x="1828800" y="2286000"/>
            <a:ext cx="5614360" cy="990600"/>
          </a:xfrm>
          <a:custGeom>
            <a:avLst/>
            <a:gdLst/>
            <a:ahLst/>
            <a:cxnLst/>
            <a:rect l="l" t="t" r="r" b="b"/>
            <a:pathLst>
              <a:path w="3466802" h="611684">
                <a:moveTo>
                  <a:pt x="2875955" y="512564"/>
                </a:moveTo>
                <a:cubicBezTo>
                  <a:pt x="2889846" y="512564"/>
                  <a:pt x="2901603" y="517376"/>
                  <a:pt x="2911227" y="527000"/>
                </a:cubicBezTo>
                <a:cubicBezTo>
                  <a:pt x="2920851" y="536625"/>
                  <a:pt x="2925663" y="548382"/>
                  <a:pt x="2925663" y="562273"/>
                </a:cubicBezTo>
                <a:cubicBezTo>
                  <a:pt x="2925663" y="575965"/>
                  <a:pt x="2920802" y="587623"/>
                  <a:pt x="2911078" y="597247"/>
                </a:cubicBezTo>
                <a:cubicBezTo>
                  <a:pt x="2901355" y="606872"/>
                  <a:pt x="2889647" y="611684"/>
                  <a:pt x="2875955" y="611684"/>
                </a:cubicBezTo>
                <a:cubicBezTo>
                  <a:pt x="2862263" y="611684"/>
                  <a:pt x="2850604" y="606872"/>
                  <a:pt x="2840980" y="597247"/>
                </a:cubicBezTo>
                <a:cubicBezTo>
                  <a:pt x="2831356" y="587623"/>
                  <a:pt x="2826544" y="575965"/>
                  <a:pt x="2826544" y="562273"/>
                </a:cubicBezTo>
                <a:cubicBezTo>
                  <a:pt x="2826544" y="548581"/>
                  <a:pt x="2831356" y="536873"/>
                  <a:pt x="2840980" y="527149"/>
                </a:cubicBezTo>
                <a:cubicBezTo>
                  <a:pt x="2850604" y="517426"/>
                  <a:pt x="2862263" y="512564"/>
                  <a:pt x="2875955" y="512564"/>
                </a:cubicBezTo>
                <a:close/>
                <a:moveTo>
                  <a:pt x="1463874" y="512564"/>
                </a:moveTo>
                <a:cubicBezTo>
                  <a:pt x="1477764" y="512564"/>
                  <a:pt x="1489522" y="517376"/>
                  <a:pt x="1499146" y="527000"/>
                </a:cubicBezTo>
                <a:cubicBezTo>
                  <a:pt x="1508770" y="536625"/>
                  <a:pt x="1513582" y="548382"/>
                  <a:pt x="1513582" y="562273"/>
                </a:cubicBezTo>
                <a:cubicBezTo>
                  <a:pt x="1513582" y="575965"/>
                  <a:pt x="1508720" y="587623"/>
                  <a:pt x="1498997" y="597247"/>
                </a:cubicBezTo>
                <a:cubicBezTo>
                  <a:pt x="1489274" y="606872"/>
                  <a:pt x="1477566" y="611684"/>
                  <a:pt x="1463874" y="611684"/>
                </a:cubicBezTo>
                <a:cubicBezTo>
                  <a:pt x="1450181" y="611684"/>
                  <a:pt x="1438523" y="606872"/>
                  <a:pt x="1428899" y="597247"/>
                </a:cubicBezTo>
                <a:cubicBezTo>
                  <a:pt x="1419275" y="587623"/>
                  <a:pt x="1414463" y="575965"/>
                  <a:pt x="1414463" y="562273"/>
                </a:cubicBezTo>
                <a:cubicBezTo>
                  <a:pt x="1414463" y="548581"/>
                  <a:pt x="1419275" y="536873"/>
                  <a:pt x="1428899" y="527149"/>
                </a:cubicBezTo>
                <a:cubicBezTo>
                  <a:pt x="1438523" y="517426"/>
                  <a:pt x="1450181" y="512564"/>
                  <a:pt x="1463874" y="512564"/>
                </a:cubicBezTo>
                <a:close/>
                <a:moveTo>
                  <a:pt x="2858095" y="206276"/>
                </a:moveTo>
                <a:lnTo>
                  <a:pt x="2796183" y="345281"/>
                </a:lnTo>
                <a:lnTo>
                  <a:pt x="2918222" y="345281"/>
                </a:lnTo>
                <a:close/>
                <a:moveTo>
                  <a:pt x="3277493" y="101798"/>
                </a:moveTo>
                <a:lnTo>
                  <a:pt x="3277493" y="276225"/>
                </a:lnTo>
                <a:cubicBezTo>
                  <a:pt x="3284042" y="276622"/>
                  <a:pt x="3289003" y="276820"/>
                  <a:pt x="3292376" y="276820"/>
                </a:cubicBezTo>
                <a:cubicBezTo>
                  <a:pt x="3316585" y="276820"/>
                  <a:pt x="3335238" y="269627"/>
                  <a:pt x="3348335" y="255240"/>
                </a:cubicBezTo>
                <a:cubicBezTo>
                  <a:pt x="3361432" y="240853"/>
                  <a:pt x="3367981" y="218579"/>
                  <a:pt x="3367981" y="188416"/>
                </a:cubicBezTo>
                <a:cubicBezTo>
                  <a:pt x="3367981" y="158452"/>
                  <a:pt x="3361432" y="136525"/>
                  <a:pt x="3348335" y="122634"/>
                </a:cubicBezTo>
                <a:cubicBezTo>
                  <a:pt x="3335238" y="108744"/>
                  <a:pt x="3315692" y="101798"/>
                  <a:pt x="3289697" y="101798"/>
                </a:cubicBezTo>
                <a:close/>
                <a:moveTo>
                  <a:pt x="3128367" y="78581"/>
                </a:moveTo>
                <a:lnTo>
                  <a:pt x="3304282" y="78581"/>
                </a:lnTo>
                <a:cubicBezTo>
                  <a:pt x="3362226" y="78581"/>
                  <a:pt x="3403798" y="88900"/>
                  <a:pt x="3429000" y="109537"/>
                </a:cubicBezTo>
                <a:cubicBezTo>
                  <a:pt x="3454202" y="130175"/>
                  <a:pt x="3466802" y="155972"/>
                  <a:pt x="3466802" y="186928"/>
                </a:cubicBezTo>
                <a:cubicBezTo>
                  <a:pt x="3466802" y="213122"/>
                  <a:pt x="3458667" y="235545"/>
                  <a:pt x="3442395" y="254198"/>
                </a:cubicBezTo>
                <a:cubicBezTo>
                  <a:pt x="3426123" y="272852"/>
                  <a:pt x="3403699" y="285552"/>
                  <a:pt x="3375124" y="292298"/>
                </a:cubicBezTo>
                <a:cubicBezTo>
                  <a:pt x="3355876" y="297061"/>
                  <a:pt x="3323332" y="299442"/>
                  <a:pt x="3277493" y="299442"/>
                </a:cubicBezTo>
                <a:lnTo>
                  <a:pt x="3277493" y="411361"/>
                </a:lnTo>
                <a:cubicBezTo>
                  <a:pt x="3277493" y="433189"/>
                  <a:pt x="3278833" y="446931"/>
                  <a:pt x="3281511" y="452586"/>
                </a:cubicBezTo>
                <a:cubicBezTo>
                  <a:pt x="3284190" y="458242"/>
                  <a:pt x="3288953" y="462756"/>
                  <a:pt x="3295799" y="466130"/>
                </a:cubicBezTo>
                <a:cubicBezTo>
                  <a:pt x="3302645" y="469503"/>
                  <a:pt x="3315196" y="471190"/>
                  <a:pt x="3333452" y="471190"/>
                </a:cubicBezTo>
                <a:lnTo>
                  <a:pt x="3333452" y="482203"/>
                </a:lnTo>
                <a:lnTo>
                  <a:pt x="3128367" y="482203"/>
                </a:lnTo>
                <a:lnTo>
                  <a:pt x="3128367" y="471190"/>
                </a:lnTo>
                <a:cubicBezTo>
                  <a:pt x="3147021" y="471190"/>
                  <a:pt x="3159671" y="469454"/>
                  <a:pt x="3166318" y="465981"/>
                </a:cubicBezTo>
                <a:cubicBezTo>
                  <a:pt x="3172966" y="462508"/>
                  <a:pt x="3177629" y="457994"/>
                  <a:pt x="3180308" y="452438"/>
                </a:cubicBezTo>
                <a:cubicBezTo>
                  <a:pt x="3182987" y="446881"/>
                  <a:pt x="3184327" y="433189"/>
                  <a:pt x="3184327" y="411361"/>
                </a:cubicBezTo>
                <a:lnTo>
                  <a:pt x="3184327" y="149423"/>
                </a:lnTo>
                <a:cubicBezTo>
                  <a:pt x="3184327" y="127595"/>
                  <a:pt x="3182987" y="113853"/>
                  <a:pt x="3180308" y="108198"/>
                </a:cubicBezTo>
                <a:cubicBezTo>
                  <a:pt x="3177629" y="102543"/>
                  <a:pt x="3172917" y="98028"/>
                  <a:pt x="3166170" y="94655"/>
                </a:cubicBezTo>
                <a:cubicBezTo>
                  <a:pt x="3159423" y="91281"/>
                  <a:pt x="3146822" y="89594"/>
                  <a:pt x="3128367" y="89594"/>
                </a:cubicBezTo>
                <a:close/>
                <a:moveTo>
                  <a:pt x="2287191" y="78581"/>
                </a:moveTo>
                <a:lnTo>
                  <a:pt x="2649736" y="78581"/>
                </a:lnTo>
                <a:lnTo>
                  <a:pt x="2649736" y="187821"/>
                </a:lnTo>
                <a:lnTo>
                  <a:pt x="2639020" y="187821"/>
                </a:lnTo>
                <a:cubicBezTo>
                  <a:pt x="2632671" y="162619"/>
                  <a:pt x="2625626" y="144512"/>
                  <a:pt x="2617887" y="133499"/>
                </a:cubicBezTo>
                <a:cubicBezTo>
                  <a:pt x="2610148" y="122485"/>
                  <a:pt x="2599531" y="113705"/>
                  <a:pt x="2586038" y="107156"/>
                </a:cubicBezTo>
                <a:cubicBezTo>
                  <a:pt x="2578497" y="103584"/>
                  <a:pt x="2565301" y="101798"/>
                  <a:pt x="2546449" y="101798"/>
                </a:cubicBezTo>
                <a:lnTo>
                  <a:pt x="2516386" y="101798"/>
                </a:lnTo>
                <a:lnTo>
                  <a:pt x="2516386" y="413147"/>
                </a:lnTo>
                <a:cubicBezTo>
                  <a:pt x="2516386" y="433784"/>
                  <a:pt x="2517527" y="446683"/>
                  <a:pt x="2519809" y="451842"/>
                </a:cubicBezTo>
                <a:cubicBezTo>
                  <a:pt x="2522091" y="457002"/>
                  <a:pt x="2526556" y="461516"/>
                  <a:pt x="2533204" y="465386"/>
                </a:cubicBezTo>
                <a:cubicBezTo>
                  <a:pt x="2539851" y="469255"/>
                  <a:pt x="2548930" y="471190"/>
                  <a:pt x="2560439" y="471190"/>
                </a:cubicBezTo>
                <a:lnTo>
                  <a:pt x="2573834" y="471190"/>
                </a:lnTo>
                <a:lnTo>
                  <a:pt x="2573834" y="482203"/>
                </a:lnTo>
                <a:lnTo>
                  <a:pt x="2362498" y="482203"/>
                </a:lnTo>
                <a:lnTo>
                  <a:pt x="2362498" y="471190"/>
                </a:lnTo>
                <a:lnTo>
                  <a:pt x="2375892" y="471190"/>
                </a:lnTo>
                <a:cubicBezTo>
                  <a:pt x="2387600" y="471190"/>
                  <a:pt x="2397026" y="469106"/>
                  <a:pt x="2404170" y="464939"/>
                </a:cubicBezTo>
                <a:cubicBezTo>
                  <a:pt x="2409329" y="462161"/>
                  <a:pt x="2413397" y="457398"/>
                  <a:pt x="2416374" y="450652"/>
                </a:cubicBezTo>
                <a:cubicBezTo>
                  <a:pt x="2418556" y="445889"/>
                  <a:pt x="2419648" y="433388"/>
                  <a:pt x="2419648" y="413147"/>
                </a:cubicBezTo>
                <a:lnTo>
                  <a:pt x="2419648" y="101798"/>
                </a:lnTo>
                <a:lnTo>
                  <a:pt x="2390477" y="101798"/>
                </a:lnTo>
                <a:cubicBezTo>
                  <a:pt x="2363291" y="101798"/>
                  <a:pt x="2343547" y="107553"/>
                  <a:pt x="2331244" y="119062"/>
                </a:cubicBezTo>
                <a:cubicBezTo>
                  <a:pt x="2313980" y="135136"/>
                  <a:pt x="2303066" y="158055"/>
                  <a:pt x="2298502" y="187821"/>
                </a:cubicBezTo>
                <a:lnTo>
                  <a:pt x="2287191" y="187821"/>
                </a:lnTo>
                <a:close/>
                <a:moveTo>
                  <a:pt x="1692771" y="78581"/>
                </a:moveTo>
                <a:lnTo>
                  <a:pt x="1835944" y="78581"/>
                </a:lnTo>
                <a:lnTo>
                  <a:pt x="2035076" y="328910"/>
                </a:lnTo>
                <a:lnTo>
                  <a:pt x="2035076" y="155377"/>
                </a:lnTo>
                <a:cubicBezTo>
                  <a:pt x="2035076" y="131167"/>
                  <a:pt x="2031603" y="114796"/>
                  <a:pt x="2024658" y="106263"/>
                </a:cubicBezTo>
                <a:cubicBezTo>
                  <a:pt x="2015133" y="94754"/>
                  <a:pt x="1999159" y="89198"/>
                  <a:pt x="1976735" y="89594"/>
                </a:cubicBezTo>
                <a:lnTo>
                  <a:pt x="1976735" y="78581"/>
                </a:lnTo>
                <a:lnTo>
                  <a:pt x="2110085" y="78581"/>
                </a:lnTo>
                <a:lnTo>
                  <a:pt x="2110085" y="89594"/>
                </a:lnTo>
                <a:cubicBezTo>
                  <a:pt x="2093020" y="91777"/>
                  <a:pt x="2081560" y="94605"/>
                  <a:pt x="2075706" y="98078"/>
                </a:cubicBezTo>
                <a:cubicBezTo>
                  <a:pt x="2069852" y="101550"/>
                  <a:pt x="2065288" y="107206"/>
                  <a:pt x="2062014" y="115044"/>
                </a:cubicBezTo>
                <a:cubicBezTo>
                  <a:pt x="2058740" y="122882"/>
                  <a:pt x="2057102" y="136327"/>
                  <a:pt x="2057102" y="155377"/>
                </a:cubicBezTo>
                <a:lnTo>
                  <a:pt x="2057102" y="491431"/>
                </a:lnTo>
                <a:lnTo>
                  <a:pt x="2046982" y="491431"/>
                </a:lnTo>
                <a:lnTo>
                  <a:pt x="1774031" y="155377"/>
                </a:lnTo>
                <a:lnTo>
                  <a:pt x="1774031" y="411956"/>
                </a:lnTo>
                <a:cubicBezTo>
                  <a:pt x="1774031" y="435173"/>
                  <a:pt x="1779340" y="450850"/>
                  <a:pt x="1789956" y="458986"/>
                </a:cubicBezTo>
                <a:cubicBezTo>
                  <a:pt x="1800572" y="467122"/>
                  <a:pt x="1812727" y="471190"/>
                  <a:pt x="1826419" y="471190"/>
                </a:cubicBezTo>
                <a:lnTo>
                  <a:pt x="1835944" y="471190"/>
                </a:lnTo>
                <a:lnTo>
                  <a:pt x="1835944" y="482203"/>
                </a:lnTo>
                <a:lnTo>
                  <a:pt x="1692771" y="482203"/>
                </a:lnTo>
                <a:lnTo>
                  <a:pt x="1692771" y="471190"/>
                </a:lnTo>
                <a:cubicBezTo>
                  <a:pt x="1714996" y="470991"/>
                  <a:pt x="1730474" y="466427"/>
                  <a:pt x="1739206" y="457498"/>
                </a:cubicBezTo>
                <a:cubicBezTo>
                  <a:pt x="1747937" y="448568"/>
                  <a:pt x="1752303" y="433388"/>
                  <a:pt x="1752303" y="411956"/>
                </a:cubicBezTo>
                <a:lnTo>
                  <a:pt x="1752303" y="127099"/>
                </a:lnTo>
                <a:lnTo>
                  <a:pt x="1743670" y="116384"/>
                </a:lnTo>
                <a:cubicBezTo>
                  <a:pt x="1735138" y="105668"/>
                  <a:pt x="1727597" y="98623"/>
                  <a:pt x="1721049" y="95250"/>
                </a:cubicBezTo>
                <a:cubicBezTo>
                  <a:pt x="1714500" y="91876"/>
                  <a:pt x="1705074" y="89991"/>
                  <a:pt x="1692771" y="89594"/>
                </a:cubicBezTo>
                <a:close/>
                <a:moveTo>
                  <a:pt x="1286768" y="78581"/>
                </a:moveTo>
                <a:lnTo>
                  <a:pt x="1624608" y="78581"/>
                </a:lnTo>
                <a:lnTo>
                  <a:pt x="1624608" y="197941"/>
                </a:lnTo>
                <a:lnTo>
                  <a:pt x="1613297" y="197941"/>
                </a:lnTo>
                <a:cubicBezTo>
                  <a:pt x="1607542" y="168771"/>
                  <a:pt x="1599456" y="147836"/>
                  <a:pt x="1589038" y="135136"/>
                </a:cubicBezTo>
                <a:cubicBezTo>
                  <a:pt x="1578620" y="122436"/>
                  <a:pt x="1563886" y="113109"/>
                  <a:pt x="1544836" y="107156"/>
                </a:cubicBezTo>
                <a:cubicBezTo>
                  <a:pt x="1533724" y="103584"/>
                  <a:pt x="1512888" y="101798"/>
                  <a:pt x="1482328" y="101798"/>
                </a:cubicBezTo>
                <a:lnTo>
                  <a:pt x="1440656" y="101798"/>
                </a:lnTo>
                <a:lnTo>
                  <a:pt x="1440656" y="266105"/>
                </a:lnTo>
                <a:lnTo>
                  <a:pt x="1448693" y="266105"/>
                </a:lnTo>
                <a:cubicBezTo>
                  <a:pt x="1474292" y="266105"/>
                  <a:pt x="1492846" y="258068"/>
                  <a:pt x="1504355" y="241994"/>
                </a:cubicBezTo>
                <a:cubicBezTo>
                  <a:pt x="1515864" y="225921"/>
                  <a:pt x="1523207" y="202208"/>
                  <a:pt x="1526381" y="170855"/>
                </a:cubicBezTo>
                <a:lnTo>
                  <a:pt x="1537692" y="170855"/>
                </a:lnTo>
                <a:lnTo>
                  <a:pt x="1537692" y="382191"/>
                </a:lnTo>
                <a:lnTo>
                  <a:pt x="1526381" y="382191"/>
                </a:lnTo>
                <a:cubicBezTo>
                  <a:pt x="1524000" y="359172"/>
                  <a:pt x="1518990" y="340320"/>
                  <a:pt x="1511350" y="325636"/>
                </a:cubicBezTo>
                <a:cubicBezTo>
                  <a:pt x="1503710" y="310952"/>
                  <a:pt x="1494830" y="301079"/>
                  <a:pt x="1484710" y="296019"/>
                </a:cubicBezTo>
                <a:cubicBezTo>
                  <a:pt x="1474589" y="290959"/>
                  <a:pt x="1459905" y="288429"/>
                  <a:pt x="1440656" y="288429"/>
                </a:cubicBezTo>
                <a:lnTo>
                  <a:pt x="1440656" y="402134"/>
                </a:lnTo>
                <a:cubicBezTo>
                  <a:pt x="1440656" y="424359"/>
                  <a:pt x="1441599" y="437952"/>
                  <a:pt x="1443484" y="442913"/>
                </a:cubicBezTo>
                <a:cubicBezTo>
                  <a:pt x="1445369" y="447873"/>
                  <a:pt x="1448892" y="451941"/>
                  <a:pt x="1454051" y="455116"/>
                </a:cubicBezTo>
                <a:cubicBezTo>
                  <a:pt x="1459210" y="458291"/>
                  <a:pt x="1467545" y="459879"/>
                  <a:pt x="1479054" y="459879"/>
                </a:cubicBezTo>
                <a:lnTo>
                  <a:pt x="1503164" y="459879"/>
                </a:lnTo>
                <a:cubicBezTo>
                  <a:pt x="1540867" y="459879"/>
                  <a:pt x="1571079" y="451148"/>
                  <a:pt x="1593801" y="433685"/>
                </a:cubicBezTo>
                <a:cubicBezTo>
                  <a:pt x="1616522" y="416223"/>
                  <a:pt x="1632843" y="389632"/>
                  <a:pt x="1642765" y="353913"/>
                </a:cubicBezTo>
                <a:lnTo>
                  <a:pt x="1653778" y="353913"/>
                </a:lnTo>
                <a:lnTo>
                  <a:pt x="1635621" y="482203"/>
                </a:lnTo>
                <a:lnTo>
                  <a:pt x="1286768" y="482203"/>
                </a:lnTo>
                <a:lnTo>
                  <a:pt x="1286768" y="471190"/>
                </a:lnTo>
                <a:lnTo>
                  <a:pt x="1300163" y="471190"/>
                </a:lnTo>
                <a:cubicBezTo>
                  <a:pt x="1311871" y="471190"/>
                  <a:pt x="1321296" y="469106"/>
                  <a:pt x="1328440" y="464939"/>
                </a:cubicBezTo>
                <a:cubicBezTo>
                  <a:pt x="1333599" y="462161"/>
                  <a:pt x="1337568" y="457398"/>
                  <a:pt x="1340346" y="450652"/>
                </a:cubicBezTo>
                <a:cubicBezTo>
                  <a:pt x="1342529" y="445889"/>
                  <a:pt x="1343621" y="433388"/>
                  <a:pt x="1343621" y="413147"/>
                </a:cubicBezTo>
                <a:lnTo>
                  <a:pt x="1343621" y="147637"/>
                </a:lnTo>
                <a:cubicBezTo>
                  <a:pt x="1343621" y="129381"/>
                  <a:pt x="1343124" y="118169"/>
                  <a:pt x="1342132" y="114002"/>
                </a:cubicBezTo>
                <a:cubicBezTo>
                  <a:pt x="1340148" y="107057"/>
                  <a:pt x="1336477" y="101699"/>
                  <a:pt x="1331119" y="97929"/>
                </a:cubicBezTo>
                <a:cubicBezTo>
                  <a:pt x="1323578" y="92373"/>
                  <a:pt x="1313260" y="89594"/>
                  <a:pt x="1300163" y="89594"/>
                </a:cubicBezTo>
                <a:lnTo>
                  <a:pt x="1286768" y="89594"/>
                </a:lnTo>
                <a:close/>
                <a:moveTo>
                  <a:pt x="841772" y="78581"/>
                </a:moveTo>
                <a:lnTo>
                  <a:pt x="1035249" y="78581"/>
                </a:lnTo>
                <a:lnTo>
                  <a:pt x="1035249" y="89594"/>
                </a:lnTo>
                <a:lnTo>
                  <a:pt x="1026617" y="89594"/>
                </a:lnTo>
                <a:cubicBezTo>
                  <a:pt x="1014909" y="89594"/>
                  <a:pt x="1006723" y="91281"/>
                  <a:pt x="1002060" y="94655"/>
                </a:cubicBezTo>
                <a:cubicBezTo>
                  <a:pt x="997397" y="98028"/>
                  <a:pt x="995065" y="101600"/>
                  <a:pt x="995065" y="105370"/>
                </a:cubicBezTo>
                <a:cubicBezTo>
                  <a:pt x="995065" y="112514"/>
                  <a:pt x="1003002" y="130473"/>
                  <a:pt x="1018878" y="159246"/>
                </a:cubicBezTo>
                <a:lnTo>
                  <a:pt x="1091803" y="292894"/>
                </a:lnTo>
                <a:lnTo>
                  <a:pt x="1164431" y="171152"/>
                </a:lnTo>
                <a:cubicBezTo>
                  <a:pt x="1182489" y="141387"/>
                  <a:pt x="1191518" y="121642"/>
                  <a:pt x="1191518" y="111919"/>
                </a:cubicBezTo>
                <a:cubicBezTo>
                  <a:pt x="1191518" y="106561"/>
                  <a:pt x="1188939" y="102096"/>
                  <a:pt x="1183779" y="98524"/>
                </a:cubicBezTo>
                <a:cubicBezTo>
                  <a:pt x="1177032" y="93563"/>
                  <a:pt x="1164630" y="90587"/>
                  <a:pt x="1146572" y="89594"/>
                </a:cubicBezTo>
                <a:lnTo>
                  <a:pt x="1146572" y="78581"/>
                </a:lnTo>
                <a:lnTo>
                  <a:pt x="1269802" y="78581"/>
                </a:lnTo>
                <a:lnTo>
                  <a:pt x="1269802" y="89594"/>
                </a:lnTo>
                <a:cubicBezTo>
                  <a:pt x="1256506" y="91380"/>
                  <a:pt x="1246287" y="95250"/>
                  <a:pt x="1239143" y="101203"/>
                </a:cubicBezTo>
                <a:cubicBezTo>
                  <a:pt x="1229221" y="109537"/>
                  <a:pt x="1213545" y="132259"/>
                  <a:pt x="1192113" y="169366"/>
                </a:cubicBezTo>
                <a:lnTo>
                  <a:pt x="1104603" y="315516"/>
                </a:lnTo>
                <a:lnTo>
                  <a:pt x="1104603" y="413147"/>
                </a:lnTo>
                <a:cubicBezTo>
                  <a:pt x="1104603" y="433983"/>
                  <a:pt x="1105694" y="446931"/>
                  <a:pt x="1107877" y="451991"/>
                </a:cubicBezTo>
                <a:cubicBezTo>
                  <a:pt x="1110060" y="457051"/>
                  <a:pt x="1114376" y="461516"/>
                  <a:pt x="1120825" y="465386"/>
                </a:cubicBezTo>
                <a:cubicBezTo>
                  <a:pt x="1127274" y="469255"/>
                  <a:pt x="1135856" y="471190"/>
                  <a:pt x="1146572" y="471190"/>
                </a:cubicBezTo>
                <a:lnTo>
                  <a:pt x="1169194" y="471190"/>
                </a:lnTo>
                <a:lnTo>
                  <a:pt x="1169194" y="482203"/>
                </a:lnTo>
                <a:lnTo>
                  <a:pt x="942677" y="482203"/>
                </a:lnTo>
                <a:lnTo>
                  <a:pt x="942677" y="471190"/>
                </a:lnTo>
                <a:lnTo>
                  <a:pt x="963811" y="471190"/>
                </a:lnTo>
                <a:cubicBezTo>
                  <a:pt x="975717" y="471190"/>
                  <a:pt x="985143" y="469106"/>
                  <a:pt x="992088" y="464939"/>
                </a:cubicBezTo>
                <a:cubicBezTo>
                  <a:pt x="997248" y="462161"/>
                  <a:pt x="1001316" y="457398"/>
                  <a:pt x="1004292" y="450652"/>
                </a:cubicBezTo>
                <a:cubicBezTo>
                  <a:pt x="1006475" y="445889"/>
                  <a:pt x="1007567" y="433388"/>
                  <a:pt x="1007567" y="413147"/>
                </a:cubicBezTo>
                <a:lnTo>
                  <a:pt x="1007567" y="332184"/>
                </a:lnTo>
                <a:lnTo>
                  <a:pt x="912614" y="159246"/>
                </a:lnTo>
                <a:cubicBezTo>
                  <a:pt x="893763" y="125115"/>
                  <a:pt x="880467" y="105023"/>
                  <a:pt x="872728" y="98971"/>
                </a:cubicBezTo>
                <a:cubicBezTo>
                  <a:pt x="864989" y="92918"/>
                  <a:pt x="854670" y="89793"/>
                  <a:pt x="841772" y="89594"/>
                </a:cubicBezTo>
                <a:close/>
                <a:moveTo>
                  <a:pt x="412552" y="78581"/>
                </a:moveTo>
                <a:lnTo>
                  <a:pt x="620911" y="78581"/>
                </a:lnTo>
                <a:lnTo>
                  <a:pt x="620911" y="89594"/>
                </a:lnTo>
                <a:lnTo>
                  <a:pt x="610493" y="89594"/>
                </a:lnTo>
                <a:cubicBezTo>
                  <a:pt x="594817" y="89594"/>
                  <a:pt x="584051" y="91232"/>
                  <a:pt x="578197" y="94506"/>
                </a:cubicBezTo>
                <a:cubicBezTo>
                  <a:pt x="572343" y="97780"/>
                  <a:pt x="568176" y="102294"/>
                  <a:pt x="565696" y="108049"/>
                </a:cubicBezTo>
                <a:cubicBezTo>
                  <a:pt x="563215" y="113804"/>
                  <a:pt x="561975" y="128191"/>
                  <a:pt x="561975" y="151209"/>
                </a:cubicBezTo>
                <a:lnTo>
                  <a:pt x="561975" y="348853"/>
                </a:lnTo>
                <a:cubicBezTo>
                  <a:pt x="561975" y="384969"/>
                  <a:pt x="564704" y="408881"/>
                  <a:pt x="570161" y="420588"/>
                </a:cubicBezTo>
                <a:cubicBezTo>
                  <a:pt x="575618" y="432296"/>
                  <a:pt x="584597" y="442020"/>
                  <a:pt x="597099" y="449759"/>
                </a:cubicBezTo>
                <a:cubicBezTo>
                  <a:pt x="609600" y="457498"/>
                  <a:pt x="625376" y="461367"/>
                  <a:pt x="644426" y="461367"/>
                </a:cubicBezTo>
                <a:cubicBezTo>
                  <a:pt x="666254" y="461367"/>
                  <a:pt x="684858" y="456456"/>
                  <a:pt x="700236" y="446633"/>
                </a:cubicBezTo>
                <a:cubicBezTo>
                  <a:pt x="715615" y="436811"/>
                  <a:pt x="727125" y="423267"/>
                  <a:pt x="734765" y="406003"/>
                </a:cubicBezTo>
                <a:cubicBezTo>
                  <a:pt x="742404" y="388739"/>
                  <a:pt x="746224" y="358676"/>
                  <a:pt x="746224" y="315813"/>
                </a:cubicBezTo>
                <a:lnTo>
                  <a:pt x="746224" y="151209"/>
                </a:lnTo>
                <a:cubicBezTo>
                  <a:pt x="746224" y="133152"/>
                  <a:pt x="744339" y="120253"/>
                  <a:pt x="740569" y="112514"/>
                </a:cubicBezTo>
                <a:cubicBezTo>
                  <a:pt x="736799" y="104775"/>
                  <a:pt x="732036" y="99417"/>
                  <a:pt x="726281" y="96441"/>
                </a:cubicBezTo>
                <a:cubicBezTo>
                  <a:pt x="717352" y="91876"/>
                  <a:pt x="704751" y="89594"/>
                  <a:pt x="688479" y="89594"/>
                </a:cubicBezTo>
                <a:lnTo>
                  <a:pt x="688479" y="78581"/>
                </a:lnTo>
                <a:lnTo>
                  <a:pt x="828080" y="78581"/>
                </a:lnTo>
                <a:lnTo>
                  <a:pt x="828080" y="89594"/>
                </a:lnTo>
                <a:lnTo>
                  <a:pt x="819745" y="89594"/>
                </a:lnTo>
                <a:cubicBezTo>
                  <a:pt x="808435" y="89594"/>
                  <a:pt x="799009" y="91876"/>
                  <a:pt x="791468" y="96441"/>
                </a:cubicBezTo>
                <a:cubicBezTo>
                  <a:pt x="783927" y="101005"/>
                  <a:pt x="778471" y="107851"/>
                  <a:pt x="775097" y="116979"/>
                </a:cubicBezTo>
                <a:cubicBezTo>
                  <a:pt x="772517" y="123329"/>
                  <a:pt x="771227" y="134739"/>
                  <a:pt x="771227" y="151209"/>
                </a:cubicBezTo>
                <a:lnTo>
                  <a:pt x="771227" y="304502"/>
                </a:lnTo>
                <a:cubicBezTo>
                  <a:pt x="771227" y="351929"/>
                  <a:pt x="768102" y="386159"/>
                  <a:pt x="761851" y="407194"/>
                </a:cubicBezTo>
                <a:cubicBezTo>
                  <a:pt x="755601" y="428228"/>
                  <a:pt x="740371" y="447576"/>
                  <a:pt x="716161" y="465237"/>
                </a:cubicBezTo>
                <a:cubicBezTo>
                  <a:pt x="691952" y="482898"/>
                  <a:pt x="658912" y="491728"/>
                  <a:pt x="617042" y="491728"/>
                </a:cubicBezTo>
                <a:cubicBezTo>
                  <a:pt x="582117" y="491728"/>
                  <a:pt x="555129" y="487065"/>
                  <a:pt x="536079" y="477738"/>
                </a:cubicBezTo>
                <a:cubicBezTo>
                  <a:pt x="510084" y="465038"/>
                  <a:pt x="491728" y="448766"/>
                  <a:pt x="481013" y="428923"/>
                </a:cubicBezTo>
                <a:cubicBezTo>
                  <a:pt x="470297" y="409079"/>
                  <a:pt x="464939" y="382389"/>
                  <a:pt x="464939" y="348853"/>
                </a:cubicBezTo>
                <a:lnTo>
                  <a:pt x="464939" y="151209"/>
                </a:lnTo>
                <a:cubicBezTo>
                  <a:pt x="464939" y="127992"/>
                  <a:pt x="463649" y="113556"/>
                  <a:pt x="461070" y="107900"/>
                </a:cubicBezTo>
                <a:cubicBezTo>
                  <a:pt x="458490" y="102245"/>
                  <a:pt x="454025" y="97730"/>
                  <a:pt x="447675" y="94357"/>
                </a:cubicBezTo>
                <a:cubicBezTo>
                  <a:pt x="441325" y="90984"/>
                  <a:pt x="429617" y="89396"/>
                  <a:pt x="412552" y="89594"/>
                </a:cubicBezTo>
                <a:close/>
                <a:moveTo>
                  <a:pt x="0" y="78581"/>
                </a:moveTo>
                <a:lnTo>
                  <a:pt x="215206" y="78581"/>
                </a:lnTo>
                <a:lnTo>
                  <a:pt x="215206" y="89594"/>
                </a:lnTo>
                <a:lnTo>
                  <a:pt x="197644" y="89594"/>
                </a:lnTo>
                <a:cubicBezTo>
                  <a:pt x="185936" y="89594"/>
                  <a:pt x="176510" y="91678"/>
                  <a:pt x="169367" y="95845"/>
                </a:cubicBezTo>
                <a:cubicBezTo>
                  <a:pt x="164207" y="98623"/>
                  <a:pt x="160139" y="103386"/>
                  <a:pt x="157163" y="110133"/>
                </a:cubicBezTo>
                <a:cubicBezTo>
                  <a:pt x="154980" y="114895"/>
                  <a:pt x="153888" y="127397"/>
                  <a:pt x="153888" y="147637"/>
                </a:cubicBezTo>
                <a:lnTo>
                  <a:pt x="153888" y="404813"/>
                </a:lnTo>
                <a:cubicBezTo>
                  <a:pt x="153888" y="425450"/>
                  <a:pt x="155079" y="438597"/>
                  <a:pt x="157460" y="444252"/>
                </a:cubicBezTo>
                <a:cubicBezTo>
                  <a:pt x="159842" y="449907"/>
                  <a:pt x="164505" y="454124"/>
                  <a:pt x="171450" y="456902"/>
                </a:cubicBezTo>
                <a:cubicBezTo>
                  <a:pt x="176411" y="458688"/>
                  <a:pt x="188417" y="459581"/>
                  <a:pt x="207467" y="459581"/>
                </a:cubicBezTo>
                <a:lnTo>
                  <a:pt x="241102" y="459581"/>
                </a:lnTo>
                <a:cubicBezTo>
                  <a:pt x="262533" y="459581"/>
                  <a:pt x="280392" y="455811"/>
                  <a:pt x="294680" y="448270"/>
                </a:cubicBezTo>
                <a:cubicBezTo>
                  <a:pt x="308967" y="440730"/>
                  <a:pt x="321320" y="428823"/>
                  <a:pt x="331738" y="412552"/>
                </a:cubicBezTo>
                <a:cubicBezTo>
                  <a:pt x="342156" y="396280"/>
                  <a:pt x="352028" y="372269"/>
                  <a:pt x="361355" y="340519"/>
                </a:cubicBezTo>
                <a:lnTo>
                  <a:pt x="373559" y="340519"/>
                </a:lnTo>
                <a:lnTo>
                  <a:pt x="358378" y="482203"/>
                </a:lnTo>
                <a:lnTo>
                  <a:pt x="0" y="482203"/>
                </a:lnTo>
                <a:lnTo>
                  <a:pt x="0" y="471190"/>
                </a:lnTo>
                <a:lnTo>
                  <a:pt x="13395" y="471190"/>
                </a:lnTo>
                <a:cubicBezTo>
                  <a:pt x="25102" y="471190"/>
                  <a:pt x="34528" y="469106"/>
                  <a:pt x="41672" y="464939"/>
                </a:cubicBezTo>
                <a:cubicBezTo>
                  <a:pt x="46831" y="462161"/>
                  <a:pt x="50800" y="457398"/>
                  <a:pt x="53578" y="450652"/>
                </a:cubicBezTo>
                <a:cubicBezTo>
                  <a:pt x="55761" y="445889"/>
                  <a:pt x="56852" y="433388"/>
                  <a:pt x="56852" y="413147"/>
                </a:cubicBezTo>
                <a:lnTo>
                  <a:pt x="56852" y="147637"/>
                </a:lnTo>
                <a:cubicBezTo>
                  <a:pt x="56852" y="127000"/>
                  <a:pt x="55761" y="114102"/>
                  <a:pt x="53578" y="108942"/>
                </a:cubicBezTo>
                <a:cubicBezTo>
                  <a:pt x="51395" y="103783"/>
                  <a:pt x="46980" y="99268"/>
                  <a:pt x="40333" y="95399"/>
                </a:cubicBezTo>
                <a:cubicBezTo>
                  <a:pt x="33685" y="91529"/>
                  <a:pt x="24706" y="89594"/>
                  <a:pt x="13395" y="89594"/>
                </a:cubicBezTo>
                <a:lnTo>
                  <a:pt x="0" y="89594"/>
                </a:lnTo>
                <a:close/>
                <a:moveTo>
                  <a:pt x="2894112" y="70247"/>
                </a:moveTo>
                <a:lnTo>
                  <a:pt x="2899767" y="70247"/>
                </a:lnTo>
                <a:lnTo>
                  <a:pt x="3045321" y="401241"/>
                </a:lnTo>
                <a:cubicBezTo>
                  <a:pt x="3059212" y="432594"/>
                  <a:pt x="3070622" y="452338"/>
                  <a:pt x="3079552" y="460474"/>
                </a:cubicBezTo>
                <a:cubicBezTo>
                  <a:pt x="3086299" y="466626"/>
                  <a:pt x="3095824" y="470198"/>
                  <a:pt x="3108127" y="471190"/>
                </a:cubicBezTo>
                <a:lnTo>
                  <a:pt x="3108127" y="482203"/>
                </a:lnTo>
                <a:lnTo>
                  <a:pt x="2912864" y="482203"/>
                </a:lnTo>
                <a:lnTo>
                  <a:pt x="2912864" y="471190"/>
                </a:lnTo>
                <a:lnTo>
                  <a:pt x="2920901" y="471190"/>
                </a:lnTo>
                <a:cubicBezTo>
                  <a:pt x="2936578" y="471190"/>
                  <a:pt x="2947591" y="469007"/>
                  <a:pt x="2953941" y="464641"/>
                </a:cubicBezTo>
                <a:cubicBezTo>
                  <a:pt x="2958306" y="461466"/>
                  <a:pt x="2960489" y="456902"/>
                  <a:pt x="2960489" y="450949"/>
                </a:cubicBezTo>
                <a:cubicBezTo>
                  <a:pt x="2960489" y="447377"/>
                  <a:pt x="2959894" y="443706"/>
                  <a:pt x="2958703" y="439936"/>
                </a:cubicBezTo>
                <a:cubicBezTo>
                  <a:pt x="2958306" y="438150"/>
                  <a:pt x="2955330" y="430709"/>
                  <a:pt x="2949774" y="417612"/>
                </a:cubicBezTo>
                <a:lnTo>
                  <a:pt x="2928342" y="367308"/>
                </a:lnTo>
                <a:lnTo>
                  <a:pt x="2785765" y="367308"/>
                </a:lnTo>
                <a:lnTo>
                  <a:pt x="2768799" y="406598"/>
                </a:lnTo>
                <a:cubicBezTo>
                  <a:pt x="2763242" y="419695"/>
                  <a:pt x="2760464" y="430510"/>
                  <a:pt x="2760464" y="439043"/>
                </a:cubicBezTo>
                <a:cubicBezTo>
                  <a:pt x="2760464" y="450354"/>
                  <a:pt x="2765028" y="458688"/>
                  <a:pt x="2774156" y="464046"/>
                </a:cubicBezTo>
                <a:cubicBezTo>
                  <a:pt x="2779514" y="467221"/>
                  <a:pt x="2792710" y="469602"/>
                  <a:pt x="2813745" y="471190"/>
                </a:cubicBezTo>
                <a:lnTo>
                  <a:pt x="2813745" y="482203"/>
                </a:lnTo>
                <a:lnTo>
                  <a:pt x="2679502" y="482203"/>
                </a:lnTo>
                <a:lnTo>
                  <a:pt x="2679502" y="471190"/>
                </a:lnTo>
                <a:cubicBezTo>
                  <a:pt x="2693988" y="469007"/>
                  <a:pt x="2705894" y="463004"/>
                  <a:pt x="2715220" y="453182"/>
                </a:cubicBezTo>
                <a:cubicBezTo>
                  <a:pt x="2724547" y="443359"/>
                  <a:pt x="2736056" y="423069"/>
                  <a:pt x="2749749" y="392311"/>
                </a:cubicBezTo>
                <a:close/>
                <a:moveTo>
                  <a:pt x="2871192" y="0"/>
                </a:moveTo>
                <a:lnTo>
                  <a:pt x="2926556" y="0"/>
                </a:lnTo>
                <a:lnTo>
                  <a:pt x="2974479" y="43458"/>
                </a:lnTo>
                <a:lnTo>
                  <a:pt x="2960192" y="43458"/>
                </a:lnTo>
                <a:lnTo>
                  <a:pt x="2897684" y="23217"/>
                </a:lnTo>
                <a:lnTo>
                  <a:pt x="2837557" y="43458"/>
                </a:lnTo>
                <a:lnTo>
                  <a:pt x="2823567" y="43458"/>
                </a:lnTo>
                <a:close/>
                <a:moveTo>
                  <a:pt x="1453158" y="0"/>
                </a:moveTo>
                <a:lnTo>
                  <a:pt x="1508522" y="0"/>
                </a:lnTo>
                <a:lnTo>
                  <a:pt x="1556445" y="43458"/>
                </a:lnTo>
                <a:lnTo>
                  <a:pt x="1542157" y="43458"/>
                </a:lnTo>
                <a:lnTo>
                  <a:pt x="1479649" y="23217"/>
                </a:lnTo>
                <a:lnTo>
                  <a:pt x="1419523" y="43458"/>
                </a:lnTo>
                <a:lnTo>
                  <a:pt x="1405533" y="43458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618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" y="25908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4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endParaRPr lang="en-US" sz="4800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27D13C-B461-48A2-A3D4-CCCDE6B3B6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6" r="5137" b="47485"/>
          <a:stretch/>
        </p:blipFill>
        <p:spPr>
          <a:xfrm>
            <a:off x="1828800" y="1952152"/>
            <a:ext cx="5313300" cy="638648"/>
          </a:xfrm>
          <a:custGeom>
            <a:avLst/>
            <a:gdLst/>
            <a:ahLst/>
            <a:cxnLst/>
            <a:rect l="l" t="t" r="r" b="b"/>
            <a:pathLst>
              <a:path w="3760237" h="451973">
                <a:moveTo>
                  <a:pt x="3341770" y="385377"/>
                </a:moveTo>
                <a:cubicBezTo>
                  <a:pt x="3351103" y="385377"/>
                  <a:pt x="3359002" y="388610"/>
                  <a:pt x="3365468" y="395076"/>
                </a:cubicBezTo>
                <a:cubicBezTo>
                  <a:pt x="3371935" y="401543"/>
                  <a:pt x="3375168" y="409442"/>
                  <a:pt x="3375168" y="418775"/>
                </a:cubicBezTo>
                <a:cubicBezTo>
                  <a:pt x="3375168" y="427974"/>
                  <a:pt x="3371901" y="435807"/>
                  <a:pt x="3365368" y="442273"/>
                </a:cubicBezTo>
                <a:cubicBezTo>
                  <a:pt x="3358836" y="448740"/>
                  <a:pt x="3350969" y="451973"/>
                  <a:pt x="3341770" y="451973"/>
                </a:cubicBezTo>
                <a:cubicBezTo>
                  <a:pt x="3332570" y="451973"/>
                  <a:pt x="3324738" y="448740"/>
                  <a:pt x="3318271" y="442273"/>
                </a:cubicBezTo>
                <a:cubicBezTo>
                  <a:pt x="3311805" y="435807"/>
                  <a:pt x="3308572" y="427974"/>
                  <a:pt x="3308572" y="418775"/>
                </a:cubicBezTo>
                <a:cubicBezTo>
                  <a:pt x="3308572" y="409575"/>
                  <a:pt x="3311805" y="401709"/>
                  <a:pt x="3318271" y="395176"/>
                </a:cubicBezTo>
                <a:cubicBezTo>
                  <a:pt x="3324738" y="388643"/>
                  <a:pt x="3332570" y="385377"/>
                  <a:pt x="3341770" y="385377"/>
                </a:cubicBezTo>
                <a:close/>
                <a:moveTo>
                  <a:pt x="3329771" y="179589"/>
                </a:moveTo>
                <a:lnTo>
                  <a:pt x="3288173" y="272984"/>
                </a:lnTo>
                <a:lnTo>
                  <a:pt x="3370168" y="272984"/>
                </a:lnTo>
                <a:close/>
                <a:moveTo>
                  <a:pt x="2348696" y="179589"/>
                </a:moveTo>
                <a:lnTo>
                  <a:pt x="2307098" y="272984"/>
                </a:lnTo>
                <a:lnTo>
                  <a:pt x="2389093" y="272984"/>
                </a:lnTo>
                <a:close/>
                <a:moveTo>
                  <a:pt x="1367621" y="179589"/>
                </a:moveTo>
                <a:lnTo>
                  <a:pt x="1326023" y="272984"/>
                </a:lnTo>
                <a:lnTo>
                  <a:pt x="1408018" y="272984"/>
                </a:lnTo>
                <a:close/>
                <a:moveTo>
                  <a:pt x="3021896" y="109194"/>
                </a:moveTo>
                <a:lnTo>
                  <a:pt x="3021696" y="214587"/>
                </a:lnTo>
                <a:lnTo>
                  <a:pt x="3081893" y="214587"/>
                </a:lnTo>
                <a:lnTo>
                  <a:pt x="3081893" y="229386"/>
                </a:lnTo>
                <a:lnTo>
                  <a:pt x="3021696" y="229386"/>
                </a:lnTo>
                <a:lnTo>
                  <a:pt x="3021896" y="320781"/>
                </a:lnTo>
                <a:cubicBezTo>
                  <a:pt x="3021896" y="331980"/>
                  <a:pt x="3022430" y="338846"/>
                  <a:pt x="3023496" y="341380"/>
                </a:cubicBezTo>
                <a:cubicBezTo>
                  <a:pt x="3024563" y="343913"/>
                  <a:pt x="3026296" y="345846"/>
                  <a:pt x="3028696" y="347179"/>
                </a:cubicBezTo>
                <a:cubicBezTo>
                  <a:pt x="3032429" y="349179"/>
                  <a:pt x="3037629" y="350179"/>
                  <a:pt x="3044295" y="350179"/>
                </a:cubicBezTo>
                <a:cubicBezTo>
                  <a:pt x="3066560" y="350179"/>
                  <a:pt x="3083626" y="342579"/>
                  <a:pt x="3095492" y="327380"/>
                </a:cubicBezTo>
                <a:cubicBezTo>
                  <a:pt x="3111358" y="306848"/>
                  <a:pt x="3119290" y="274984"/>
                  <a:pt x="3119290" y="231786"/>
                </a:cubicBezTo>
                <a:cubicBezTo>
                  <a:pt x="3119290" y="196988"/>
                  <a:pt x="3113824" y="169190"/>
                  <a:pt x="3102891" y="148391"/>
                </a:cubicBezTo>
                <a:cubicBezTo>
                  <a:pt x="3094359" y="132126"/>
                  <a:pt x="3083293" y="121060"/>
                  <a:pt x="3069694" y="115193"/>
                </a:cubicBezTo>
                <a:cubicBezTo>
                  <a:pt x="3060094" y="111060"/>
                  <a:pt x="3044162" y="109060"/>
                  <a:pt x="3021896" y="109194"/>
                </a:cubicBezTo>
                <a:close/>
                <a:moveTo>
                  <a:pt x="3516652" y="93795"/>
                </a:moveTo>
                <a:lnTo>
                  <a:pt x="3760237" y="93795"/>
                </a:lnTo>
                <a:lnTo>
                  <a:pt x="3760237" y="167190"/>
                </a:lnTo>
                <a:lnTo>
                  <a:pt x="3753038" y="167190"/>
                </a:lnTo>
                <a:cubicBezTo>
                  <a:pt x="3748772" y="150258"/>
                  <a:pt x="3744038" y="138092"/>
                  <a:pt x="3738839" y="130692"/>
                </a:cubicBezTo>
                <a:cubicBezTo>
                  <a:pt x="3733639" y="123293"/>
                  <a:pt x="3726506" y="117393"/>
                  <a:pt x="3717440" y="112993"/>
                </a:cubicBezTo>
                <a:cubicBezTo>
                  <a:pt x="3712374" y="110594"/>
                  <a:pt x="3703508" y="109394"/>
                  <a:pt x="3690842" y="109394"/>
                </a:cubicBezTo>
                <a:lnTo>
                  <a:pt x="3670643" y="109394"/>
                </a:lnTo>
                <a:lnTo>
                  <a:pt x="3670643" y="318581"/>
                </a:lnTo>
                <a:cubicBezTo>
                  <a:pt x="3670643" y="332447"/>
                  <a:pt x="3671410" y="341113"/>
                  <a:pt x="3672943" y="344579"/>
                </a:cubicBezTo>
                <a:cubicBezTo>
                  <a:pt x="3674476" y="348046"/>
                  <a:pt x="3677476" y="351079"/>
                  <a:pt x="3681942" y="353679"/>
                </a:cubicBezTo>
                <a:cubicBezTo>
                  <a:pt x="3686409" y="356279"/>
                  <a:pt x="3692508" y="357579"/>
                  <a:pt x="3700241" y="357579"/>
                </a:cubicBezTo>
                <a:lnTo>
                  <a:pt x="3709241" y="357579"/>
                </a:lnTo>
                <a:lnTo>
                  <a:pt x="3709241" y="364978"/>
                </a:lnTo>
                <a:lnTo>
                  <a:pt x="3567249" y="364978"/>
                </a:lnTo>
                <a:lnTo>
                  <a:pt x="3567249" y="357579"/>
                </a:lnTo>
                <a:lnTo>
                  <a:pt x="3576249" y="357579"/>
                </a:lnTo>
                <a:cubicBezTo>
                  <a:pt x="3584115" y="357579"/>
                  <a:pt x="3590448" y="356179"/>
                  <a:pt x="3595247" y="353379"/>
                </a:cubicBezTo>
                <a:cubicBezTo>
                  <a:pt x="3598714" y="351512"/>
                  <a:pt x="3601447" y="348312"/>
                  <a:pt x="3603447" y="343779"/>
                </a:cubicBezTo>
                <a:cubicBezTo>
                  <a:pt x="3604914" y="340580"/>
                  <a:pt x="3605647" y="332180"/>
                  <a:pt x="3605647" y="318581"/>
                </a:cubicBezTo>
                <a:lnTo>
                  <a:pt x="3605647" y="109394"/>
                </a:lnTo>
                <a:lnTo>
                  <a:pt x="3586048" y="109394"/>
                </a:lnTo>
                <a:cubicBezTo>
                  <a:pt x="3567783" y="109394"/>
                  <a:pt x="3554517" y="113260"/>
                  <a:pt x="3546250" y="120993"/>
                </a:cubicBezTo>
                <a:cubicBezTo>
                  <a:pt x="3534651" y="131792"/>
                  <a:pt x="3527318" y="147191"/>
                  <a:pt x="3524252" y="167190"/>
                </a:cubicBezTo>
                <a:lnTo>
                  <a:pt x="3516652" y="167190"/>
                </a:lnTo>
                <a:close/>
                <a:moveTo>
                  <a:pt x="2918303" y="93795"/>
                </a:moveTo>
                <a:lnTo>
                  <a:pt x="3039895" y="93795"/>
                </a:lnTo>
                <a:cubicBezTo>
                  <a:pt x="3072293" y="93795"/>
                  <a:pt x="3098358" y="98194"/>
                  <a:pt x="3118091" y="106994"/>
                </a:cubicBezTo>
                <a:cubicBezTo>
                  <a:pt x="3142222" y="117793"/>
                  <a:pt x="3160488" y="134125"/>
                  <a:pt x="3172887" y="155991"/>
                </a:cubicBezTo>
                <a:cubicBezTo>
                  <a:pt x="3185286" y="177856"/>
                  <a:pt x="3191486" y="202588"/>
                  <a:pt x="3191486" y="230186"/>
                </a:cubicBezTo>
                <a:cubicBezTo>
                  <a:pt x="3191486" y="249252"/>
                  <a:pt x="3188453" y="266817"/>
                  <a:pt x="3182387" y="282883"/>
                </a:cubicBezTo>
                <a:cubicBezTo>
                  <a:pt x="3176320" y="298949"/>
                  <a:pt x="3168387" y="312215"/>
                  <a:pt x="3158588" y="322681"/>
                </a:cubicBezTo>
                <a:cubicBezTo>
                  <a:pt x="3148789" y="333147"/>
                  <a:pt x="3137523" y="341546"/>
                  <a:pt x="3124790" y="347879"/>
                </a:cubicBezTo>
                <a:cubicBezTo>
                  <a:pt x="3112057" y="354212"/>
                  <a:pt x="3096492" y="359112"/>
                  <a:pt x="3078093" y="362578"/>
                </a:cubicBezTo>
                <a:cubicBezTo>
                  <a:pt x="3070093" y="364178"/>
                  <a:pt x="3057361" y="364978"/>
                  <a:pt x="3039895" y="364978"/>
                </a:cubicBezTo>
                <a:lnTo>
                  <a:pt x="2918303" y="364978"/>
                </a:lnTo>
                <a:lnTo>
                  <a:pt x="2918303" y="357579"/>
                </a:lnTo>
                <a:lnTo>
                  <a:pt x="2927302" y="357579"/>
                </a:lnTo>
                <a:cubicBezTo>
                  <a:pt x="2935168" y="357579"/>
                  <a:pt x="2941201" y="356345"/>
                  <a:pt x="2945401" y="353879"/>
                </a:cubicBezTo>
                <a:cubicBezTo>
                  <a:pt x="2949601" y="351412"/>
                  <a:pt x="2952701" y="348046"/>
                  <a:pt x="2954701" y="343779"/>
                </a:cubicBezTo>
                <a:cubicBezTo>
                  <a:pt x="2956034" y="340846"/>
                  <a:pt x="2956700" y="332447"/>
                  <a:pt x="2956700" y="318581"/>
                </a:cubicBezTo>
                <a:lnTo>
                  <a:pt x="2956700" y="229386"/>
                </a:lnTo>
                <a:lnTo>
                  <a:pt x="2918303" y="229386"/>
                </a:lnTo>
                <a:lnTo>
                  <a:pt x="2918303" y="214587"/>
                </a:lnTo>
                <a:lnTo>
                  <a:pt x="2956700" y="214587"/>
                </a:lnTo>
                <a:lnTo>
                  <a:pt x="2956700" y="140192"/>
                </a:lnTo>
                <a:cubicBezTo>
                  <a:pt x="2956700" y="126326"/>
                  <a:pt x="2955934" y="117660"/>
                  <a:pt x="2954401" y="114193"/>
                </a:cubicBezTo>
                <a:cubicBezTo>
                  <a:pt x="2952867" y="110727"/>
                  <a:pt x="2949867" y="107694"/>
                  <a:pt x="2945401" y="105094"/>
                </a:cubicBezTo>
                <a:cubicBezTo>
                  <a:pt x="2940935" y="102494"/>
                  <a:pt x="2934902" y="101194"/>
                  <a:pt x="2927302" y="101194"/>
                </a:cubicBezTo>
                <a:lnTo>
                  <a:pt x="2918303" y="101194"/>
                </a:lnTo>
                <a:close/>
                <a:moveTo>
                  <a:pt x="2526578" y="93795"/>
                </a:moveTo>
                <a:lnTo>
                  <a:pt x="2622772" y="93795"/>
                </a:lnTo>
                <a:lnTo>
                  <a:pt x="2756564" y="261984"/>
                </a:lnTo>
                <a:lnTo>
                  <a:pt x="2756564" y="145391"/>
                </a:lnTo>
                <a:cubicBezTo>
                  <a:pt x="2756564" y="129126"/>
                  <a:pt x="2754231" y="118126"/>
                  <a:pt x="2749564" y="112393"/>
                </a:cubicBezTo>
                <a:cubicBezTo>
                  <a:pt x="2743165" y="104661"/>
                  <a:pt x="2732432" y="100928"/>
                  <a:pt x="2717366" y="101194"/>
                </a:cubicBezTo>
                <a:lnTo>
                  <a:pt x="2717366" y="93795"/>
                </a:lnTo>
                <a:lnTo>
                  <a:pt x="2806961" y="93795"/>
                </a:lnTo>
                <a:lnTo>
                  <a:pt x="2806961" y="101194"/>
                </a:lnTo>
                <a:cubicBezTo>
                  <a:pt x="2795495" y="102661"/>
                  <a:pt x="2787795" y="104561"/>
                  <a:pt x="2783862" y="106894"/>
                </a:cubicBezTo>
                <a:cubicBezTo>
                  <a:pt x="2779929" y="109227"/>
                  <a:pt x="2776863" y="113027"/>
                  <a:pt x="2774663" y="118293"/>
                </a:cubicBezTo>
                <a:cubicBezTo>
                  <a:pt x="2772463" y="123559"/>
                  <a:pt x="2771363" y="132592"/>
                  <a:pt x="2771363" y="145391"/>
                </a:cubicBezTo>
                <a:lnTo>
                  <a:pt x="2771363" y="371178"/>
                </a:lnTo>
                <a:lnTo>
                  <a:pt x="2764563" y="371178"/>
                </a:lnTo>
                <a:lnTo>
                  <a:pt x="2581174" y="145391"/>
                </a:lnTo>
                <a:lnTo>
                  <a:pt x="2581174" y="317781"/>
                </a:lnTo>
                <a:cubicBezTo>
                  <a:pt x="2581174" y="333380"/>
                  <a:pt x="2584741" y="343913"/>
                  <a:pt x="2591874" y="349379"/>
                </a:cubicBezTo>
                <a:cubicBezTo>
                  <a:pt x="2599007" y="354845"/>
                  <a:pt x="2607173" y="357579"/>
                  <a:pt x="2616372" y="357579"/>
                </a:cubicBezTo>
                <a:lnTo>
                  <a:pt x="2622772" y="357579"/>
                </a:lnTo>
                <a:lnTo>
                  <a:pt x="2622772" y="364978"/>
                </a:lnTo>
                <a:lnTo>
                  <a:pt x="2526578" y="364978"/>
                </a:lnTo>
                <a:lnTo>
                  <a:pt x="2526578" y="357579"/>
                </a:lnTo>
                <a:cubicBezTo>
                  <a:pt x="2541510" y="357445"/>
                  <a:pt x="2551909" y="354379"/>
                  <a:pt x="2557776" y="348379"/>
                </a:cubicBezTo>
                <a:cubicBezTo>
                  <a:pt x="2563642" y="342379"/>
                  <a:pt x="2566575" y="332180"/>
                  <a:pt x="2566575" y="317781"/>
                </a:cubicBezTo>
                <a:lnTo>
                  <a:pt x="2566575" y="126393"/>
                </a:lnTo>
                <a:lnTo>
                  <a:pt x="2560776" y="119193"/>
                </a:lnTo>
                <a:cubicBezTo>
                  <a:pt x="2555043" y="111994"/>
                  <a:pt x="2549976" y="107260"/>
                  <a:pt x="2545577" y="104994"/>
                </a:cubicBezTo>
                <a:cubicBezTo>
                  <a:pt x="2541177" y="102727"/>
                  <a:pt x="2534844" y="101461"/>
                  <a:pt x="2526578" y="101194"/>
                </a:cubicBezTo>
                <a:close/>
                <a:moveTo>
                  <a:pt x="1549303" y="93795"/>
                </a:moveTo>
                <a:lnTo>
                  <a:pt x="1689294" y="93795"/>
                </a:lnTo>
                <a:lnTo>
                  <a:pt x="1689294" y="101194"/>
                </a:lnTo>
                <a:lnTo>
                  <a:pt x="1682295" y="101194"/>
                </a:lnTo>
                <a:cubicBezTo>
                  <a:pt x="1671762" y="101194"/>
                  <a:pt x="1664529" y="102294"/>
                  <a:pt x="1660596" y="104494"/>
                </a:cubicBezTo>
                <a:cubicBezTo>
                  <a:pt x="1656663" y="106694"/>
                  <a:pt x="1653863" y="109727"/>
                  <a:pt x="1652196" y="113593"/>
                </a:cubicBezTo>
                <a:cubicBezTo>
                  <a:pt x="1650530" y="117460"/>
                  <a:pt x="1649697" y="127126"/>
                  <a:pt x="1649697" y="142592"/>
                </a:cubicBezTo>
                <a:lnTo>
                  <a:pt x="1649697" y="275384"/>
                </a:lnTo>
                <a:cubicBezTo>
                  <a:pt x="1649697" y="299649"/>
                  <a:pt x="1651530" y="315714"/>
                  <a:pt x="1655196" y="323581"/>
                </a:cubicBezTo>
                <a:cubicBezTo>
                  <a:pt x="1658863" y="331447"/>
                  <a:pt x="1664896" y="337980"/>
                  <a:pt x="1673295" y="343179"/>
                </a:cubicBezTo>
                <a:cubicBezTo>
                  <a:pt x="1681695" y="348379"/>
                  <a:pt x="1692294" y="350979"/>
                  <a:pt x="1705093" y="350979"/>
                </a:cubicBezTo>
                <a:cubicBezTo>
                  <a:pt x="1719759" y="350979"/>
                  <a:pt x="1732258" y="347679"/>
                  <a:pt x="1742591" y="341080"/>
                </a:cubicBezTo>
                <a:cubicBezTo>
                  <a:pt x="1752924" y="334480"/>
                  <a:pt x="1760656" y="325380"/>
                  <a:pt x="1765789" y="313781"/>
                </a:cubicBezTo>
                <a:cubicBezTo>
                  <a:pt x="1770923" y="302182"/>
                  <a:pt x="1773489" y="281983"/>
                  <a:pt x="1773489" y="253185"/>
                </a:cubicBezTo>
                <a:lnTo>
                  <a:pt x="1773489" y="142592"/>
                </a:lnTo>
                <a:cubicBezTo>
                  <a:pt x="1773489" y="130459"/>
                  <a:pt x="1772222" y="121793"/>
                  <a:pt x="1769689" y="116593"/>
                </a:cubicBezTo>
                <a:cubicBezTo>
                  <a:pt x="1767156" y="111394"/>
                  <a:pt x="1763956" y="107794"/>
                  <a:pt x="1760090" y="105794"/>
                </a:cubicBezTo>
                <a:cubicBezTo>
                  <a:pt x="1754090" y="102727"/>
                  <a:pt x="1745624" y="101194"/>
                  <a:pt x="1734691" y="101194"/>
                </a:cubicBezTo>
                <a:lnTo>
                  <a:pt x="1734691" y="93795"/>
                </a:lnTo>
                <a:lnTo>
                  <a:pt x="1828486" y="93795"/>
                </a:lnTo>
                <a:lnTo>
                  <a:pt x="1828486" y="101194"/>
                </a:lnTo>
                <a:lnTo>
                  <a:pt x="1822886" y="101194"/>
                </a:lnTo>
                <a:cubicBezTo>
                  <a:pt x="1815286" y="101194"/>
                  <a:pt x="1808954" y="102727"/>
                  <a:pt x="1803887" y="105794"/>
                </a:cubicBezTo>
                <a:cubicBezTo>
                  <a:pt x="1798821" y="108860"/>
                  <a:pt x="1795154" y="113460"/>
                  <a:pt x="1792888" y="119593"/>
                </a:cubicBezTo>
                <a:cubicBezTo>
                  <a:pt x="1791155" y="123859"/>
                  <a:pt x="1790288" y="131526"/>
                  <a:pt x="1790288" y="142592"/>
                </a:cubicBezTo>
                <a:lnTo>
                  <a:pt x="1790288" y="245585"/>
                </a:lnTo>
                <a:cubicBezTo>
                  <a:pt x="1790288" y="277450"/>
                  <a:pt x="1788188" y="300449"/>
                  <a:pt x="1783988" y="314581"/>
                </a:cubicBezTo>
                <a:cubicBezTo>
                  <a:pt x="1779789" y="328714"/>
                  <a:pt x="1769556" y="341713"/>
                  <a:pt x="1753290" y="353579"/>
                </a:cubicBezTo>
                <a:cubicBezTo>
                  <a:pt x="1737025" y="365445"/>
                  <a:pt x="1714826" y="371378"/>
                  <a:pt x="1686694" y="371378"/>
                </a:cubicBezTo>
                <a:cubicBezTo>
                  <a:pt x="1663229" y="371378"/>
                  <a:pt x="1645097" y="368245"/>
                  <a:pt x="1632298" y="361978"/>
                </a:cubicBezTo>
                <a:cubicBezTo>
                  <a:pt x="1614832" y="353445"/>
                  <a:pt x="1602499" y="342513"/>
                  <a:pt x="1595300" y="329180"/>
                </a:cubicBezTo>
                <a:cubicBezTo>
                  <a:pt x="1588100" y="315848"/>
                  <a:pt x="1584501" y="297916"/>
                  <a:pt x="1584501" y="275384"/>
                </a:cubicBezTo>
                <a:lnTo>
                  <a:pt x="1584501" y="142592"/>
                </a:lnTo>
                <a:cubicBezTo>
                  <a:pt x="1584501" y="126993"/>
                  <a:pt x="1583634" y="117293"/>
                  <a:pt x="1581901" y="113493"/>
                </a:cubicBezTo>
                <a:cubicBezTo>
                  <a:pt x="1580167" y="109694"/>
                  <a:pt x="1577168" y="106661"/>
                  <a:pt x="1572901" y="104394"/>
                </a:cubicBezTo>
                <a:cubicBezTo>
                  <a:pt x="1568635" y="102127"/>
                  <a:pt x="1560769" y="101061"/>
                  <a:pt x="1549303" y="101194"/>
                </a:cubicBezTo>
                <a:close/>
                <a:moveTo>
                  <a:pt x="568228" y="93795"/>
                </a:moveTo>
                <a:lnTo>
                  <a:pt x="708219" y="93795"/>
                </a:lnTo>
                <a:lnTo>
                  <a:pt x="708219" y="101194"/>
                </a:lnTo>
                <a:lnTo>
                  <a:pt x="701220" y="101194"/>
                </a:lnTo>
                <a:cubicBezTo>
                  <a:pt x="690687" y="101194"/>
                  <a:pt x="683454" y="102294"/>
                  <a:pt x="679521" y="104494"/>
                </a:cubicBezTo>
                <a:cubicBezTo>
                  <a:pt x="675588" y="106694"/>
                  <a:pt x="672788" y="109727"/>
                  <a:pt x="671121" y="113593"/>
                </a:cubicBezTo>
                <a:cubicBezTo>
                  <a:pt x="669455" y="117460"/>
                  <a:pt x="668622" y="127126"/>
                  <a:pt x="668622" y="142592"/>
                </a:cubicBezTo>
                <a:lnTo>
                  <a:pt x="668622" y="275384"/>
                </a:lnTo>
                <a:cubicBezTo>
                  <a:pt x="668622" y="299649"/>
                  <a:pt x="670455" y="315714"/>
                  <a:pt x="674121" y="323581"/>
                </a:cubicBezTo>
                <a:cubicBezTo>
                  <a:pt x="677788" y="331447"/>
                  <a:pt x="683821" y="337980"/>
                  <a:pt x="692220" y="343179"/>
                </a:cubicBezTo>
                <a:cubicBezTo>
                  <a:pt x="700620" y="348379"/>
                  <a:pt x="711219" y="350979"/>
                  <a:pt x="724018" y="350979"/>
                </a:cubicBezTo>
                <a:cubicBezTo>
                  <a:pt x="738684" y="350979"/>
                  <a:pt x="751183" y="347679"/>
                  <a:pt x="761516" y="341080"/>
                </a:cubicBezTo>
                <a:cubicBezTo>
                  <a:pt x="771849" y="334480"/>
                  <a:pt x="779581" y="325380"/>
                  <a:pt x="784714" y="313781"/>
                </a:cubicBezTo>
                <a:cubicBezTo>
                  <a:pt x="789847" y="302182"/>
                  <a:pt x="792414" y="281983"/>
                  <a:pt x="792414" y="253185"/>
                </a:cubicBezTo>
                <a:lnTo>
                  <a:pt x="792414" y="142592"/>
                </a:lnTo>
                <a:cubicBezTo>
                  <a:pt x="792414" y="130459"/>
                  <a:pt x="791147" y="121793"/>
                  <a:pt x="788614" y="116593"/>
                </a:cubicBezTo>
                <a:cubicBezTo>
                  <a:pt x="786081" y="111394"/>
                  <a:pt x="782881" y="107794"/>
                  <a:pt x="779015" y="105794"/>
                </a:cubicBezTo>
                <a:cubicBezTo>
                  <a:pt x="773015" y="102727"/>
                  <a:pt x="764549" y="101194"/>
                  <a:pt x="753616" y="101194"/>
                </a:cubicBezTo>
                <a:lnTo>
                  <a:pt x="753616" y="93795"/>
                </a:lnTo>
                <a:lnTo>
                  <a:pt x="847411" y="93795"/>
                </a:lnTo>
                <a:lnTo>
                  <a:pt x="847411" y="101194"/>
                </a:lnTo>
                <a:lnTo>
                  <a:pt x="841811" y="101194"/>
                </a:lnTo>
                <a:cubicBezTo>
                  <a:pt x="834211" y="101194"/>
                  <a:pt x="827878" y="102727"/>
                  <a:pt x="822812" y="105794"/>
                </a:cubicBezTo>
                <a:cubicBezTo>
                  <a:pt x="817746" y="108860"/>
                  <a:pt x="814079" y="113460"/>
                  <a:pt x="811813" y="119593"/>
                </a:cubicBezTo>
                <a:cubicBezTo>
                  <a:pt x="810080" y="123859"/>
                  <a:pt x="809213" y="131526"/>
                  <a:pt x="809213" y="142592"/>
                </a:cubicBezTo>
                <a:lnTo>
                  <a:pt x="809213" y="245585"/>
                </a:lnTo>
                <a:cubicBezTo>
                  <a:pt x="809213" y="277450"/>
                  <a:pt x="807113" y="300449"/>
                  <a:pt x="802913" y="314581"/>
                </a:cubicBezTo>
                <a:cubicBezTo>
                  <a:pt x="798714" y="328714"/>
                  <a:pt x="788481" y="341713"/>
                  <a:pt x="772215" y="353579"/>
                </a:cubicBezTo>
                <a:cubicBezTo>
                  <a:pt x="755949" y="365445"/>
                  <a:pt x="733751" y="371378"/>
                  <a:pt x="705619" y="371378"/>
                </a:cubicBezTo>
                <a:cubicBezTo>
                  <a:pt x="682154" y="371378"/>
                  <a:pt x="664022" y="368245"/>
                  <a:pt x="651223" y="361978"/>
                </a:cubicBezTo>
                <a:cubicBezTo>
                  <a:pt x="633757" y="353445"/>
                  <a:pt x="621424" y="342513"/>
                  <a:pt x="614225" y="329180"/>
                </a:cubicBezTo>
                <a:cubicBezTo>
                  <a:pt x="607025" y="315848"/>
                  <a:pt x="603425" y="297916"/>
                  <a:pt x="603425" y="275384"/>
                </a:cubicBezTo>
                <a:lnTo>
                  <a:pt x="603425" y="142592"/>
                </a:lnTo>
                <a:cubicBezTo>
                  <a:pt x="603425" y="126993"/>
                  <a:pt x="602559" y="117293"/>
                  <a:pt x="600826" y="113493"/>
                </a:cubicBezTo>
                <a:cubicBezTo>
                  <a:pt x="599092" y="109694"/>
                  <a:pt x="596093" y="106661"/>
                  <a:pt x="591826" y="104394"/>
                </a:cubicBezTo>
                <a:cubicBezTo>
                  <a:pt x="587560" y="102127"/>
                  <a:pt x="579694" y="101061"/>
                  <a:pt x="568228" y="101194"/>
                </a:cubicBezTo>
                <a:close/>
                <a:moveTo>
                  <a:pt x="290603" y="93795"/>
                </a:moveTo>
                <a:lnTo>
                  <a:pt x="517589" y="93795"/>
                </a:lnTo>
                <a:lnTo>
                  <a:pt x="517589" y="173990"/>
                </a:lnTo>
                <a:lnTo>
                  <a:pt x="509989" y="173990"/>
                </a:lnTo>
                <a:cubicBezTo>
                  <a:pt x="506123" y="154391"/>
                  <a:pt x="500690" y="140325"/>
                  <a:pt x="493690" y="131792"/>
                </a:cubicBezTo>
                <a:cubicBezTo>
                  <a:pt x="486691" y="123259"/>
                  <a:pt x="476791" y="116993"/>
                  <a:pt x="463992" y="112993"/>
                </a:cubicBezTo>
                <a:cubicBezTo>
                  <a:pt x="456526" y="110594"/>
                  <a:pt x="442527" y="109394"/>
                  <a:pt x="421995" y="109394"/>
                </a:cubicBezTo>
                <a:lnTo>
                  <a:pt x="393996" y="109394"/>
                </a:lnTo>
                <a:lnTo>
                  <a:pt x="393996" y="219787"/>
                </a:lnTo>
                <a:lnTo>
                  <a:pt x="399396" y="219787"/>
                </a:lnTo>
                <a:cubicBezTo>
                  <a:pt x="416595" y="219787"/>
                  <a:pt x="429061" y="214387"/>
                  <a:pt x="436794" y="203588"/>
                </a:cubicBezTo>
                <a:cubicBezTo>
                  <a:pt x="444527" y="192789"/>
                  <a:pt x="449460" y="176856"/>
                  <a:pt x="451593" y="155791"/>
                </a:cubicBezTo>
                <a:lnTo>
                  <a:pt x="459192" y="155791"/>
                </a:lnTo>
                <a:lnTo>
                  <a:pt x="459192" y="297782"/>
                </a:lnTo>
                <a:lnTo>
                  <a:pt x="451593" y="297782"/>
                </a:lnTo>
                <a:cubicBezTo>
                  <a:pt x="449993" y="282316"/>
                  <a:pt x="446627" y="269651"/>
                  <a:pt x="441494" y="259784"/>
                </a:cubicBezTo>
                <a:cubicBezTo>
                  <a:pt x="436360" y="249918"/>
                  <a:pt x="430394" y="243285"/>
                  <a:pt x="423595" y="239886"/>
                </a:cubicBezTo>
                <a:cubicBezTo>
                  <a:pt x="416795" y="236486"/>
                  <a:pt x="406929" y="234786"/>
                  <a:pt x="393996" y="234786"/>
                </a:cubicBezTo>
                <a:lnTo>
                  <a:pt x="393996" y="311181"/>
                </a:lnTo>
                <a:cubicBezTo>
                  <a:pt x="393996" y="326114"/>
                  <a:pt x="394630" y="335247"/>
                  <a:pt x="395896" y="338580"/>
                </a:cubicBezTo>
                <a:cubicBezTo>
                  <a:pt x="397163" y="341913"/>
                  <a:pt x="399529" y="344646"/>
                  <a:pt x="402996" y="346779"/>
                </a:cubicBezTo>
                <a:cubicBezTo>
                  <a:pt x="406462" y="348912"/>
                  <a:pt x="412062" y="349979"/>
                  <a:pt x="419795" y="349979"/>
                </a:cubicBezTo>
                <a:lnTo>
                  <a:pt x="435994" y="349979"/>
                </a:lnTo>
                <a:cubicBezTo>
                  <a:pt x="461326" y="349979"/>
                  <a:pt x="481624" y="344113"/>
                  <a:pt x="496890" y="332380"/>
                </a:cubicBezTo>
                <a:cubicBezTo>
                  <a:pt x="512156" y="320647"/>
                  <a:pt x="523122" y="302782"/>
                  <a:pt x="529788" y="278783"/>
                </a:cubicBezTo>
                <a:lnTo>
                  <a:pt x="537188" y="278783"/>
                </a:lnTo>
                <a:lnTo>
                  <a:pt x="524988" y="364978"/>
                </a:lnTo>
                <a:lnTo>
                  <a:pt x="290603" y="364978"/>
                </a:lnTo>
                <a:lnTo>
                  <a:pt x="290603" y="357579"/>
                </a:lnTo>
                <a:lnTo>
                  <a:pt x="299602" y="357579"/>
                </a:lnTo>
                <a:cubicBezTo>
                  <a:pt x="307468" y="357579"/>
                  <a:pt x="313801" y="356179"/>
                  <a:pt x="318601" y="353379"/>
                </a:cubicBezTo>
                <a:cubicBezTo>
                  <a:pt x="322067" y="351512"/>
                  <a:pt x="324734" y="348312"/>
                  <a:pt x="326600" y="343779"/>
                </a:cubicBezTo>
                <a:cubicBezTo>
                  <a:pt x="328067" y="340580"/>
                  <a:pt x="328800" y="332180"/>
                  <a:pt x="328800" y="318581"/>
                </a:cubicBezTo>
                <a:lnTo>
                  <a:pt x="328800" y="140192"/>
                </a:lnTo>
                <a:cubicBezTo>
                  <a:pt x="328800" y="127926"/>
                  <a:pt x="328467" y="120393"/>
                  <a:pt x="327800" y="117593"/>
                </a:cubicBezTo>
                <a:cubicBezTo>
                  <a:pt x="326467" y="112927"/>
                  <a:pt x="324001" y="109327"/>
                  <a:pt x="320401" y="106794"/>
                </a:cubicBezTo>
                <a:cubicBezTo>
                  <a:pt x="315335" y="103061"/>
                  <a:pt x="308402" y="101194"/>
                  <a:pt x="299602" y="101194"/>
                </a:cubicBezTo>
                <a:lnTo>
                  <a:pt x="290603" y="101194"/>
                </a:lnTo>
                <a:close/>
                <a:moveTo>
                  <a:pt x="0" y="93795"/>
                </a:moveTo>
                <a:lnTo>
                  <a:pt x="120720" y="93795"/>
                </a:lnTo>
                <a:lnTo>
                  <a:pt x="120720" y="101194"/>
                </a:lnTo>
                <a:lnTo>
                  <a:pt x="114920" y="101194"/>
                </a:lnTo>
                <a:cubicBezTo>
                  <a:pt x="107054" y="101194"/>
                  <a:pt x="101555" y="102327"/>
                  <a:pt x="98421" y="104594"/>
                </a:cubicBezTo>
                <a:cubicBezTo>
                  <a:pt x="95288" y="106860"/>
                  <a:pt x="93722" y="109260"/>
                  <a:pt x="93722" y="111794"/>
                </a:cubicBezTo>
                <a:cubicBezTo>
                  <a:pt x="93722" y="116593"/>
                  <a:pt x="99055" y="128659"/>
                  <a:pt x="109721" y="147991"/>
                </a:cubicBezTo>
                <a:lnTo>
                  <a:pt x="158718" y="237786"/>
                </a:lnTo>
                <a:lnTo>
                  <a:pt x="207515" y="155991"/>
                </a:lnTo>
                <a:cubicBezTo>
                  <a:pt x="219647" y="135992"/>
                  <a:pt x="225714" y="122726"/>
                  <a:pt x="225714" y="116193"/>
                </a:cubicBezTo>
                <a:cubicBezTo>
                  <a:pt x="225714" y="112593"/>
                  <a:pt x="223980" y="109594"/>
                  <a:pt x="220514" y="107194"/>
                </a:cubicBezTo>
                <a:cubicBezTo>
                  <a:pt x="215981" y="103861"/>
                  <a:pt x="207648" y="101861"/>
                  <a:pt x="195515" y="101194"/>
                </a:cubicBezTo>
                <a:lnTo>
                  <a:pt x="195515" y="93795"/>
                </a:lnTo>
                <a:lnTo>
                  <a:pt x="278310" y="93795"/>
                </a:lnTo>
                <a:lnTo>
                  <a:pt x="278310" y="101194"/>
                </a:lnTo>
                <a:cubicBezTo>
                  <a:pt x="269378" y="102394"/>
                  <a:pt x="262511" y="104994"/>
                  <a:pt x="257712" y="108994"/>
                </a:cubicBezTo>
                <a:cubicBezTo>
                  <a:pt x="251045" y="114593"/>
                  <a:pt x="240513" y="129859"/>
                  <a:pt x="226114" y="154791"/>
                </a:cubicBezTo>
                <a:lnTo>
                  <a:pt x="167317" y="252985"/>
                </a:lnTo>
                <a:lnTo>
                  <a:pt x="167317" y="318581"/>
                </a:lnTo>
                <a:cubicBezTo>
                  <a:pt x="167317" y="332580"/>
                  <a:pt x="168050" y="341280"/>
                  <a:pt x="169517" y="344679"/>
                </a:cubicBezTo>
                <a:cubicBezTo>
                  <a:pt x="170984" y="348079"/>
                  <a:pt x="173883" y="351079"/>
                  <a:pt x="178217" y="353679"/>
                </a:cubicBezTo>
                <a:cubicBezTo>
                  <a:pt x="182550" y="356279"/>
                  <a:pt x="188316" y="357579"/>
                  <a:pt x="195515" y="357579"/>
                </a:cubicBezTo>
                <a:lnTo>
                  <a:pt x="210715" y="357579"/>
                </a:lnTo>
                <a:lnTo>
                  <a:pt x="210715" y="364978"/>
                </a:lnTo>
                <a:lnTo>
                  <a:pt x="58524" y="364978"/>
                </a:lnTo>
                <a:lnTo>
                  <a:pt x="58524" y="357579"/>
                </a:lnTo>
                <a:lnTo>
                  <a:pt x="72723" y="357579"/>
                </a:lnTo>
                <a:cubicBezTo>
                  <a:pt x="80722" y="357579"/>
                  <a:pt x="87055" y="356179"/>
                  <a:pt x="91722" y="353379"/>
                </a:cubicBezTo>
                <a:cubicBezTo>
                  <a:pt x="95188" y="351512"/>
                  <a:pt x="97921" y="348312"/>
                  <a:pt x="99921" y="343779"/>
                </a:cubicBezTo>
                <a:cubicBezTo>
                  <a:pt x="101388" y="340580"/>
                  <a:pt x="102121" y="332180"/>
                  <a:pt x="102121" y="318581"/>
                </a:cubicBezTo>
                <a:lnTo>
                  <a:pt x="102121" y="264184"/>
                </a:lnTo>
                <a:lnTo>
                  <a:pt x="38325" y="147991"/>
                </a:lnTo>
                <a:cubicBezTo>
                  <a:pt x="25659" y="125059"/>
                  <a:pt x="16726" y="111560"/>
                  <a:pt x="11527" y="107494"/>
                </a:cubicBezTo>
                <a:lnTo>
                  <a:pt x="0" y="104003"/>
                </a:lnTo>
                <a:close/>
                <a:moveTo>
                  <a:pt x="3353969" y="88195"/>
                </a:moveTo>
                <a:lnTo>
                  <a:pt x="3357769" y="88195"/>
                </a:lnTo>
                <a:lnTo>
                  <a:pt x="3455563" y="310581"/>
                </a:lnTo>
                <a:cubicBezTo>
                  <a:pt x="3464896" y="331647"/>
                  <a:pt x="3472562" y="344913"/>
                  <a:pt x="3478562" y="350379"/>
                </a:cubicBezTo>
                <a:cubicBezTo>
                  <a:pt x="3483094" y="354512"/>
                  <a:pt x="3489494" y="356912"/>
                  <a:pt x="3497760" y="357579"/>
                </a:cubicBezTo>
                <a:lnTo>
                  <a:pt x="3497760" y="364978"/>
                </a:lnTo>
                <a:lnTo>
                  <a:pt x="3366568" y="364978"/>
                </a:lnTo>
                <a:lnTo>
                  <a:pt x="3366568" y="357579"/>
                </a:lnTo>
                <a:lnTo>
                  <a:pt x="3371968" y="357579"/>
                </a:lnTo>
                <a:cubicBezTo>
                  <a:pt x="3382501" y="357579"/>
                  <a:pt x="3389900" y="356112"/>
                  <a:pt x="3394167" y="353179"/>
                </a:cubicBezTo>
                <a:cubicBezTo>
                  <a:pt x="3397100" y="351046"/>
                  <a:pt x="3398566" y="347979"/>
                  <a:pt x="3398566" y="343979"/>
                </a:cubicBezTo>
                <a:cubicBezTo>
                  <a:pt x="3398566" y="341579"/>
                  <a:pt x="3398166" y="339113"/>
                  <a:pt x="3397367" y="336580"/>
                </a:cubicBezTo>
                <a:cubicBezTo>
                  <a:pt x="3397100" y="335380"/>
                  <a:pt x="3395100" y="330380"/>
                  <a:pt x="3391367" y="321581"/>
                </a:cubicBezTo>
                <a:lnTo>
                  <a:pt x="3376968" y="287783"/>
                </a:lnTo>
                <a:lnTo>
                  <a:pt x="3281174" y="287783"/>
                </a:lnTo>
                <a:lnTo>
                  <a:pt x="3269774" y="314181"/>
                </a:lnTo>
                <a:cubicBezTo>
                  <a:pt x="3266041" y="322981"/>
                  <a:pt x="3264175" y="330247"/>
                  <a:pt x="3264175" y="335980"/>
                </a:cubicBezTo>
                <a:cubicBezTo>
                  <a:pt x="3264175" y="343579"/>
                  <a:pt x="3267241" y="349179"/>
                  <a:pt x="3273374" y="352779"/>
                </a:cubicBezTo>
                <a:cubicBezTo>
                  <a:pt x="3276974" y="354912"/>
                  <a:pt x="3285840" y="356512"/>
                  <a:pt x="3299972" y="357579"/>
                </a:cubicBezTo>
                <a:lnTo>
                  <a:pt x="3299972" y="364978"/>
                </a:lnTo>
                <a:lnTo>
                  <a:pt x="3209778" y="364978"/>
                </a:lnTo>
                <a:lnTo>
                  <a:pt x="3209778" y="357579"/>
                </a:lnTo>
                <a:cubicBezTo>
                  <a:pt x="3219511" y="356112"/>
                  <a:pt x="3227510" y="352079"/>
                  <a:pt x="3233777" y="345479"/>
                </a:cubicBezTo>
                <a:cubicBezTo>
                  <a:pt x="3240043" y="338880"/>
                  <a:pt x="3247776" y="325247"/>
                  <a:pt x="3256975" y="304582"/>
                </a:cubicBezTo>
                <a:close/>
                <a:moveTo>
                  <a:pt x="2372894" y="88195"/>
                </a:moveTo>
                <a:lnTo>
                  <a:pt x="2376694" y="88195"/>
                </a:lnTo>
                <a:lnTo>
                  <a:pt x="2474488" y="310581"/>
                </a:lnTo>
                <a:cubicBezTo>
                  <a:pt x="2483821" y="331647"/>
                  <a:pt x="2491487" y="344913"/>
                  <a:pt x="2497487" y="350379"/>
                </a:cubicBezTo>
                <a:cubicBezTo>
                  <a:pt x="2502020" y="354512"/>
                  <a:pt x="2508419" y="356912"/>
                  <a:pt x="2516685" y="357579"/>
                </a:cubicBezTo>
                <a:lnTo>
                  <a:pt x="2516685" y="364978"/>
                </a:lnTo>
                <a:lnTo>
                  <a:pt x="2385493" y="364978"/>
                </a:lnTo>
                <a:lnTo>
                  <a:pt x="2385493" y="357579"/>
                </a:lnTo>
                <a:lnTo>
                  <a:pt x="2390893" y="357579"/>
                </a:lnTo>
                <a:cubicBezTo>
                  <a:pt x="2401426" y="357579"/>
                  <a:pt x="2408825" y="356112"/>
                  <a:pt x="2413092" y="353179"/>
                </a:cubicBezTo>
                <a:cubicBezTo>
                  <a:pt x="2416025" y="351046"/>
                  <a:pt x="2417491" y="347979"/>
                  <a:pt x="2417491" y="343979"/>
                </a:cubicBezTo>
                <a:cubicBezTo>
                  <a:pt x="2417491" y="341579"/>
                  <a:pt x="2417091" y="339113"/>
                  <a:pt x="2416292" y="336580"/>
                </a:cubicBezTo>
                <a:cubicBezTo>
                  <a:pt x="2416025" y="335380"/>
                  <a:pt x="2414025" y="330380"/>
                  <a:pt x="2410292" y="321581"/>
                </a:cubicBezTo>
                <a:lnTo>
                  <a:pt x="2395893" y="287783"/>
                </a:lnTo>
                <a:lnTo>
                  <a:pt x="2300099" y="287783"/>
                </a:lnTo>
                <a:lnTo>
                  <a:pt x="2288699" y="314181"/>
                </a:lnTo>
                <a:cubicBezTo>
                  <a:pt x="2284966" y="322981"/>
                  <a:pt x="2283100" y="330247"/>
                  <a:pt x="2283100" y="335980"/>
                </a:cubicBezTo>
                <a:cubicBezTo>
                  <a:pt x="2283100" y="343579"/>
                  <a:pt x="2286166" y="349179"/>
                  <a:pt x="2292299" y="352779"/>
                </a:cubicBezTo>
                <a:cubicBezTo>
                  <a:pt x="2295899" y="354912"/>
                  <a:pt x="2304765" y="356512"/>
                  <a:pt x="2318898" y="357579"/>
                </a:cubicBezTo>
                <a:lnTo>
                  <a:pt x="2318898" y="364978"/>
                </a:lnTo>
                <a:lnTo>
                  <a:pt x="2228703" y="364978"/>
                </a:lnTo>
                <a:lnTo>
                  <a:pt x="2228703" y="357579"/>
                </a:lnTo>
                <a:cubicBezTo>
                  <a:pt x="2238436" y="356112"/>
                  <a:pt x="2246435" y="352079"/>
                  <a:pt x="2252702" y="345479"/>
                </a:cubicBezTo>
                <a:cubicBezTo>
                  <a:pt x="2258968" y="338880"/>
                  <a:pt x="2266701" y="325247"/>
                  <a:pt x="2275900" y="304582"/>
                </a:cubicBezTo>
                <a:close/>
                <a:moveTo>
                  <a:pt x="1391819" y="88195"/>
                </a:moveTo>
                <a:lnTo>
                  <a:pt x="1395619" y="88195"/>
                </a:lnTo>
                <a:lnTo>
                  <a:pt x="1493413" y="310581"/>
                </a:lnTo>
                <a:cubicBezTo>
                  <a:pt x="1502746" y="331647"/>
                  <a:pt x="1510412" y="344913"/>
                  <a:pt x="1516412" y="350379"/>
                </a:cubicBezTo>
                <a:cubicBezTo>
                  <a:pt x="1520945" y="354512"/>
                  <a:pt x="1527344" y="356912"/>
                  <a:pt x="1535610" y="357579"/>
                </a:cubicBezTo>
                <a:lnTo>
                  <a:pt x="1535610" y="364978"/>
                </a:lnTo>
                <a:lnTo>
                  <a:pt x="1404418" y="364978"/>
                </a:lnTo>
                <a:lnTo>
                  <a:pt x="1404418" y="357579"/>
                </a:lnTo>
                <a:lnTo>
                  <a:pt x="1409818" y="357579"/>
                </a:lnTo>
                <a:cubicBezTo>
                  <a:pt x="1420351" y="357579"/>
                  <a:pt x="1427750" y="356112"/>
                  <a:pt x="1432017" y="353179"/>
                </a:cubicBezTo>
                <a:cubicBezTo>
                  <a:pt x="1434950" y="351046"/>
                  <a:pt x="1436417" y="347979"/>
                  <a:pt x="1436417" y="343979"/>
                </a:cubicBezTo>
                <a:cubicBezTo>
                  <a:pt x="1436417" y="341579"/>
                  <a:pt x="1436017" y="339113"/>
                  <a:pt x="1435217" y="336580"/>
                </a:cubicBezTo>
                <a:cubicBezTo>
                  <a:pt x="1434950" y="335380"/>
                  <a:pt x="1432950" y="330380"/>
                  <a:pt x="1429217" y="321581"/>
                </a:cubicBezTo>
                <a:lnTo>
                  <a:pt x="1414818" y="287783"/>
                </a:lnTo>
                <a:lnTo>
                  <a:pt x="1319024" y="287783"/>
                </a:lnTo>
                <a:lnTo>
                  <a:pt x="1307624" y="314181"/>
                </a:lnTo>
                <a:cubicBezTo>
                  <a:pt x="1303891" y="322981"/>
                  <a:pt x="1302025" y="330247"/>
                  <a:pt x="1302025" y="335980"/>
                </a:cubicBezTo>
                <a:cubicBezTo>
                  <a:pt x="1302025" y="343579"/>
                  <a:pt x="1305091" y="349179"/>
                  <a:pt x="1311224" y="352779"/>
                </a:cubicBezTo>
                <a:cubicBezTo>
                  <a:pt x="1314824" y="354912"/>
                  <a:pt x="1323690" y="356512"/>
                  <a:pt x="1337823" y="357579"/>
                </a:cubicBezTo>
                <a:lnTo>
                  <a:pt x="1337823" y="364978"/>
                </a:lnTo>
                <a:lnTo>
                  <a:pt x="1247628" y="364978"/>
                </a:lnTo>
                <a:lnTo>
                  <a:pt x="1247628" y="357579"/>
                </a:lnTo>
                <a:cubicBezTo>
                  <a:pt x="1257361" y="356112"/>
                  <a:pt x="1265360" y="352079"/>
                  <a:pt x="1271627" y="345479"/>
                </a:cubicBezTo>
                <a:cubicBezTo>
                  <a:pt x="1277893" y="338880"/>
                  <a:pt x="1285626" y="325247"/>
                  <a:pt x="1294825" y="304582"/>
                </a:cubicBezTo>
                <a:close/>
                <a:moveTo>
                  <a:pt x="2094818" y="87595"/>
                </a:moveTo>
                <a:cubicBezTo>
                  <a:pt x="2113884" y="87595"/>
                  <a:pt x="2134016" y="91728"/>
                  <a:pt x="2155214" y="99994"/>
                </a:cubicBezTo>
                <a:cubicBezTo>
                  <a:pt x="2167480" y="104794"/>
                  <a:pt x="2175280" y="107194"/>
                  <a:pt x="2178613" y="107194"/>
                </a:cubicBezTo>
                <a:cubicBezTo>
                  <a:pt x="2182879" y="107194"/>
                  <a:pt x="2186579" y="105627"/>
                  <a:pt x="2189712" y="102494"/>
                </a:cubicBezTo>
                <a:cubicBezTo>
                  <a:pt x="2192845" y="99361"/>
                  <a:pt x="2194879" y="94395"/>
                  <a:pt x="2195812" y="87595"/>
                </a:cubicBezTo>
                <a:lnTo>
                  <a:pt x="2203611" y="87595"/>
                </a:lnTo>
                <a:lnTo>
                  <a:pt x="2203611" y="181589"/>
                </a:lnTo>
                <a:lnTo>
                  <a:pt x="2195812" y="181589"/>
                </a:lnTo>
                <a:cubicBezTo>
                  <a:pt x="2189946" y="157057"/>
                  <a:pt x="2179013" y="138259"/>
                  <a:pt x="2163014" y="125193"/>
                </a:cubicBezTo>
                <a:cubicBezTo>
                  <a:pt x="2147015" y="112127"/>
                  <a:pt x="2128883" y="105594"/>
                  <a:pt x="2108617" y="105594"/>
                </a:cubicBezTo>
                <a:cubicBezTo>
                  <a:pt x="2091685" y="105594"/>
                  <a:pt x="2076153" y="110460"/>
                  <a:pt x="2062020" y="120193"/>
                </a:cubicBezTo>
                <a:cubicBezTo>
                  <a:pt x="2047888" y="129926"/>
                  <a:pt x="2037555" y="142658"/>
                  <a:pt x="2031022" y="158391"/>
                </a:cubicBezTo>
                <a:cubicBezTo>
                  <a:pt x="2022623" y="178523"/>
                  <a:pt x="2018423" y="200921"/>
                  <a:pt x="2018423" y="225587"/>
                </a:cubicBezTo>
                <a:cubicBezTo>
                  <a:pt x="2018423" y="249852"/>
                  <a:pt x="2021489" y="271950"/>
                  <a:pt x="2027622" y="291883"/>
                </a:cubicBezTo>
                <a:cubicBezTo>
                  <a:pt x="2033755" y="311815"/>
                  <a:pt x="2043355" y="326880"/>
                  <a:pt x="2056420" y="337080"/>
                </a:cubicBezTo>
                <a:cubicBezTo>
                  <a:pt x="2069486" y="347279"/>
                  <a:pt x="2086419" y="352379"/>
                  <a:pt x="2107217" y="352379"/>
                </a:cubicBezTo>
                <a:cubicBezTo>
                  <a:pt x="2124283" y="352379"/>
                  <a:pt x="2139915" y="348646"/>
                  <a:pt x="2154115" y="341180"/>
                </a:cubicBezTo>
                <a:cubicBezTo>
                  <a:pt x="2168314" y="333713"/>
                  <a:pt x="2183279" y="320847"/>
                  <a:pt x="2199012" y="302582"/>
                </a:cubicBezTo>
                <a:lnTo>
                  <a:pt x="2199012" y="325980"/>
                </a:lnTo>
                <a:cubicBezTo>
                  <a:pt x="2183813" y="341846"/>
                  <a:pt x="2167980" y="353345"/>
                  <a:pt x="2151515" y="360478"/>
                </a:cubicBezTo>
                <a:cubicBezTo>
                  <a:pt x="2135049" y="367611"/>
                  <a:pt x="2115817" y="371178"/>
                  <a:pt x="2093818" y="371178"/>
                </a:cubicBezTo>
                <a:cubicBezTo>
                  <a:pt x="2064887" y="371178"/>
                  <a:pt x="2039188" y="365378"/>
                  <a:pt x="2016723" y="353779"/>
                </a:cubicBezTo>
                <a:cubicBezTo>
                  <a:pt x="1994258" y="342179"/>
                  <a:pt x="1976925" y="325514"/>
                  <a:pt x="1964726" y="303782"/>
                </a:cubicBezTo>
                <a:cubicBezTo>
                  <a:pt x="1952527" y="282050"/>
                  <a:pt x="1946427" y="258918"/>
                  <a:pt x="1946427" y="234386"/>
                </a:cubicBezTo>
                <a:cubicBezTo>
                  <a:pt x="1946427" y="208521"/>
                  <a:pt x="1953194" y="183989"/>
                  <a:pt x="1966726" y="160791"/>
                </a:cubicBezTo>
                <a:cubicBezTo>
                  <a:pt x="1980258" y="137592"/>
                  <a:pt x="1998524" y="119593"/>
                  <a:pt x="2021523" y="106794"/>
                </a:cubicBezTo>
                <a:cubicBezTo>
                  <a:pt x="2044521" y="93995"/>
                  <a:pt x="2068953" y="87595"/>
                  <a:pt x="2094818" y="87595"/>
                </a:cubicBezTo>
                <a:close/>
                <a:moveTo>
                  <a:pt x="1113743" y="87595"/>
                </a:moveTo>
                <a:cubicBezTo>
                  <a:pt x="1132809" y="87595"/>
                  <a:pt x="1152941" y="91728"/>
                  <a:pt x="1174140" y="99994"/>
                </a:cubicBezTo>
                <a:cubicBezTo>
                  <a:pt x="1186405" y="104794"/>
                  <a:pt x="1194205" y="107194"/>
                  <a:pt x="1197538" y="107194"/>
                </a:cubicBezTo>
                <a:cubicBezTo>
                  <a:pt x="1201805" y="107194"/>
                  <a:pt x="1205504" y="105627"/>
                  <a:pt x="1208638" y="102494"/>
                </a:cubicBezTo>
                <a:cubicBezTo>
                  <a:pt x="1211771" y="99361"/>
                  <a:pt x="1213804" y="94395"/>
                  <a:pt x="1214737" y="87595"/>
                </a:cubicBezTo>
                <a:lnTo>
                  <a:pt x="1222537" y="87595"/>
                </a:lnTo>
                <a:lnTo>
                  <a:pt x="1222537" y="181589"/>
                </a:lnTo>
                <a:lnTo>
                  <a:pt x="1214737" y="181589"/>
                </a:lnTo>
                <a:cubicBezTo>
                  <a:pt x="1208871" y="157057"/>
                  <a:pt x="1197938" y="138259"/>
                  <a:pt x="1181939" y="125193"/>
                </a:cubicBezTo>
                <a:cubicBezTo>
                  <a:pt x="1165940" y="112127"/>
                  <a:pt x="1147808" y="105594"/>
                  <a:pt x="1127542" y="105594"/>
                </a:cubicBezTo>
                <a:cubicBezTo>
                  <a:pt x="1110610" y="105594"/>
                  <a:pt x="1095078" y="110460"/>
                  <a:pt x="1080945" y="120193"/>
                </a:cubicBezTo>
                <a:cubicBezTo>
                  <a:pt x="1066813" y="129926"/>
                  <a:pt x="1056480" y="142658"/>
                  <a:pt x="1049947" y="158391"/>
                </a:cubicBezTo>
                <a:cubicBezTo>
                  <a:pt x="1041548" y="178523"/>
                  <a:pt x="1037348" y="200921"/>
                  <a:pt x="1037348" y="225587"/>
                </a:cubicBezTo>
                <a:cubicBezTo>
                  <a:pt x="1037348" y="249852"/>
                  <a:pt x="1040414" y="271950"/>
                  <a:pt x="1046547" y="291883"/>
                </a:cubicBezTo>
                <a:cubicBezTo>
                  <a:pt x="1052680" y="311815"/>
                  <a:pt x="1062280" y="326880"/>
                  <a:pt x="1075345" y="337080"/>
                </a:cubicBezTo>
                <a:cubicBezTo>
                  <a:pt x="1088411" y="347279"/>
                  <a:pt x="1105344" y="352379"/>
                  <a:pt x="1126142" y="352379"/>
                </a:cubicBezTo>
                <a:cubicBezTo>
                  <a:pt x="1143208" y="352379"/>
                  <a:pt x="1158840" y="348646"/>
                  <a:pt x="1173040" y="341180"/>
                </a:cubicBezTo>
                <a:cubicBezTo>
                  <a:pt x="1187239" y="333713"/>
                  <a:pt x="1202205" y="320847"/>
                  <a:pt x="1217937" y="302582"/>
                </a:cubicBezTo>
                <a:lnTo>
                  <a:pt x="1217937" y="325980"/>
                </a:lnTo>
                <a:cubicBezTo>
                  <a:pt x="1202738" y="341846"/>
                  <a:pt x="1186905" y="353345"/>
                  <a:pt x="1170440" y="360478"/>
                </a:cubicBezTo>
                <a:cubicBezTo>
                  <a:pt x="1153974" y="367611"/>
                  <a:pt x="1134742" y="371178"/>
                  <a:pt x="1112743" y="371178"/>
                </a:cubicBezTo>
                <a:cubicBezTo>
                  <a:pt x="1083812" y="371178"/>
                  <a:pt x="1058113" y="365378"/>
                  <a:pt x="1035648" y="353779"/>
                </a:cubicBezTo>
                <a:cubicBezTo>
                  <a:pt x="1013183" y="342179"/>
                  <a:pt x="995850" y="325514"/>
                  <a:pt x="983651" y="303782"/>
                </a:cubicBezTo>
                <a:cubicBezTo>
                  <a:pt x="971452" y="282050"/>
                  <a:pt x="965352" y="258918"/>
                  <a:pt x="965352" y="234386"/>
                </a:cubicBezTo>
                <a:cubicBezTo>
                  <a:pt x="965352" y="208521"/>
                  <a:pt x="972118" y="183989"/>
                  <a:pt x="985651" y="160791"/>
                </a:cubicBezTo>
                <a:cubicBezTo>
                  <a:pt x="999184" y="137592"/>
                  <a:pt x="1017449" y="119593"/>
                  <a:pt x="1040448" y="106794"/>
                </a:cubicBezTo>
                <a:cubicBezTo>
                  <a:pt x="1063446" y="93995"/>
                  <a:pt x="1087878" y="87595"/>
                  <a:pt x="1113743" y="87595"/>
                </a:cubicBezTo>
                <a:close/>
                <a:moveTo>
                  <a:pt x="2357495" y="40998"/>
                </a:moveTo>
                <a:lnTo>
                  <a:pt x="2394693" y="40998"/>
                </a:lnTo>
                <a:lnTo>
                  <a:pt x="2426891" y="70196"/>
                </a:lnTo>
                <a:lnTo>
                  <a:pt x="2417291" y="70196"/>
                </a:lnTo>
                <a:lnTo>
                  <a:pt x="2375294" y="56597"/>
                </a:lnTo>
                <a:lnTo>
                  <a:pt x="2334897" y="70196"/>
                </a:lnTo>
                <a:lnTo>
                  <a:pt x="2325497" y="70196"/>
                </a:lnTo>
                <a:close/>
                <a:moveTo>
                  <a:pt x="1376420" y="40998"/>
                </a:moveTo>
                <a:lnTo>
                  <a:pt x="1413618" y="40998"/>
                </a:lnTo>
                <a:lnTo>
                  <a:pt x="1445816" y="70196"/>
                </a:lnTo>
                <a:lnTo>
                  <a:pt x="1436217" y="70196"/>
                </a:lnTo>
                <a:lnTo>
                  <a:pt x="1394219" y="56597"/>
                </a:lnTo>
                <a:lnTo>
                  <a:pt x="1353822" y="70196"/>
                </a:lnTo>
                <a:lnTo>
                  <a:pt x="1344422" y="70196"/>
                </a:lnTo>
                <a:close/>
                <a:moveTo>
                  <a:pt x="396996" y="1200"/>
                </a:moveTo>
                <a:lnTo>
                  <a:pt x="442193" y="1200"/>
                </a:lnTo>
                <a:lnTo>
                  <a:pt x="482791" y="77596"/>
                </a:lnTo>
                <a:lnTo>
                  <a:pt x="467392" y="77596"/>
                </a:lnTo>
                <a:lnTo>
                  <a:pt x="419795" y="36398"/>
                </a:lnTo>
                <a:lnTo>
                  <a:pt x="370798" y="76396"/>
                </a:lnTo>
                <a:lnTo>
                  <a:pt x="354399" y="76396"/>
                </a:lnTo>
                <a:close/>
                <a:moveTo>
                  <a:pt x="2317298" y="0"/>
                </a:moveTo>
                <a:lnTo>
                  <a:pt x="2377494" y="0"/>
                </a:lnTo>
                <a:lnTo>
                  <a:pt x="2387293" y="31598"/>
                </a:lnTo>
                <a:lnTo>
                  <a:pt x="2370294" y="31598"/>
                </a:lnTo>
                <a:close/>
                <a:moveTo>
                  <a:pt x="1336223" y="0"/>
                </a:moveTo>
                <a:lnTo>
                  <a:pt x="1396419" y="0"/>
                </a:lnTo>
                <a:lnTo>
                  <a:pt x="1406219" y="31598"/>
                </a:lnTo>
                <a:lnTo>
                  <a:pt x="1389219" y="315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60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74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58230"/>
              </p:ext>
            </p:extLst>
          </p:nvPr>
        </p:nvGraphicFramePr>
        <p:xfrm>
          <a:off x="1752600" y="1423217"/>
          <a:ext cx="5715000" cy="2514600"/>
        </p:xfrm>
        <a:graphic>
          <a:graphicData uri="http://schemas.openxmlformats.org/drawingml/2006/table">
            <a:tbl>
              <a:tblPr/>
              <a:tblGrid>
                <a:gridCol w="17800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34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4603" name="Group 27"/>
          <p:cNvGrpSpPr>
            <a:grpSpLocks/>
          </p:cNvGrpSpPr>
          <p:nvPr/>
        </p:nvGrpSpPr>
        <p:grpSpPr bwMode="auto">
          <a:xfrm>
            <a:off x="5966124" y="1593462"/>
            <a:ext cx="655820" cy="457200"/>
            <a:chOff x="5220" y="3097"/>
            <a:chExt cx="1620" cy="863"/>
          </a:xfrm>
        </p:grpSpPr>
        <p:sp>
          <p:nvSpPr>
            <p:cNvPr id="24604" name="AutoShape 28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Oval 29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Oval 30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7" name="Group 31"/>
          <p:cNvGrpSpPr>
            <a:grpSpLocks/>
          </p:cNvGrpSpPr>
          <p:nvPr/>
        </p:nvGrpSpPr>
        <p:grpSpPr bwMode="auto">
          <a:xfrm>
            <a:off x="4114799" y="1575617"/>
            <a:ext cx="673387" cy="457200"/>
            <a:chOff x="5220" y="3097"/>
            <a:chExt cx="1620" cy="863"/>
          </a:xfrm>
        </p:grpSpPr>
        <p:sp>
          <p:nvSpPr>
            <p:cNvPr id="24608" name="AutoShape 32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Oval 33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Oval 34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1" name="Group 35"/>
          <p:cNvGrpSpPr>
            <a:grpSpLocks/>
          </p:cNvGrpSpPr>
          <p:nvPr/>
        </p:nvGrpSpPr>
        <p:grpSpPr bwMode="auto">
          <a:xfrm>
            <a:off x="4937125" y="1575617"/>
            <a:ext cx="675338" cy="457200"/>
            <a:chOff x="5220" y="3097"/>
            <a:chExt cx="1620" cy="863"/>
          </a:xfrm>
        </p:grpSpPr>
        <p:sp>
          <p:nvSpPr>
            <p:cNvPr id="24612" name="AutoShape 36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Oval 37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Oval 38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5" name="Group 39"/>
          <p:cNvGrpSpPr>
            <a:grpSpLocks/>
          </p:cNvGrpSpPr>
          <p:nvPr/>
        </p:nvGrpSpPr>
        <p:grpSpPr bwMode="auto">
          <a:xfrm>
            <a:off x="4052888" y="2185217"/>
            <a:ext cx="749508" cy="460375"/>
            <a:chOff x="5220" y="3097"/>
            <a:chExt cx="1620" cy="863"/>
          </a:xfrm>
        </p:grpSpPr>
        <p:sp>
          <p:nvSpPr>
            <p:cNvPr id="24616" name="AutoShape 40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Oval 41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Oval 42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19" name="Group 43"/>
          <p:cNvGrpSpPr>
            <a:grpSpLocks/>
          </p:cNvGrpSpPr>
          <p:nvPr/>
        </p:nvGrpSpPr>
        <p:grpSpPr bwMode="auto">
          <a:xfrm>
            <a:off x="4876800" y="2185217"/>
            <a:ext cx="749508" cy="461963"/>
            <a:chOff x="5220" y="3097"/>
            <a:chExt cx="1620" cy="863"/>
          </a:xfrm>
        </p:grpSpPr>
        <p:sp>
          <p:nvSpPr>
            <p:cNvPr id="24620" name="AutoShape 44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Oval 45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Oval 46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3" name="Group 47"/>
          <p:cNvGrpSpPr>
            <a:grpSpLocks/>
          </p:cNvGrpSpPr>
          <p:nvPr/>
        </p:nvGrpSpPr>
        <p:grpSpPr bwMode="auto">
          <a:xfrm>
            <a:off x="5919988" y="2215312"/>
            <a:ext cx="728037" cy="461963"/>
            <a:chOff x="5220" y="3097"/>
            <a:chExt cx="1620" cy="863"/>
          </a:xfrm>
        </p:grpSpPr>
        <p:sp>
          <p:nvSpPr>
            <p:cNvPr id="24624" name="AutoShape 48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Oval 49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Oval 50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27" name="Group 51"/>
          <p:cNvGrpSpPr>
            <a:grpSpLocks/>
          </p:cNvGrpSpPr>
          <p:nvPr/>
        </p:nvGrpSpPr>
        <p:grpSpPr bwMode="auto">
          <a:xfrm>
            <a:off x="4070829" y="2785385"/>
            <a:ext cx="655820" cy="457200"/>
            <a:chOff x="5220" y="3097"/>
            <a:chExt cx="1620" cy="863"/>
          </a:xfrm>
        </p:grpSpPr>
        <p:sp>
          <p:nvSpPr>
            <p:cNvPr id="24628" name="AutoShape 52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Oval 53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Oval 54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1" name="Group 55"/>
          <p:cNvGrpSpPr>
            <a:grpSpLocks/>
          </p:cNvGrpSpPr>
          <p:nvPr/>
        </p:nvGrpSpPr>
        <p:grpSpPr bwMode="auto">
          <a:xfrm>
            <a:off x="4904488" y="2813477"/>
            <a:ext cx="673387" cy="457200"/>
            <a:chOff x="5220" y="3097"/>
            <a:chExt cx="1620" cy="863"/>
          </a:xfrm>
        </p:grpSpPr>
        <p:sp>
          <p:nvSpPr>
            <p:cNvPr id="24632" name="AutoShape 56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Oval 57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Oval 58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5" name="Group 59"/>
          <p:cNvGrpSpPr>
            <a:grpSpLocks/>
          </p:cNvGrpSpPr>
          <p:nvPr/>
        </p:nvGrpSpPr>
        <p:grpSpPr bwMode="auto">
          <a:xfrm>
            <a:off x="5872643" y="2775598"/>
            <a:ext cx="675338" cy="457200"/>
            <a:chOff x="5220" y="3097"/>
            <a:chExt cx="1620" cy="863"/>
          </a:xfrm>
        </p:grpSpPr>
        <p:sp>
          <p:nvSpPr>
            <p:cNvPr id="24636" name="AutoShape 60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Oval 61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Oval 62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39" name="Group 63"/>
          <p:cNvGrpSpPr>
            <a:grpSpLocks/>
          </p:cNvGrpSpPr>
          <p:nvPr/>
        </p:nvGrpSpPr>
        <p:grpSpPr bwMode="auto">
          <a:xfrm>
            <a:off x="6735580" y="2794817"/>
            <a:ext cx="655820" cy="457200"/>
            <a:chOff x="5220" y="3097"/>
            <a:chExt cx="1620" cy="863"/>
          </a:xfrm>
        </p:grpSpPr>
        <p:sp>
          <p:nvSpPr>
            <p:cNvPr id="24640" name="AutoShape 64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Oval 65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Oval 66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3" name="Group 67"/>
          <p:cNvGrpSpPr>
            <a:grpSpLocks/>
          </p:cNvGrpSpPr>
          <p:nvPr/>
        </p:nvGrpSpPr>
        <p:grpSpPr bwMode="auto">
          <a:xfrm>
            <a:off x="3971339" y="3469096"/>
            <a:ext cx="749508" cy="422275"/>
            <a:chOff x="5220" y="3097"/>
            <a:chExt cx="1620" cy="863"/>
          </a:xfrm>
        </p:grpSpPr>
        <p:sp>
          <p:nvSpPr>
            <p:cNvPr id="24644" name="AutoShape 68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Oval 69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Oval 70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47" name="Group 71"/>
          <p:cNvGrpSpPr>
            <a:grpSpLocks/>
          </p:cNvGrpSpPr>
          <p:nvPr/>
        </p:nvGrpSpPr>
        <p:grpSpPr bwMode="auto">
          <a:xfrm>
            <a:off x="4887534" y="3460335"/>
            <a:ext cx="728039" cy="422275"/>
            <a:chOff x="5220" y="3097"/>
            <a:chExt cx="1620" cy="863"/>
          </a:xfrm>
        </p:grpSpPr>
        <p:sp>
          <p:nvSpPr>
            <p:cNvPr id="24648" name="AutoShape 72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Oval 73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Oval 74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62" name="Text Box 86"/>
          <p:cNvSpPr txBox="1">
            <a:spLocks noChangeArrowheads="1"/>
          </p:cNvSpPr>
          <p:nvPr/>
        </p:nvSpPr>
        <p:spPr bwMode="auto">
          <a:xfrm>
            <a:off x="4267200" y="4267200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m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664" name="Group 88"/>
          <p:cNvGrpSpPr>
            <a:grpSpLocks/>
          </p:cNvGrpSpPr>
          <p:nvPr/>
        </p:nvGrpSpPr>
        <p:grpSpPr bwMode="auto">
          <a:xfrm>
            <a:off x="5156835" y="4353478"/>
            <a:ext cx="541337" cy="304800"/>
            <a:chOff x="5220" y="3097"/>
            <a:chExt cx="1620" cy="863"/>
          </a:xfrm>
        </p:grpSpPr>
        <p:sp>
          <p:nvSpPr>
            <p:cNvPr id="24665" name="AutoShape 89" descr="Sphere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Oval 90" descr="Sphere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Oval 91" descr="Sphere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pattFill prst="sphere">
              <a:fgClr>
                <a:srgbClr val="CCCCFF"/>
              </a:fgClr>
              <a:bgClr>
                <a:srgbClr val="FFFFFF"/>
              </a:bgClr>
            </a:pattFill>
            <a:ln w="1905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68" name="Group 92"/>
          <p:cNvGrpSpPr>
            <a:grpSpLocks/>
          </p:cNvGrpSpPr>
          <p:nvPr/>
        </p:nvGrpSpPr>
        <p:grpSpPr bwMode="auto">
          <a:xfrm>
            <a:off x="5102702" y="4802299"/>
            <a:ext cx="541337" cy="304800"/>
            <a:chOff x="5220" y="3097"/>
            <a:chExt cx="1620" cy="863"/>
          </a:xfrm>
        </p:grpSpPr>
        <p:sp>
          <p:nvSpPr>
            <p:cNvPr id="24669" name="AutoShape 93"/>
            <p:cNvSpPr>
              <a:spLocks noChangeArrowheads="1"/>
            </p:cNvSpPr>
            <p:nvPr/>
          </p:nvSpPr>
          <p:spPr bwMode="auto">
            <a:xfrm>
              <a:off x="5220" y="3240"/>
              <a:ext cx="1620" cy="72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Oval 94"/>
            <p:cNvSpPr>
              <a:spLocks noChangeArrowheads="1"/>
            </p:cNvSpPr>
            <p:nvPr/>
          </p:nvSpPr>
          <p:spPr bwMode="auto">
            <a:xfrm>
              <a:off x="6120" y="3097"/>
              <a:ext cx="720" cy="35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Oval 95"/>
            <p:cNvSpPr>
              <a:spLocks noChangeArrowheads="1"/>
            </p:cNvSpPr>
            <p:nvPr/>
          </p:nvSpPr>
          <p:spPr bwMode="auto">
            <a:xfrm>
              <a:off x="6138" y="3186"/>
              <a:ext cx="540" cy="18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72" name="Text Box 96"/>
          <p:cNvSpPr txBox="1">
            <a:spLocks noChangeArrowheads="1"/>
          </p:cNvSpPr>
          <p:nvPr/>
        </p:nvSpPr>
        <p:spPr bwMode="auto">
          <a:xfrm>
            <a:off x="323850" y="337036"/>
            <a:ext cx="8477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</a:p>
        </p:txBody>
      </p:sp>
      <p:sp>
        <p:nvSpPr>
          <p:cNvPr id="68" name="Text Box 86"/>
          <p:cNvSpPr txBox="1">
            <a:spLocks noChangeArrowheads="1"/>
          </p:cNvSpPr>
          <p:nvPr/>
        </p:nvSpPr>
        <p:spPr bwMode="auto">
          <a:xfrm>
            <a:off x="4323925" y="4723867"/>
            <a:ext cx="464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m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Cloud Callout 20">
            <a:extLst>
              <a:ext uri="{FF2B5EF4-FFF2-40B4-BE49-F238E27FC236}">
                <a16:creationId xmlns="" xmlns:a16="http://schemas.microsoft.com/office/drawing/2014/main" id="{DAE85DAE-8017-46FB-86A3-136653A59D06}"/>
              </a:ext>
            </a:extLst>
          </p:cNvPr>
          <p:cNvSpPr/>
          <p:nvPr/>
        </p:nvSpPr>
        <p:spPr>
          <a:xfrm>
            <a:off x="57151" y="5238105"/>
            <a:ext cx="8477249" cy="1093731"/>
          </a:xfrm>
          <a:prstGeom prst="cloudCallout">
            <a:avLst>
              <a:gd name="adj1" fmla="val 35375"/>
              <a:gd name="adj2" fmla="val -550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462FF409-69D5-4E81-81B3-C69822719E7C}"/>
              </a:ext>
            </a:extLst>
          </p:cNvPr>
          <p:cNvSpPr/>
          <p:nvPr/>
        </p:nvSpPr>
        <p:spPr>
          <a:xfrm>
            <a:off x="0" y="381000"/>
            <a:ext cx="419409" cy="41940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34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84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34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84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34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34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84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34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84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34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84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34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84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34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84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62" grpId="0"/>
      <p:bldP spid="24672" grpId="0"/>
      <p:bldP spid="68" grpId="0"/>
      <p:bldP spid="62" grpId="0" animBg="1"/>
      <p:bldP spid="6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66383238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516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Vo Truong Toan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THIEÁT KEÁ BAØI GIAÛNG</dc:title>
  <dc:creator>Phuong Lan</dc:creator>
  <cp:lastModifiedBy>Windows User</cp:lastModifiedBy>
  <cp:revision>106</cp:revision>
  <dcterms:created xsi:type="dcterms:W3CDTF">2005-09-02T16:06:26Z</dcterms:created>
  <dcterms:modified xsi:type="dcterms:W3CDTF">2021-10-12T01:43:44Z</dcterms:modified>
</cp:coreProperties>
</file>