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1" r:id="rId2"/>
    <p:sldId id="3214" r:id="rId3"/>
    <p:sldId id="3190" r:id="rId4"/>
    <p:sldId id="3191" r:id="rId5"/>
    <p:sldId id="3192" r:id="rId6"/>
    <p:sldId id="3200" r:id="rId7"/>
    <p:sldId id="3195" r:id="rId8"/>
    <p:sldId id="3197" r:id="rId9"/>
    <p:sldId id="3196" r:id="rId10"/>
    <p:sldId id="3169" r:id="rId11"/>
    <p:sldId id="3176" r:id="rId12"/>
    <p:sldId id="3193" r:id="rId13"/>
    <p:sldId id="3194" r:id="rId14"/>
    <p:sldId id="3201" r:id="rId15"/>
    <p:sldId id="3185" r:id="rId16"/>
    <p:sldId id="3168" r:id="rId17"/>
    <p:sldId id="3199" r:id="rId18"/>
    <p:sldId id="3181" r:id="rId19"/>
    <p:sldId id="3213" r:id="rId20"/>
    <p:sldId id="3215" r:id="rId21"/>
    <p:sldId id="3203" r:id="rId22"/>
    <p:sldId id="3204" r:id="rId23"/>
    <p:sldId id="3205" r:id="rId24"/>
    <p:sldId id="3206" r:id="rId25"/>
    <p:sldId id="3207" r:id="rId26"/>
    <p:sldId id="3208" r:id="rId27"/>
    <p:sldId id="3209" r:id="rId28"/>
    <p:sldId id="3198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E1C"/>
    <a:srgbClr val="002E15"/>
    <a:srgbClr val="D14B6C"/>
    <a:srgbClr val="F3807F"/>
    <a:srgbClr val="D4584F"/>
    <a:srgbClr val="76ABB9"/>
    <a:srgbClr val="EEE800"/>
    <a:srgbClr val="F0EA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14" autoAdjust="0"/>
  </p:normalViewPr>
  <p:slideViewPr>
    <p:cSldViewPr>
      <p:cViewPr varScale="1">
        <p:scale>
          <a:sx n="67" d="100"/>
          <a:sy n="67" d="100"/>
        </p:scale>
        <p:origin x="-774" y="-9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xmlns="" id="{18B9A997-4469-4A77-9DFC-A3664BF45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2782A64-5E6B-4119-8D4F-79E43228629C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48300EA0-FF4F-4AE5-A836-3B853DA2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2DA2538-2D84-4647-9CD5-55DB077E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1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CĐ: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83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B89E0-A5BB-4DE0-8BAF-6E79D4D38BC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476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537C29E-4B55-4089-B4AD-9633E10D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29EA37F-9E1C-4A30-B51C-7E27DBA64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42476F86-B549-4F5A-8101-464F23F1B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C15FC-E1B2-40CD-B0E9-4D07797F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1.em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xmlns="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xmlns="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xmlns="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038682" cy="1337060"/>
            <a:chOff x="5647866" y="1129012"/>
            <a:chExt cx="6038682" cy="1337060"/>
          </a:xfrm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xmlns="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xmlns="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xmlns="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3628" y="1745525"/>
              <a:ext cx="504851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BE69F00-10CB-45C4-AE5C-0337D3348B86}"/>
              </a:ext>
            </a:extLst>
          </p:cNvPr>
          <p:cNvGrpSpPr/>
          <p:nvPr/>
        </p:nvGrpSpPr>
        <p:grpSpPr>
          <a:xfrm>
            <a:off x="5547850" y="2636912"/>
            <a:ext cx="6586265" cy="1801658"/>
            <a:chOff x="5929841" y="2796313"/>
            <a:chExt cx="6200083" cy="1801658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xmlns="" id="{B5F40FB7-03C7-43DE-ABB8-03048534F0A1}"/>
                </a:ext>
              </a:extLst>
            </p:cNvPr>
            <p:cNvSpPr/>
            <p:nvPr/>
          </p:nvSpPr>
          <p:spPr>
            <a:xfrm flipH="1">
              <a:off x="5929841" y="3027963"/>
              <a:ext cx="5832648" cy="133657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xmlns="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56404" y="2796313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xmlns="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212976"/>
              <a:ext cx="529642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C6F42C3-C252-4D8F-9CEB-649AB5E68BD6}"/>
              </a:ext>
            </a:extLst>
          </p:cNvPr>
          <p:cNvGrpSpPr/>
          <p:nvPr/>
        </p:nvGrpSpPr>
        <p:grpSpPr>
          <a:xfrm>
            <a:off x="5219497" y="4123646"/>
            <a:ext cx="6110122" cy="1663584"/>
            <a:chOff x="5312858" y="4406531"/>
            <a:chExt cx="6110122" cy="1398733"/>
          </a:xfrm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xmlns="" id="{6B9382C7-07EF-4D49-8E63-2546D4C2EFEA}"/>
                </a:ext>
              </a:extLst>
            </p:cNvPr>
            <p:cNvSpPr/>
            <p:nvPr/>
          </p:nvSpPr>
          <p:spPr>
            <a:xfrm flipH="1">
              <a:off x="5312858" y="485561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xmlns="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440653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xmlns="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851157"/>
              <a:ext cx="536862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xmlns="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xmlns="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xmlns="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xmlns="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xmlns="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xmlns="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xmlns="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xmlns="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xmlns="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xmlns="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xmlns="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xmlns="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xmlns="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xmlns="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xmlns="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xmlns="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xmlns="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xmlns="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xmlns="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77281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xmlns="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912" y="1094688"/>
            <a:ext cx="2452255" cy="555625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9448" y="1703915"/>
            <a:ext cx="7239000" cy="572957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Mẹ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ốm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97768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8008" y="2253712"/>
            <a:ext cx="307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Trần</a:t>
            </a:r>
            <a:r>
              <a:rPr lang="en-US" sz="3200" dirty="0" smtClean="0"/>
              <a:t> </a:t>
            </a:r>
            <a:r>
              <a:rPr lang="en-US" sz="3200" dirty="0" err="1" smtClean="0"/>
              <a:t>Đăng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1673" y="304800"/>
            <a:ext cx="1413163" cy="471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GHI VỞ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255" y="3284984"/>
            <a:ext cx="103216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eaLnBrk="1" hangingPunct="1">
              <a:defRPr/>
            </a:pPr>
            <a:r>
              <a:rPr lang="en-US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Nội</a:t>
            </a:r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dung: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0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944563"/>
            <a:ext cx="8686800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Thứ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năm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ngày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tháng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 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năm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2021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79776" y="1833563"/>
            <a:ext cx="42291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Tập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đọc</a:t>
            </a:r>
            <a:endParaRPr lang="en-US" altLang="vi-VN" sz="3600" b="1" dirty="0">
              <a:solidFill>
                <a:schemeClr val="bg1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2508" y="2457450"/>
            <a:ext cx="4436368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Mẹ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ốm</a:t>
            </a:r>
            <a:endParaRPr lang="en-US" altLang="vi-VN" sz="3600" b="1" dirty="0" smtClean="0">
              <a:solidFill>
                <a:srgbClr val="FFFF66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48064" y="3080689"/>
            <a:ext cx="4436368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Trần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Đăng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Khoa</a:t>
            </a:r>
            <a:endParaRPr lang="en-US" altLang="vi-VN" sz="3600" b="1" dirty="0" smtClean="0">
              <a:solidFill>
                <a:srgbClr val="FFFF66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381" y="295353"/>
            <a:ext cx="1413163" cy="471055"/>
          </a:xfrm>
          <a:prstGeom prst="rect">
            <a:avLst/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GHI VỞ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5000" y="944563"/>
            <a:ext cx="8686800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Thứ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năm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ngày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tháng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 9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năm</a:t>
            </a:r>
            <a:r>
              <a:rPr lang="en-US" altLang="vi-VN" sz="3600" b="1" dirty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2021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79776" y="1833563"/>
            <a:ext cx="42291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Tập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itchFamily="34" charset="0"/>
                <a:ea typeface="HP001 5Ha"/>
                <a:cs typeface="HP001 5Ha"/>
              </a:rPr>
              <a:t>đọc</a:t>
            </a:r>
            <a:endParaRPr lang="en-US" altLang="vi-VN" sz="3600" b="1" dirty="0">
              <a:solidFill>
                <a:schemeClr val="bg1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2508" y="2457450"/>
            <a:ext cx="4436368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Mẹ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ốm</a:t>
            </a:r>
            <a:endParaRPr lang="en-US" altLang="vi-VN" sz="3600" b="1" dirty="0" smtClean="0">
              <a:solidFill>
                <a:srgbClr val="FFFF66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48064" y="3080689"/>
            <a:ext cx="4436368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Trần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Đăng</a:t>
            </a:r>
            <a:r>
              <a:rPr lang="en-US" altLang="vi-VN" sz="3600" b="1" dirty="0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 </a:t>
            </a:r>
            <a:r>
              <a:rPr lang="en-US" altLang="vi-VN" sz="3600" b="1" dirty="0" err="1" smtClean="0">
                <a:solidFill>
                  <a:srgbClr val="FFFF66"/>
                </a:solidFill>
                <a:latin typeface="HP001 4 hàng" pitchFamily="34" charset="0"/>
                <a:ea typeface="HP001 5Ha"/>
                <a:cs typeface="HP001 5Ha"/>
              </a:rPr>
              <a:t>Khoa</a:t>
            </a:r>
            <a:endParaRPr lang="en-US" altLang="vi-VN" sz="3600" b="1" dirty="0" smtClean="0">
              <a:solidFill>
                <a:srgbClr val="FFFF66"/>
              </a:solidFill>
              <a:latin typeface="HP001 4 hàng" pitchFamily="34" charset="0"/>
              <a:ea typeface="HP001 5Ha"/>
              <a:cs typeface="HP001 5H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381" y="295353"/>
            <a:ext cx="1413163" cy="471055"/>
          </a:xfrm>
          <a:prstGeom prst="rect">
            <a:avLst/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GHI VỞ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9416" y="3897893"/>
            <a:ext cx="10153128" cy="17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kern="0" dirty="0" err="1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u="sng" kern="0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dung:</a:t>
            </a:r>
            <a:r>
              <a:rPr lang="en-US" sz="3600" b="1" kern="0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kern="0" dirty="0" smtClean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sắc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hiếu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ơn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ốm</a:t>
            </a:r>
            <a:r>
              <a:rPr lang="en-US" sz="3600" b="1" kern="0" dirty="0">
                <a:solidFill>
                  <a:srgbClr val="FFFFFF"/>
                </a:solidFill>
                <a:latin typeface="HP001 4 hàng" pitchFamily="34" charset="0"/>
                <a:cs typeface="Times New Roman" panose="02020603050405020304" pitchFamily="18" charset="0"/>
              </a:rPr>
              <a:t>.</a:t>
            </a:r>
            <a:endParaRPr lang="vi-VN" sz="3600" b="1" kern="0" dirty="0">
              <a:solidFill>
                <a:srgbClr val="FFFFFF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/>
      <p:bldP spid="7" grpId="0" animBg="1"/>
      <p:bldP spid="7" grpId="1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xmlns="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xmlns="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xmlns="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WordArt 3" descr="Copy (3) of 0the Rose (8)">
            <a:extLst>
              <a:ext uri="{FF2B5EF4-FFF2-40B4-BE49-F238E27FC236}">
                <a16:creationId xmlns:a16="http://schemas.microsoft.com/office/drawing/2014/main" xmlns="" id="{95F86407-8A10-493A-8D40-718E48B8A7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2720" y="2590800"/>
            <a:ext cx="9652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xmlns="" id="{0D959C73-645F-40F9-94BC-C24EF071E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4400" y="0"/>
            <a:ext cx="5080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Line 12">
            <a:extLst>
              <a:ext uri="{FF2B5EF4-FFF2-40B4-BE49-F238E27FC236}">
                <a16:creationId xmlns:a16="http://schemas.microsoft.com/office/drawing/2014/main" xmlns="" id="{76B29CEC-4121-4EB5-8768-D1F31B91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01484"/>
            <a:ext cx="12192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38" descr="one_christmas_bell_ringing_md_clr[1]">
            <a:extLst>
              <a:ext uri="{FF2B5EF4-FFF2-40B4-BE49-F238E27FC236}">
                <a16:creationId xmlns:a16="http://schemas.microsoft.com/office/drawing/2014/main" xmlns="" id="{CD17DF1D-67C4-4E63-9007-50A1A1267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04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8" descr="one_christmas_bell_ringing_md_clr[1]">
            <a:extLst>
              <a:ext uri="{FF2B5EF4-FFF2-40B4-BE49-F238E27FC236}">
                <a16:creationId xmlns:a16="http://schemas.microsoft.com/office/drawing/2014/main" xmlns="" id="{5B1D11CE-B401-4144-8760-E5A6E51C5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10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smalborg[1]">
            <a:extLst>
              <a:ext uri="{FF2B5EF4-FFF2-40B4-BE49-F238E27FC236}">
                <a16:creationId xmlns:a16="http://schemas.microsoft.com/office/drawing/2014/main" xmlns="" id="{BECC45CB-C6B4-4F44-877C-236E9CE6D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8" descr="smalborg[1]">
            <a:extLst>
              <a:ext uri="{FF2B5EF4-FFF2-40B4-BE49-F238E27FC236}">
                <a16:creationId xmlns:a16="http://schemas.microsoft.com/office/drawing/2014/main" xmlns="" id="{09D27F0F-CCAC-4317-9BE6-864213B304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-2117"/>
            <a:ext cx="12204700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0" descr="Picture2">
            <a:extLst>
              <a:ext uri="{FF2B5EF4-FFF2-40B4-BE49-F238E27FC236}">
                <a16:creationId xmlns:a16="http://schemas.microsoft.com/office/drawing/2014/main" xmlns="" id="{89C37DCD-B6A3-4088-A365-81A9A1CAE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-57151"/>
            <a:ext cx="3860800" cy="193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04061"/>
      </p:ext>
    </p:extLst>
  </p:cSld>
  <p:clrMapOvr>
    <a:masterClrMapping/>
  </p:clrMapOvr>
  <p:transition spd="med">
    <p:wheel/>
    <p:sndAc>
      <p:stSnd>
        <p:snd r:embed="rId3" name="REC_000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17558" y="1104461"/>
            <a:ext cx="9716240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6" y="26344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9670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367" y="1143000"/>
            <a:ext cx="9624483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6" y="4565638"/>
            <a:ext cx="716369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4835" y="4038109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890190" y="1119825"/>
            <a:ext cx="9817092" cy="1451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71988"/>
            <a:ext cx="716368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94544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966" y="697427"/>
            <a:ext cx="10037233" cy="1801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7" y="3608704"/>
            <a:ext cx="8395700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ẹ không thích vui chơi.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145" y="4565638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5" y="152399"/>
            <a:ext cx="7653866" cy="4021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01854" y="781443"/>
            <a:ext cx="9817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thơ sau muốn nói điều gì?</a:t>
            </a: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 hôm mẹ thích vui chơi</a:t>
            </a:r>
            <a:endParaRPr lang="vi-VN" sz="32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chẳng nói cười được đâu.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134" y="4577253"/>
            <a:ext cx="8395699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bị ốm, không thể tươi cười, làm việc được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5028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143000"/>
            <a:ext cx="939165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3567243"/>
            <a:ext cx="7266517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85" y="2715684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77" y="2637024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  </a:t>
            </a: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2" y="4580467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96501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48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9718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63200" y="28956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652000" y="4343400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2195022" y="1331314"/>
            <a:ext cx="9716240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13" y="3552880"/>
            <a:ext cx="7266517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0666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1598D3D-DFAE-46F4-BE0A-E481779FE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745" y="1322998"/>
            <a:ext cx="10037233" cy="892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733" dirty="0">
              <a:solidFill>
                <a:schemeClr val="bg1"/>
              </a:solidFill>
            </a:endParaRPr>
          </a:p>
        </p:txBody>
      </p:sp>
      <p:grpSp>
        <p:nvGrpSpPr>
          <p:cNvPr id="15363" name="Group 51">
            <a:extLst>
              <a:ext uri="{FF2B5EF4-FFF2-40B4-BE49-F238E27FC236}">
                <a16:creationId xmlns:a16="http://schemas.microsoft.com/office/drawing/2014/main" xmlns="" id="{FE85C083-34C6-4526-B6E3-4301E8C340DD}"/>
              </a:ext>
            </a:extLst>
          </p:cNvPr>
          <p:cNvGrpSpPr>
            <a:grpSpLocks/>
          </p:cNvGrpSpPr>
          <p:nvPr/>
        </p:nvGrpSpPr>
        <p:grpSpPr bwMode="auto">
          <a:xfrm>
            <a:off x="304801" y="304800"/>
            <a:ext cx="469900" cy="6233584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4F0E6D9-DD64-4BDC-86EE-F9A58753D9E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31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402" name="Rectangle 10">
              <a:extLst>
                <a:ext uri="{FF2B5EF4-FFF2-40B4-BE49-F238E27FC236}">
                  <a16:creationId xmlns:a16="http://schemas.microsoft.com/office/drawing/2014/main" xmlns="" id="{B4C2BD60-B9EB-4956-8732-340794EAE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2667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6F431B1-B480-4DC3-BC06-CDCD3577A2D1}"/>
                </a:ext>
              </a:extLst>
            </p:cNvPr>
            <p:cNvSpPr/>
            <p:nvPr/>
          </p:nvSpPr>
          <p:spPr bwMode="auto">
            <a:xfrm>
              <a:off x="324555" y="-308313"/>
              <a:ext cx="74794" cy="716631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67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7370D49-6A91-47DA-93E1-4EAA3572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66" y="3608704"/>
            <a:ext cx="9298511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B198831B-A9F9-4BDB-88F0-4C4AB9CF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5" y="29379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47B62BFA-F0A1-4C11-B271-56D1A503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0" y="2715585"/>
            <a:ext cx="2000249" cy="8022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52F62B4-DD19-418E-A362-82186359E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284" y="2789767"/>
            <a:ext cx="1090083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95411DC9-226B-4CBA-9C51-46DD33C51D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87452" y="2901951"/>
            <a:ext cx="613833" cy="38734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570406C0-1E65-4949-9957-D88B0564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8" y="3843867"/>
            <a:ext cx="791633" cy="3492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7C639F0-7736-4093-9C4A-82E6F9FCD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88" y="2713568"/>
            <a:ext cx="7266516" cy="7493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4C5F3D2-C3D1-4C92-8D20-646E26B1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3621618"/>
            <a:ext cx="2000251" cy="800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B654F85C-A629-406C-954B-E767099F7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7" y="3693585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7FE0E04-7640-49EA-9C8B-59BB183ED5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8034" y="38057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D7AB8F5-0E12-46DE-B856-24CFF1092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047" y="4580466"/>
            <a:ext cx="8395699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E6AFB58A-0116-474C-A552-60F5D355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4809067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BDB3878A-1BBB-4C7B-B89E-9A134BF5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4580468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DF114B17-9DCE-4CE1-A343-EA59B877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467" y="4732868"/>
            <a:ext cx="1090084" cy="6138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531A1F37-AAD2-48B0-8138-374A45E5D4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668" y="4809067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5381" name="WordArt 30">
            <a:extLst>
              <a:ext uri="{FF2B5EF4-FFF2-40B4-BE49-F238E27FC236}">
                <a16:creationId xmlns:a16="http://schemas.microsoft.com/office/drawing/2014/main" xmlns="" id="{A4A03CCA-81A3-41D8-8AFB-996B77BFF4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0934" y="152399"/>
            <a:ext cx="7780865" cy="6277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chuông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vàng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8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FEDFC010-4403-4CF2-93B2-C45F8F177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1" y="-228600"/>
            <a:ext cx="22034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51">
            <a:extLst>
              <a:ext uri="{FF2B5EF4-FFF2-40B4-BE49-F238E27FC236}">
                <a16:creationId xmlns:a16="http://schemas.microsoft.com/office/drawing/2014/main" xmlns="" id="{F5148CF4-EAAA-471E-895F-E48E24D45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318" y="5541433"/>
            <a:ext cx="7217833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33" name="Picture 37" descr="Blue_chapterlist">
            <a:extLst>
              <a:ext uri="{FF2B5EF4-FFF2-40B4-BE49-F238E27FC236}">
                <a16:creationId xmlns:a16="http://schemas.microsoft.com/office/drawing/2014/main" xmlns="" id="{7C354BB6-7BEA-4E10-AD39-B2AA435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770034"/>
            <a:ext cx="791633" cy="35136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9" descr="Classicmode">
            <a:extLst>
              <a:ext uri="{FF2B5EF4-FFF2-40B4-BE49-F238E27FC236}">
                <a16:creationId xmlns:a16="http://schemas.microsoft.com/office/drawing/2014/main" xmlns="" id="{BC7DB508-2560-4F61-BFDB-8E163E6B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3" y="5541434"/>
            <a:ext cx="2000251" cy="8022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xmlns="" id="{92E2EABC-646B-4D37-BF08-341E9384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234" y="5693834"/>
            <a:ext cx="1090084" cy="61171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667">
              <a:latin typeface=".VnTime" panose="020B7200000000000000" pitchFamily="34" charset="0"/>
            </a:endParaRPr>
          </a:p>
        </p:txBody>
      </p:sp>
      <p:sp>
        <p:nvSpPr>
          <p:cNvPr id="36" name="WordArt 226">
            <a:extLst>
              <a:ext uri="{FF2B5EF4-FFF2-40B4-BE49-F238E27FC236}">
                <a16:creationId xmlns:a16="http://schemas.microsoft.com/office/drawing/2014/main" xmlns="" id="{B10DE5F7-256C-49AA-A8BC-FE9D40687D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0434" y="5770034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8" name="WordArt 34">
            <a:extLst>
              <a:ext uri="{FF2B5EF4-FFF2-40B4-BE49-F238E27FC236}">
                <a16:creationId xmlns:a16="http://schemas.microsoft.com/office/drawing/2014/main" xmlns="" id="{F532C137-931F-4C68-82C8-79E32EAFC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350301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41" name="WordArt 35">
            <a:extLst>
              <a:ext uri="{FF2B5EF4-FFF2-40B4-BE49-F238E27FC236}">
                <a16:creationId xmlns:a16="http://schemas.microsoft.com/office/drawing/2014/main" xmlns="" id="{F3AA95F4-9A31-47C9-A7A0-2A0A5772D4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50302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42" name="WordArt 36">
            <a:extLst>
              <a:ext uri="{FF2B5EF4-FFF2-40B4-BE49-F238E27FC236}">
                <a16:creationId xmlns:a16="http://schemas.microsoft.com/office/drawing/2014/main" xmlns="" id="{6754311F-1C98-4050-B0EA-21735C018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95164" y="228669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43" name="WordArt 37">
            <a:extLst>
              <a:ext uri="{FF2B5EF4-FFF2-40B4-BE49-F238E27FC236}">
                <a16:creationId xmlns:a16="http://schemas.microsoft.com/office/drawing/2014/main" xmlns="" id="{35DCE0A9-6AC4-49C4-9A6D-F38435CE96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00784" y="24621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44" name="WordArt 38">
            <a:extLst>
              <a:ext uri="{FF2B5EF4-FFF2-40B4-BE49-F238E27FC236}">
                <a16:creationId xmlns:a16="http://schemas.microsoft.com/office/drawing/2014/main" xmlns="" id="{3DCAF2CB-1E9E-4BE4-95BF-A7FD9BEEA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43591" y="230280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45" name="WordArt 39">
            <a:extLst>
              <a:ext uri="{FF2B5EF4-FFF2-40B4-BE49-F238E27FC236}">
                <a16:creationId xmlns:a16="http://schemas.microsoft.com/office/drawing/2014/main" xmlns="" id="{3C5A651A-58A4-4A1D-B01A-5B05D65003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8139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6</a:t>
            </a:r>
          </a:p>
        </p:txBody>
      </p:sp>
      <p:sp>
        <p:nvSpPr>
          <p:cNvPr id="46" name="WordArt 40">
            <a:extLst>
              <a:ext uri="{FF2B5EF4-FFF2-40B4-BE49-F238E27FC236}">
                <a16:creationId xmlns:a16="http://schemas.microsoft.com/office/drawing/2014/main" xmlns="" id="{8B475A57-9679-42F8-83F3-D3728ECA8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flipV="1">
            <a:off x="10363200" y="2880811"/>
            <a:ext cx="889000" cy="9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7</a:t>
            </a:r>
          </a:p>
        </p:txBody>
      </p:sp>
      <p:sp>
        <p:nvSpPr>
          <p:cNvPr id="47" name="WordArt 41">
            <a:extLst>
              <a:ext uri="{FF2B5EF4-FFF2-40B4-BE49-F238E27FC236}">
                <a16:creationId xmlns:a16="http://schemas.microsoft.com/office/drawing/2014/main" xmlns="" id="{B43E30D8-A513-44DE-99E3-28ACA6D63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1306" y="2336213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8</a:t>
            </a:r>
          </a:p>
        </p:txBody>
      </p:sp>
      <p:sp>
        <p:nvSpPr>
          <p:cNvPr id="48" name="WordArt 42">
            <a:extLst>
              <a:ext uri="{FF2B5EF4-FFF2-40B4-BE49-F238E27FC236}">
                <a16:creationId xmlns:a16="http://schemas.microsoft.com/office/drawing/2014/main" xmlns="" id="{406D4C22-45A9-4E46-8468-BEA3D9E4D2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75555" y="233621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9</a:t>
            </a:r>
          </a:p>
        </p:txBody>
      </p:sp>
      <p:sp>
        <p:nvSpPr>
          <p:cNvPr id="49" name="WordArt 43">
            <a:extLst>
              <a:ext uri="{FF2B5EF4-FFF2-40B4-BE49-F238E27FC236}">
                <a16:creationId xmlns:a16="http://schemas.microsoft.com/office/drawing/2014/main" xmlns="" id="{BEA202D2-A37D-4319-8F33-DA5F9B5D07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96045" y="2351004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9D4158C6-25B8-4BA0-8003-97BE6F05995E}"/>
              </a:ext>
            </a:extLst>
          </p:cNvPr>
          <p:cNvGrpSpPr>
            <a:grpSpLocks/>
          </p:cNvGrpSpPr>
          <p:nvPr/>
        </p:nvGrpSpPr>
        <p:grpSpPr bwMode="auto">
          <a:xfrm>
            <a:off x="9887841" y="5398477"/>
            <a:ext cx="2336800" cy="1178984"/>
            <a:chOff x="4320" y="2928"/>
            <a:chExt cx="1104" cy="1104"/>
          </a:xfrm>
        </p:grpSpPr>
        <p:sp>
          <p:nvSpPr>
            <p:cNvPr id="15399" name="AutoShape 50">
              <a:extLst>
                <a:ext uri="{FF2B5EF4-FFF2-40B4-BE49-F238E27FC236}">
                  <a16:creationId xmlns:a16="http://schemas.microsoft.com/office/drawing/2014/main" xmlns="" id="{FF77D610-3AC8-4FC3-B42B-C5FBD352D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400" name="WordArt 51">
              <a:extLst>
                <a:ext uri="{FF2B5EF4-FFF2-40B4-BE49-F238E27FC236}">
                  <a16:creationId xmlns:a16="http://schemas.microsoft.com/office/drawing/2014/main" xmlns="" id="{F2B02C4D-D11E-4666-BFF0-667E227A88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FE36DB7-B953-4400-BD90-054D9BFEFE1D}"/>
              </a:ext>
            </a:extLst>
          </p:cNvPr>
          <p:cNvSpPr txBox="1"/>
          <p:nvPr/>
        </p:nvSpPr>
        <p:spPr>
          <a:xfrm>
            <a:off x="1916084" y="1424456"/>
            <a:ext cx="9817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xmlns="" id="{726B1C0E-7BC6-4D49-BCDA-A55E6AA9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509" y="3602967"/>
            <a:ext cx="9298510" cy="7493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7143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FD93DDC9-F4F7-4179-9734-5C006949A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14" y="2148537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xmlns="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Mọi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thích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chơi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được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đâu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gấp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trên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bấy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Cánh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màn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khép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lỏng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Ruộng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vườn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sớm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từ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Lặn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xmlns="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xmlns="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Khắp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đau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buốt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!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bác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xóm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làng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thăm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trứng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sĩ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mang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Sáng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rào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chín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ngọt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bay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Bây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giường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tập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xmlns="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2855640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xmlns="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quản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gì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Ngâm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kể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múa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diễn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kịch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nhà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Một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mình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sắm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vai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chèo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điều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đôi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mắt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nếp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nhăn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khỏe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ăn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ngon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miệng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đêm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nằm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EC0A42-6678-490C-9F17-7B5266DD9B5D}"/>
              </a:ext>
            </a:extLst>
          </p:cNvPr>
          <p:cNvGrpSpPr/>
          <p:nvPr/>
        </p:nvGrpSpPr>
        <p:grpSpPr>
          <a:xfrm>
            <a:off x="4439817" y="-2738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xmlns="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04F3F2-BB7B-47EC-A1E8-FD8EE8023D08}"/>
              </a:ext>
            </a:extLst>
          </p:cNvPr>
          <p:cNvSpPr txBox="1"/>
          <p:nvPr/>
        </p:nvSpPr>
        <p:spPr>
          <a:xfrm>
            <a:off x="2855640" y="5229200"/>
            <a:ext cx="83747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Rồi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ra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đọc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sách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cấy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cày</a:t>
            </a:r>
            <a:endParaRPr lang="en-US" sz="3400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Mẹ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tháng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ngày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36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36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36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395DD5B-1F1E-49A5-B415-AD1C25CBB769}"/>
              </a:ext>
            </a:extLst>
          </p:cNvPr>
          <p:cNvGrpSpPr/>
          <p:nvPr/>
        </p:nvGrpSpPr>
        <p:grpSpPr>
          <a:xfrm>
            <a:off x="1775520" y="728064"/>
            <a:ext cx="3677536" cy="1611471"/>
            <a:chOff x="2562480" y="548680"/>
            <a:chExt cx="2741432" cy="161147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40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40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40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Custom</PresentationFormat>
  <Paragraphs>243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2021-09-08T15:29:59Z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