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3" r:id="rId2"/>
    <p:sldId id="310" r:id="rId3"/>
    <p:sldId id="283" r:id="rId4"/>
    <p:sldId id="301" r:id="rId5"/>
    <p:sldId id="302" r:id="rId6"/>
    <p:sldId id="309" r:id="rId7"/>
    <p:sldId id="287" r:id="rId8"/>
    <p:sldId id="288" r:id="rId9"/>
    <p:sldId id="289" r:id="rId10"/>
    <p:sldId id="300" r:id="rId11"/>
    <p:sldId id="290" r:id="rId12"/>
    <p:sldId id="304" r:id="rId13"/>
    <p:sldId id="305" r:id="rId14"/>
    <p:sldId id="306" r:id="rId15"/>
    <p:sldId id="299" r:id="rId16"/>
    <p:sldId id="293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8F37F-47B4-428F-A2C8-CDC51A856B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E77B1-42AD-407A-BC58-11D071E3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A0240E0-D0D1-46DA-8856-E42DBBDC93B0}" type="datetime1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199866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13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53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C823B-CFF1-4AFA-96D0-7A21EF071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35A5B1-877D-44A4-9FC0-80CDA697A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2FC963-8FE4-491D-A146-30B39C63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E74AB-DD39-43D3-8469-B9A0680D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586C2B-3324-41BC-9915-D7B67485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2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18D443-69FD-4D21-ACB7-7A9FFB92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0028E8-DC6A-4B0E-8C98-BFB828A08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A27039-B3A3-484D-9E26-F5C5408A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D48E47-DF33-413A-9A67-2BFFF1F6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C1F01C-91BB-4791-AB64-CF30BC0B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8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B0D39A-01D1-47FF-9A4C-4C5A46A75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85A74C-CF7C-442E-A6D4-97FAAA875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D0A39A-0DAB-43BE-8C1B-899526A3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B59F29-1BAD-412A-BBD6-446E93C3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2ACB65-2CB4-478F-B18F-8589B4B8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5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5546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F26D-F3C5-4B08-8BBE-C77E905B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78BD1E-83D8-4830-A431-E48AE719D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880FBA-09FC-4976-9D5D-170A7BA9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1C8C24-554E-4A20-9B40-8DC18A03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E464BC-8C72-4916-AB30-A7871C79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6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B9FE2D-3113-4801-9D2E-29BB128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869995-9A14-4DC1-9BAC-8891FAEB5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BF7718-0182-4897-A27E-15F3B320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6E4F4B-5998-46FF-B011-3824DC83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F0C6CB-5589-448E-84A6-21205312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9C057B-8E6F-4977-A84F-AE40DB4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CBBC54-2329-498F-89BA-4199B35CF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B2B67FD-5FD8-4D61-AB05-59740AFB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0A301B-E796-4431-8975-766EDD2F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089062-6DC5-488E-ACDF-07B6F903E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78EC07-9613-49B3-8ABF-CB2A9EA3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7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7CC78-0E6C-434A-98CB-710D360A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1E57C1-2906-46CC-8B4E-892EF0E5C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116370-A9C7-429A-806B-D50FC9311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CE9A86-795B-4E18-A494-5EE32717C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3BF295-9E3E-42D2-8EE8-FF1F2843B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7A0B0D-5AFA-493C-BB1E-6123D122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B16621C-5610-4212-BBF9-77AB2BA7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90EE59A-B2B6-410B-A80D-9EFC513E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1A5DB8-B2E1-4832-8BE6-95018397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FC1521-F9D5-4E9A-8CD6-C9748F65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41D1322-6940-4415-9FF9-1F1BA3D9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9C961F-20DF-4AAD-8CEF-30B18CBD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3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7077FE-34A5-4910-AA68-D370F9F5F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CB0AA3-CAAE-49FB-A3D7-75C4FF43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2A1C30-D063-4687-B5DC-B99AB9D6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DE53E8-237C-4BC8-9EB5-F1142EDB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7CE0A9-8FF9-4CE3-9D82-04A54302C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DC44A8-CE58-4096-A0E5-330FCC498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B0E765-3BEC-43D2-A0DE-66983186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B132D6-BD12-4B00-9DEA-61C72A10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42BAE6-7394-4059-B8B9-288F3ADA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BF214A-1025-4931-B815-3A73BEC6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4EA3E40-699B-4DAA-9FA2-F8C05B0EF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E8EB407-1DA7-4158-A41E-78AFF6118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C9830B-527B-4AC2-A71C-A3A7E8B8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C1A9C0-ABD7-43D7-800E-12954AA8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A51568-46CD-48E6-A468-DC0AB4F9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2BA8866-834D-4CE8-BD67-4E271746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0D52AE-94C5-47CA-B0EA-0B436F663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245A8F-FAEB-452B-8C05-1EE6E5796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B3825-60D4-451F-9BD7-8405E216146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B8615B-A4AD-4007-AAF1-2522A694D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352BF4-C44E-4951-A402-1CBFFB24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ADBB-9086-4FFE-B801-B048D3A1B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8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34" Type="http://schemas.openxmlformats.org/officeDocument/2006/relationships/image" Target="../media/image3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0.png"/><Relationship Id="rId38" Type="http://schemas.openxmlformats.org/officeDocument/2006/relationships/image" Target="../media/image40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4.svg"/><Relationship Id="rId37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2.svg"/><Relationship Id="rId35" Type="http://schemas.openxmlformats.org/officeDocument/2006/relationships/image" Target="../media/image31.png"/><Relationship Id="rId8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9.svg"/><Relationship Id="rId1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43.png"/><Relationship Id="rId12" Type="http://schemas.openxmlformats.org/officeDocument/2006/relationships/image" Target="../media/image42.png"/><Relationship Id="rId17" Type="http://schemas.openxmlformats.org/officeDocument/2006/relationships/image" Target="../media/image78.png"/><Relationship Id="rId2" Type="http://schemas.openxmlformats.org/officeDocument/2006/relationships/image" Target="../media/image2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7.svg"/><Relationship Id="rId5" Type="http://schemas.openxmlformats.org/officeDocument/2006/relationships/image" Target="../media/image75.png"/><Relationship Id="rId15" Type="http://schemas.openxmlformats.org/officeDocument/2006/relationships/image" Target="../media/image68.svg"/><Relationship Id="rId10" Type="http://schemas.openxmlformats.org/officeDocument/2006/relationships/image" Target="../media/image41.png"/><Relationship Id="rId19" Type="http://schemas.openxmlformats.org/officeDocument/2006/relationships/image" Target="../media/image80.jpg"/><Relationship Id="rId4" Type="http://schemas.openxmlformats.org/officeDocument/2006/relationships/image" Target="../media/image77.svg"/><Relationship Id="rId9" Type="http://schemas.openxmlformats.org/officeDocument/2006/relationships/image" Target="../media/image48.pn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18" Type="http://schemas.openxmlformats.org/officeDocument/2006/relationships/image" Target="../media/image8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microsoft.com/office/2007/relationships/hdphoto" Target="../media/hdphoto20.wdp"/><Relationship Id="rId17" Type="http://schemas.openxmlformats.org/officeDocument/2006/relationships/image" Target="../media/image88.png"/><Relationship Id="rId2" Type="http://schemas.openxmlformats.org/officeDocument/2006/relationships/image" Target="../media/image81.png"/><Relationship Id="rId16" Type="http://schemas.microsoft.com/office/2007/relationships/hdphoto" Target="../media/hdphoto8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microsoft.com/office/2007/relationships/hdphoto" Target="../media/hdphoto17.wdp"/><Relationship Id="rId15" Type="http://schemas.openxmlformats.org/officeDocument/2006/relationships/image" Target="../media/image60.png"/><Relationship Id="rId10" Type="http://schemas.openxmlformats.org/officeDocument/2006/relationships/image" Target="../media/image85.png"/><Relationship Id="rId19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microsoft.com/office/2007/relationships/hdphoto" Target="../media/hdphoto19.wdp"/><Relationship Id="rId1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57.svg"/><Relationship Id="rId15" Type="http://schemas.openxmlformats.org/officeDocument/2006/relationships/image" Target="../media/image91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microsoft.com/office/2007/relationships/hdphoto" Target="../media/hdphoto24.wdp"/><Relationship Id="rId3" Type="http://schemas.openxmlformats.org/officeDocument/2006/relationships/image" Target="../media/image55.svg"/><Relationship Id="rId7" Type="http://schemas.openxmlformats.org/officeDocument/2006/relationships/image" Target="../media/image50.png"/><Relationship Id="rId12" Type="http://schemas.openxmlformats.org/officeDocument/2006/relationships/image" Target="../media/image9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microsoft.com/office/2007/relationships/hdphoto" Target="../media/hdphoto23.wdp"/><Relationship Id="rId5" Type="http://schemas.openxmlformats.org/officeDocument/2006/relationships/image" Target="../media/image57.svg"/><Relationship Id="rId10" Type="http://schemas.openxmlformats.org/officeDocument/2006/relationships/image" Target="../media/image92.png"/><Relationship Id="rId4" Type="http://schemas.openxmlformats.org/officeDocument/2006/relationships/image" Target="../media/image41.png"/><Relationship Id="rId9" Type="http://schemas.openxmlformats.org/officeDocument/2006/relationships/image" Target="../media/image91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microsoft.com/office/2007/relationships/hdphoto" Target="../media/hdphoto26.wdp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4.png"/><Relationship Id="rId18" Type="http://schemas.openxmlformats.org/officeDocument/2006/relationships/image" Target="../media/image27.png"/><Relationship Id="rId26" Type="http://schemas.openxmlformats.org/officeDocument/2006/relationships/image" Target="../media/image108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7" Type="http://schemas.openxmlformats.org/officeDocument/2006/relationships/image" Target="../media/image101.png"/><Relationship Id="rId12" Type="http://schemas.openxmlformats.org/officeDocument/2006/relationships/image" Target="../media/image52.svg"/><Relationship Id="rId17" Type="http://schemas.openxmlformats.org/officeDocument/2006/relationships/image" Target="../media/image26.png"/><Relationship Id="rId25" Type="http://schemas.openxmlformats.org/officeDocument/2006/relationships/image" Target="../media/image107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34.svg"/><Relationship Id="rId29" Type="http://schemas.openxmlformats.org/officeDocument/2006/relationships/image" Target="../media/image46.sv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03.png"/><Relationship Id="rId24" Type="http://schemas.openxmlformats.org/officeDocument/2006/relationships/image" Target="../media/image92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.png"/><Relationship Id="rId23" Type="http://schemas.openxmlformats.org/officeDocument/2006/relationships/image" Target="../media/image106.png"/><Relationship Id="rId28" Type="http://schemas.openxmlformats.org/officeDocument/2006/relationships/image" Target="../media/image109.png"/><Relationship Id="rId10" Type="http://schemas.openxmlformats.org/officeDocument/2006/relationships/image" Target="../media/image48.svg"/><Relationship Id="rId19" Type="http://schemas.openxmlformats.org/officeDocument/2006/relationships/image" Target="../media/image105.png"/><Relationship Id="rId31" Type="http://schemas.openxmlformats.org/officeDocument/2006/relationships/image" Target="../media/image44.svg"/><Relationship Id="rId4" Type="http://schemas.openxmlformats.org/officeDocument/2006/relationships/audio" Target="../media/media2.mp3"/><Relationship Id="rId9" Type="http://schemas.openxmlformats.org/officeDocument/2006/relationships/image" Target="../media/image102.png"/><Relationship Id="rId14" Type="http://schemas.openxmlformats.org/officeDocument/2006/relationships/image" Target="../media/image8.png"/><Relationship Id="rId22" Type="http://schemas.openxmlformats.org/officeDocument/2006/relationships/image" Target="../media/image38.svg"/><Relationship Id="rId27" Type="http://schemas.openxmlformats.org/officeDocument/2006/relationships/image" Target="../media/image42.svg"/><Relationship Id="rId30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0.png"/><Relationship Id="rId38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4.svg"/><Relationship Id="rId37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8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32.svg"/><Relationship Id="rId35" Type="http://schemas.openxmlformats.org/officeDocument/2006/relationships/image" Target="../media/image31.png"/><Relationship Id="rId8" Type="http://schemas.openxmlformats.org/officeDocument/2006/relationships/image" Target="../media/image7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25.sv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68.svg"/><Relationship Id="rId3" Type="http://schemas.openxmlformats.org/officeDocument/2006/relationships/image" Target="../media/image40.png"/><Relationship Id="rId21" Type="http://schemas.openxmlformats.org/officeDocument/2006/relationships/image" Target="../media/image53.jpg"/><Relationship Id="rId7" Type="http://schemas.openxmlformats.org/officeDocument/2006/relationships/image" Target="../media/image57.sv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image" Target="../media/image49.pn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5.sv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1.jpg"/><Relationship Id="rId9" Type="http://schemas.openxmlformats.org/officeDocument/2006/relationships/image" Target="../media/image59.svg"/><Relationship Id="rId14" Type="http://schemas.openxmlformats.org/officeDocument/2006/relationships/image" Target="../media/image47.png"/><Relationship Id="rId22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68.svg"/><Relationship Id="rId3" Type="http://schemas.openxmlformats.org/officeDocument/2006/relationships/image" Target="../media/image40.png"/><Relationship Id="rId21" Type="http://schemas.openxmlformats.org/officeDocument/2006/relationships/image" Target="../media/image53.jpg"/><Relationship Id="rId7" Type="http://schemas.openxmlformats.org/officeDocument/2006/relationships/image" Target="../media/image57.sv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image" Target="../media/image49.pn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5.sv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5.jpeg"/><Relationship Id="rId9" Type="http://schemas.openxmlformats.org/officeDocument/2006/relationships/image" Target="../media/image59.svg"/><Relationship Id="rId14" Type="http://schemas.openxmlformats.org/officeDocument/2006/relationships/image" Target="../media/image47.png"/><Relationship Id="rId2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34" Type="http://schemas.openxmlformats.org/officeDocument/2006/relationships/image" Target="../media/image3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4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5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7.png"/><Relationship Id="rId30" Type="http://schemas.openxmlformats.org/officeDocument/2006/relationships/image" Target="../media/image38.svg"/><Relationship Id="rId35" Type="http://schemas.openxmlformats.org/officeDocument/2006/relationships/image" Target="../media/image26.png"/><Relationship Id="rId8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5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6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microsoft.com/office/2007/relationships/hdphoto" Target="../media/hdphoto11.wdp"/><Relationship Id="rId4" Type="http://schemas.microsoft.com/office/2007/relationships/hdphoto" Target="../media/hdphoto13.wdp"/><Relationship Id="rId9" Type="http://schemas.openxmlformats.org/officeDocument/2006/relationships/image" Target="../media/image64.png"/><Relationship Id="rId1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228814" y="-936935"/>
            <a:ext cx="12638033" cy="9067127"/>
            <a:chOff x="-228814" y="-936935"/>
            <a:chExt cx="12638033" cy="906712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 l="10268" t="3798" r="3464" b="4533"/>
            <a:stretch>
              <a:fillRect/>
            </a:stretch>
          </p:blipFill>
          <p:spPr>
            <a:xfrm>
              <a:off x="-49551" y="-511870"/>
              <a:ext cx="12371406" cy="8642062"/>
            </a:xfrm>
            <a:prstGeom prst="rect">
              <a:avLst/>
            </a:prstGeom>
          </p:spPr>
        </p:pic>
        <p:grpSp>
          <p:nvGrpSpPr>
            <p:cNvPr id="59" name="Group 15"/>
            <p:cNvGrpSpPr/>
            <p:nvPr/>
          </p:nvGrpSpPr>
          <p:grpSpPr>
            <a:xfrm>
              <a:off x="5857178" y="-181487"/>
              <a:ext cx="5602228" cy="1931111"/>
              <a:chOff x="0" y="0"/>
              <a:chExt cx="4873866" cy="1501889"/>
            </a:xfrm>
          </p:grpSpPr>
          <p:pic>
            <p:nvPicPr>
              <p:cNvPr id="60" name="Picture 16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625967" y="0"/>
                <a:ext cx="1247899" cy="1494490"/>
              </a:xfrm>
              <a:prstGeom prst="rect">
                <a:avLst/>
              </a:prstGeom>
            </p:spPr>
          </p:pic>
          <p:pic>
            <p:nvPicPr>
              <p:cNvPr id="61" name="Picture 1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2473960" y="7399"/>
                <a:ext cx="1247899" cy="1494490"/>
              </a:xfrm>
              <a:prstGeom prst="rect">
                <a:avLst/>
              </a:prstGeom>
            </p:spPr>
          </p:pic>
          <p:pic>
            <p:nvPicPr>
              <p:cNvPr id="62" name="Picture 1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226061" y="7399"/>
                <a:ext cx="1247899" cy="1494490"/>
              </a:xfrm>
              <a:prstGeom prst="rect">
                <a:avLst/>
              </a:prstGeom>
            </p:spPr>
          </p:pic>
          <p:pic>
            <p:nvPicPr>
              <p:cNvPr id="63" name="Picture 1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7399"/>
                <a:ext cx="1247899" cy="1494490"/>
              </a:xfrm>
              <a:prstGeom prst="rect">
                <a:avLst/>
              </a:prstGeom>
            </p:spPr>
          </p:pic>
        </p:grpSp>
        <p:grpSp>
          <p:nvGrpSpPr>
            <p:cNvPr id="54" name="Group 8"/>
            <p:cNvGrpSpPr/>
            <p:nvPr/>
          </p:nvGrpSpPr>
          <p:grpSpPr>
            <a:xfrm>
              <a:off x="243429" y="-210599"/>
              <a:ext cx="5602228" cy="1931111"/>
              <a:chOff x="0" y="0"/>
              <a:chExt cx="4873866" cy="1501889"/>
            </a:xfrm>
          </p:grpSpPr>
          <p:pic>
            <p:nvPicPr>
              <p:cNvPr id="55" name="Picture 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625967" y="0"/>
                <a:ext cx="1247899" cy="1494490"/>
              </a:xfrm>
              <a:prstGeom prst="rect">
                <a:avLst/>
              </a:prstGeom>
            </p:spPr>
          </p:pic>
          <p:pic>
            <p:nvPicPr>
              <p:cNvPr id="56" name="Picture 1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2473960" y="7399"/>
                <a:ext cx="1247899" cy="1494490"/>
              </a:xfrm>
              <a:prstGeom prst="rect">
                <a:avLst/>
              </a:prstGeom>
            </p:spPr>
          </p:pic>
          <p:pic>
            <p:nvPicPr>
              <p:cNvPr id="57" name="Picture 11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226061" y="7399"/>
                <a:ext cx="1247899" cy="1494490"/>
              </a:xfrm>
              <a:prstGeom prst="rect">
                <a:avLst/>
              </a:prstGeom>
            </p:spPr>
          </p:pic>
          <p:pic>
            <p:nvPicPr>
              <p:cNvPr id="58" name="Picture 1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7399"/>
                <a:ext cx="1247899" cy="1494490"/>
              </a:xfrm>
              <a:prstGeom prst="rect">
                <a:avLst/>
              </a:prstGeom>
            </p:spPr>
          </p:pic>
        </p:grp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3269200">
              <a:off x="202278" y="334562"/>
              <a:ext cx="1383951" cy="1806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285725">
              <a:off x="393412" y="2847266"/>
              <a:ext cx="796278" cy="16106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4122081">
              <a:off x="580191" y="3588130"/>
              <a:ext cx="827456" cy="190493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954828">
              <a:off x="2677824" y="-198941"/>
              <a:ext cx="1061093" cy="16467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27805" y="3226541"/>
              <a:ext cx="185291" cy="17695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401766" y="-758496"/>
              <a:ext cx="182047" cy="17385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7901084">
              <a:off x="10449429" y="-290280"/>
              <a:ext cx="1359724" cy="177451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5678266">
              <a:off x="11193096" y="3976746"/>
              <a:ext cx="782338" cy="158248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5330879">
              <a:off x="10713047" y="4365818"/>
              <a:ext cx="874271" cy="201271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l="3053" r="3053"/>
            <a:stretch>
              <a:fillRect/>
            </a:stretch>
          </p:blipFill>
          <p:spPr>
            <a:xfrm rot="7027392">
              <a:off x="11228171" y="6237491"/>
              <a:ext cx="745611" cy="161648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4909182">
              <a:off x="11321677" y="-1209938"/>
              <a:ext cx="667505" cy="125059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rot="6454679">
              <a:off x="11439025" y="7061948"/>
              <a:ext cx="664805" cy="104488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5686695">
              <a:off x="11401374" y="1235589"/>
              <a:ext cx="580565" cy="108012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6200894">
              <a:off x="10974551" y="1738761"/>
              <a:ext cx="839049" cy="170798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387277" y="3884699"/>
              <a:ext cx="182047" cy="173856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641811" y="1315512"/>
              <a:ext cx="263622" cy="25175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324844" y="6910624"/>
              <a:ext cx="263622" cy="25175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75653" y="6128272"/>
              <a:ext cx="277000" cy="264536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863967" y="-651834"/>
              <a:ext cx="299633" cy="286149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 rot="2213016">
              <a:off x="11302277" y="5855074"/>
              <a:ext cx="841125" cy="89244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 rot="4201103">
              <a:off x="339314" y="6037295"/>
              <a:ext cx="780609" cy="158902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6395938">
              <a:off x="351799" y="4609650"/>
              <a:ext cx="862035" cy="1558482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 rot="-2029518">
              <a:off x="7846445" y="-133465"/>
              <a:ext cx="2152455" cy="1825551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 rot="5814209">
              <a:off x="67926" y="-1233675"/>
              <a:ext cx="679398" cy="127287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 rot="5015306">
              <a:off x="-9647" y="7001251"/>
              <a:ext cx="676651" cy="106349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 rot="5686695">
              <a:off x="268321" y="1777937"/>
              <a:ext cx="590911" cy="109936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 rot="6110054">
              <a:off x="-13472" y="-474160"/>
              <a:ext cx="629318" cy="910407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 rot="4863772">
              <a:off x="380540" y="2045900"/>
              <a:ext cx="853998" cy="1738420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>
              <a:off x="-157473" y="84909"/>
              <a:ext cx="1238460" cy="1040305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2322827" y="649604"/>
              <a:ext cx="163096" cy="160955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9618978" y="6114430"/>
              <a:ext cx="160240" cy="158136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 rot="-2164044">
              <a:off x="1968756" y="4979163"/>
              <a:ext cx="163096" cy="160955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 rot="-2164044">
              <a:off x="10438725" y="2196537"/>
              <a:ext cx="160240" cy="158136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 rot="1033081">
              <a:off x="1498793" y="7421784"/>
              <a:ext cx="172825" cy="170556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 rot="1801747">
              <a:off x="1652967" y="2052274"/>
              <a:ext cx="240749" cy="237587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 rot="1801747">
              <a:off x="9896277" y="4811506"/>
              <a:ext cx="236533" cy="233429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 rot="1801747">
              <a:off x="10338388" y="-367265"/>
              <a:ext cx="236533" cy="233429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 rot="-2581230">
              <a:off x="10953104" y="3178680"/>
              <a:ext cx="1248827" cy="1208238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1272677" y="-122822"/>
              <a:ext cx="204744" cy="207731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1460634" y="4073193"/>
              <a:ext cx="178262" cy="180862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9734187" y="7545133"/>
              <a:ext cx="171247" cy="173744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9647619" y="3303603"/>
              <a:ext cx="206125" cy="209133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2281175" y="6982560"/>
              <a:ext cx="204744" cy="207731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9224712" y="288004"/>
              <a:ext cx="177056" cy="179640"/>
            </a:xfrm>
            <a:prstGeom prst="rect">
              <a:avLst/>
            </a:prstGeom>
          </p:spPr>
        </p:pic>
        <p:pic>
          <p:nvPicPr>
            <p:cNvPr id="50" name="Picture 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>
              <a:off x="3804297" y="4644228"/>
              <a:ext cx="1972754" cy="2862834"/>
            </a:xfrm>
            <a:prstGeom prst="rect">
              <a:avLst/>
            </a:prstGeom>
          </p:spPr>
        </p:pic>
        <p:pic>
          <p:nvPicPr>
            <p:cNvPr id="51" name="Picture 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>
              <a:off x="5598526" y="4548222"/>
              <a:ext cx="2791812" cy="2741051"/>
            </a:xfrm>
            <a:prstGeom prst="rect">
              <a:avLst/>
            </a:prstGeom>
          </p:spPr>
        </p:pic>
        <p:pic>
          <p:nvPicPr>
            <p:cNvPr id="52" name="Picture 9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>
              <a:off x="8186100" y="4420407"/>
              <a:ext cx="2795426" cy="2979619"/>
            </a:xfrm>
            <a:prstGeom prst="rect">
              <a:avLst/>
            </a:prstGeom>
          </p:spPr>
        </p:pic>
        <p:pic>
          <p:nvPicPr>
            <p:cNvPr id="53" name="Picture 1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rcRect/>
            <a:stretch>
              <a:fillRect/>
            </a:stretch>
          </p:blipFill>
          <p:spPr>
            <a:xfrm>
              <a:off x="807539" y="3440747"/>
              <a:ext cx="3477929" cy="3707093"/>
            </a:xfrm>
            <a:prstGeom prst="rect">
              <a:avLst/>
            </a:prstGeom>
          </p:spPr>
        </p:pic>
        <p:sp>
          <p:nvSpPr>
            <p:cNvPr id="64" name="TextBox 47"/>
            <p:cNvSpPr txBox="1"/>
            <p:nvPr/>
          </p:nvSpPr>
          <p:spPr>
            <a:xfrm>
              <a:off x="2389999" y="2402043"/>
              <a:ext cx="7603516" cy="1529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53"/>
                </a:lnSpc>
              </a:pPr>
              <a:endParaRPr lang="en-US" sz="11453" dirty="0">
                <a:latin typeface="UTM Loko" panose="02040603050506020204" pitchFamily="18" charset="0"/>
              </a:endParaRPr>
            </a:p>
          </p:txBody>
        </p:sp>
        <p:sp>
          <p:nvSpPr>
            <p:cNvPr id="65" name="TextBox 47"/>
            <p:cNvSpPr txBox="1"/>
            <p:nvPr/>
          </p:nvSpPr>
          <p:spPr>
            <a:xfrm>
              <a:off x="593512" y="1770738"/>
              <a:ext cx="11158539" cy="3004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53"/>
                </a:lnSpc>
              </a:pPr>
              <a:r>
                <a:rPr lang="en-US" sz="9600" dirty="0" err="1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Lịch</a:t>
              </a:r>
              <a:r>
                <a:rPr lang="en-US" sz="9600" dirty="0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C20119"/>
                  </a:solidFill>
                  <a:latin typeface="UTM Loko" panose="02040603050506020204" pitchFamily="18" charset="0"/>
                </a:rPr>
                <a:t>s</a:t>
              </a:r>
              <a:r>
                <a:rPr lang="en-US" sz="9600" dirty="0" err="1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ử</a:t>
              </a:r>
              <a:r>
                <a:rPr lang="en-US" sz="9600" dirty="0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- </a:t>
              </a:r>
              <a:r>
                <a:rPr lang="en-US" sz="9600" dirty="0" err="1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Địa</a:t>
              </a:r>
              <a:r>
                <a:rPr lang="en-US" sz="9600" dirty="0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9600" dirty="0" err="1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lý</a:t>
              </a:r>
              <a:endParaRPr lang="en-US" sz="9600" dirty="0" smtClean="0">
                <a:solidFill>
                  <a:srgbClr val="C20119"/>
                </a:solidFill>
                <a:latin typeface="UTM Loko" panose="02040603050506020204" pitchFamily="18" charset="0"/>
              </a:endParaRPr>
            </a:p>
            <a:p>
              <a:pPr algn="ctr">
                <a:lnSpc>
                  <a:spcPts val="11453"/>
                </a:lnSpc>
              </a:pPr>
              <a:r>
                <a:rPr lang="en-US" sz="9600" dirty="0" err="1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Cuối</a:t>
              </a:r>
              <a:r>
                <a:rPr lang="en-US" sz="9600" dirty="0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9600" dirty="0" err="1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kì</a:t>
              </a:r>
              <a:r>
                <a:rPr lang="en-US" sz="9600" dirty="0" smtClean="0">
                  <a:solidFill>
                    <a:srgbClr val="C20119"/>
                  </a:solidFill>
                  <a:latin typeface="UTM Loko" panose="02040603050506020204" pitchFamily="18" charset="0"/>
                </a:rPr>
                <a:t> 1</a:t>
              </a:r>
              <a:endParaRPr lang="en-US" sz="9600" dirty="0">
                <a:solidFill>
                  <a:srgbClr val="C20119"/>
                </a:solidFill>
                <a:latin typeface="UTM Loko" panose="02040603050506020204" pitchFamily="18" charset="0"/>
              </a:endParaRPr>
            </a:p>
          </p:txBody>
        </p:sp>
        <p:pic>
          <p:nvPicPr>
            <p:cNvPr id="66" name="Picture 3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rcRect/>
            <a:stretch>
              <a:fillRect/>
            </a:stretch>
          </p:blipFill>
          <p:spPr>
            <a:xfrm>
              <a:off x="4897752" y="-163844"/>
              <a:ext cx="1895810" cy="1905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7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617428" y="438427"/>
            <a:ext cx="9833064" cy="5579486"/>
            <a:chOff x="6936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6936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714726" y="1241036"/>
            <a:ext cx="3696958" cy="2537600"/>
            <a:chOff x="771196" y="1567777"/>
            <a:chExt cx="2948099" cy="2537600"/>
          </a:xfrm>
        </p:grpSpPr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771196" y="1584497"/>
              <a:ext cx="19518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a. 128 472 </a:t>
              </a: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362200" y="1733549"/>
              <a:ext cx="0" cy="10030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2362200" y="2057400"/>
              <a:ext cx="9144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2532295" y="1567777"/>
              <a:ext cx="396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2379485" y="2083465"/>
              <a:ext cx="1339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21 412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1262618" y="1971585"/>
              <a:ext cx="549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1459303" y="1981905"/>
              <a:ext cx="228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1458607" y="2346296"/>
              <a:ext cx="6623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2 4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1665684" y="2736587"/>
              <a:ext cx="587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84" name="Text Box 39"/>
            <p:cNvSpPr txBox="1">
              <a:spLocks noChangeArrowheads="1"/>
            </p:cNvSpPr>
            <p:nvPr/>
          </p:nvSpPr>
          <p:spPr bwMode="auto">
            <a:xfrm>
              <a:off x="1850512" y="3134516"/>
              <a:ext cx="580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 Box 42"/>
            <p:cNvSpPr txBox="1">
              <a:spLocks noChangeArrowheads="1"/>
            </p:cNvSpPr>
            <p:nvPr/>
          </p:nvSpPr>
          <p:spPr bwMode="auto">
            <a:xfrm>
              <a:off x="2015613" y="3520602"/>
              <a:ext cx="244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176" y="1186460"/>
            <a:ext cx="3797923" cy="2708897"/>
            <a:chOff x="766056" y="4123619"/>
            <a:chExt cx="3028604" cy="2708897"/>
          </a:xfrm>
        </p:grpSpPr>
        <p:sp>
          <p:nvSpPr>
            <p:cNvPr id="89" name="Text Box 44"/>
            <p:cNvSpPr txBox="1">
              <a:spLocks noChangeArrowheads="1"/>
            </p:cNvSpPr>
            <p:nvPr/>
          </p:nvSpPr>
          <p:spPr bwMode="auto">
            <a:xfrm>
              <a:off x="766056" y="4163744"/>
              <a:ext cx="1676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b. 230 859</a:t>
              </a:r>
            </a:p>
          </p:txBody>
        </p:sp>
        <p:sp>
          <p:nvSpPr>
            <p:cNvPr id="90" name="Line 45"/>
            <p:cNvSpPr>
              <a:spLocks noChangeShapeType="1"/>
            </p:cNvSpPr>
            <p:nvPr/>
          </p:nvSpPr>
          <p:spPr bwMode="auto">
            <a:xfrm>
              <a:off x="2411393" y="4329993"/>
              <a:ext cx="0" cy="6858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2409770" y="4596514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2" name="Text Box 47"/>
            <p:cNvSpPr txBox="1">
              <a:spLocks noChangeArrowheads="1"/>
            </p:cNvSpPr>
            <p:nvPr/>
          </p:nvSpPr>
          <p:spPr bwMode="auto">
            <a:xfrm>
              <a:off x="2581951" y="4123619"/>
              <a:ext cx="206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1200017" y="4539948"/>
              <a:ext cx="762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30</a:t>
              </a:r>
            </a:p>
          </p:txBody>
        </p:sp>
        <p:sp>
          <p:nvSpPr>
            <p:cNvPr id="94" name="Text Box 49"/>
            <p:cNvSpPr txBox="1">
              <a:spLocks noChangeArrowheads="1"/>
            </p:cNvSpPr>
            <p:nvPr/>
          </p:nvSpPr>
          <p:spPr bwMode="auto">
            <a:xfrm>
              <a:off x="2409770" y="4579519"/>
              <a:ext cx="13848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46 171</a:t>
              </a:r>
            </a:p>
          </p:txBody>
        </p:sp>
        <p:sp>
          <p:nvSpPr>
            <p:cNvPr id="95" name="Text Box 50"/>
            <p:cNvSpPr txBox="1">
              <a:spLocks noChangeArrowheads="1"/>
            </p:cNvSpPr>
            <p:nvPr/>
          </p:nvSpPr>
          <p:spPr bwMode="auto">
            <a:xfrm>
              <a:off x="1464941" y="4955873"/>
              <a:ext cx="609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0 8</a:t>
              </a:r>
            </a:p>
          </p:txBody>
        </p:sp>
        <p:sp>
          <p:nvSpPr>
            <p:cNvPr id="96" name="Text Box 51"/>
            <p:cNvSpPr txBox="1">
              <a:spLocks noChangeArrowheads="1"/>
            </p:cNvSpPr>
            <p:nvPr/>
          </p:nvSpPr>
          <p:spPr bwMode="auto">
            <a:xfrm>
              <a:off x="1718928" y="5335076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7" name="Text Box 52"/>
            <p:cNvSpPr txBox="1">
              <a:spLocks noChangeArrowheads="1"/>
            </p:cNvSpPr>
            <p:nvPr/>
          </p:nvSpPr>
          <p:spPr bwMode="auto">
            <a:xfrm>
              <a:off x="1896735" y="5755298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auto">
            <a:xfrm>
              <a:off x="2067550" y="6174117"/>
              <a:ext cx="304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5" y="-379949"/>
            <a:ext cx="2105712" cy="14961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43" y="2741049"/>
            <a:ext cx="1936946" cy="260601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3503" y="3706688"/>
            <a:ext cx="5497305" cy="2106654"/>
          </a:xfrm>
          <a:prstGeom prst="rect">
            <a:avLst/>
          </a:prstGeom>
        </p:spPr>
      </p:pic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1609909" y="4630533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67333" y="3277170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781257" y="3284354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8219" y="3495482"/>
            <a:ext cx="6207506" cy="2106654"/>
          </a:xfrm>
          <a:prstGeom prst="rect">
            <a:avLst/>
          </a:prstGeom>
        </p:spPr>
      </p:pic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8247366" y="4409067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5" y="2897967"/>
            <a:ext cx="2359292" cy="23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" grpId="0" animBg="1"/>
      <p:bldP spid="102" grpId="0" animBg="1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93" y1="34665" x2="41693" y2="34665"/>
                        <a14:foregroundMark x1="62141" y1="36102" x2="62141" y2="36102"/>
                        <a14:foregroundMark x1="49521" y1="80032" x2="49521" y2="80032"/>
                        <a14:foregroundMark x1="49681" y1="80192" x2="65974" y2="77636"/>
                        <a14:foregroundMark x1="60703" y1="72045" x2="74441" y2="82109"/>
                        <a14:foregroundMark x1="44569" y1="37061" x2="44569" y2="37061"/>
                        <a14:foregroundMark x1="36422" y1="74441" x2="36422" y2="74441"/>
                        <a14:foregroundMark x1="40735" y1="78435" x2="48083" y2="79872"/>
                        <a14:foregroundMark x1="39936" y1="73003" x2="29073" y2="80990"/>
                        <a14:foregroundMark x1="43131" y1="37061" x2="44089" y2="40256"/>
                        <a14:foregroundMark x1="43131" y1="74920" x2="55431" y2="74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303" y="3831328"/>
            <a:ext cx="3527409" cy="34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80" y="3741069"/>
            <a:ext cx="3371157" cy="358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36" y="39949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78" y="29685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9337608" y="296855"/>
            <a:ext cx="2608080" cy="2318152"/>
            <a:chOff x="9337608" y="296855"/>
            <a:chExt cx="2608080" cy="231815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82" y="788067"/>
              <a:ext cx="1539806" cy="1826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608" y="296855"/>
              <a:ext cx="1068274" cy="1267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6" b="96748" l="9744" r="89776">
                        <a14:foregroundMark x1="42812" y1="26558" x2="42812" y2="26558"/>
                        <a14:foregroundMark x1="59744" y1="26152" x2="59744" y2="26152"/>
                        <a14:foregroundMark x1="42332" y1="24797" x2="42332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916" y="2332180"/>
            <a:ext cx="4473595" cy="482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643" l="0" r="100000">
                        <a14:foregroundMark x1="52546" y1="12321" x2="52546" y2="12321"/>
                        <a14:foregroundMark x1="55397" y1="16429" x2="55397" y2="2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" y="0"/>
            <a:ext cx="2234511" cy="254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93" y="4519710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317986" y="851714"/>
            <a:ext cx="7817460" cy="3581622"/>
            <a:chOff x="2346130" y="960622"/>
            <a:chExt cx="7817460" cy="3581622"/>
          </a:xfrm>
        </p:grpSpPr>
        <p:grpSp>
          <p:nvGrpSpPr>
            <p:cNvPr id="6" name="Group 5"/>
            <p:cNvGrpSpPr/>
            <p:nvPr/>
          </p:nvGrpSpPr>
          <p:grpSpPr>
            <a:xfrm>
              <a:off x="2346130" y="960622"/>
              <a:ext cx="7817460" cy="3581622"/>
              <a:chOff x="2346130" y="960622"/>
              <a:chExt cx="7817460" cy="358162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346130" y="960622"/>
                <a:ext cx="7817460" cy="3581622"/>
                <a:chOff x="2290963" y="941580"/>
                <a:chExt cx="7817460" cy="3581622"/>
              </a:xfrm>
            </p:grpSpPr>
            <p:sp>
              <p:nvSpPr>
                <p:cNvPr id="2" name="Snip Single Corner Rectangle 1"/>
                <p:cNvSpPr/>
                <p:nvPr/>
              </p:nvSpPr>
              <p:spPr>
                <a:xfrm>
                  <a:off x="2787078" y="1588281"/>
                  <a:ext cx="7203093" cy="2785987"/>
                </a:xfrm>
                <a:prstGeom prst="snip1Rect">
                  <a:avLst/>
                </a:prstGeom>
                <a:solidFill>
                  <a:srgbClr val="FFCCFF">
                    <a:alpha val="58000"/>
                  </a:srgbClr>
                </a:solidFill>
                <a:ln>
                  <a:solidFill>
                    <a:srgbClr val="A81682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2290963" y="941580"/>
                  <a:ext cx="2074137" cy="1642029"/>
                  <a:chOff x="-589871" y="-218457"/>
                  <a:chExt cx="2512560" cy="1881057"/>
                </a:xfrm>
              </p:grpSpPr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845" y="-73521"/>
                    <a:ext cx="1887844" cy="140883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38212" y="-218457"/>
                    <a:ext cx="1887844" cy="140883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89871" y="591219"/>
                    <a:ext cx="1435654" cy="107138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10000" b="94167" l="0" r="100000">
                              <a14:foregroundMark x1="26944" y1="41389" x2="11389" y2="688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241" y="3454071"/>
                  <a:ext cx="1229182" cy="1069131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2624811" y="2025543"/>
                <a:ext cx="6873045" cy="132343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  <a:bevelB w="101600" prst="rible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err="1">
                    <a:solidFill>
                      <a:schemeClr val="accent6">
                        <a:lumMod val="50000"/>
                      </a:schemeClr>
                    </a:solidFill>
                    <a:latin typeface="UTM Aircona" panose="02040603050506020204" pitchFamily="18" charset="0"/>
                  </a:rPr>
                  <a:t>Thực</a:t>
                </a:r>
                <a:r>
                  <a:rPr lang="en-US" sz="8000" b="1" dirty="0">
                    <a:solidFill>
                      <a:schemeClr val="accent6">
                        <a:lumMod val="50000"/>
                      </a:schemeClr>
                    </a:solidFill>
                    <a:latin typeface="UTM Aircona" panose="02040603050506020204" pitchFamily="18" charset="0"/>
                  </a:rPr>
                  <a:t> </a:t>
                </a:r>
                <a:r>
                  <a:rPr lang="en-US" sz="8000" b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UTM Aircona" panose="02040603050506020204" pitchFamily="18" charset="0"/>
                  </a:rPr>
                  <a:t>hành</a:t>
                </a:r>
                <a:endParaRPr lang="en-US" sz="8000" b="1" dirty="0">
                  <a:solidFill>
                    <a:schemeClr val="accent6">
                      <a:lumMod val="50000"/>
                    </a:schemeClr>
                  </a:solidFill>
                  <a:latin typeface="UTM Aircona" panose="02040603050506020204" pitchFamily="18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669755" y="2006555"/>
              <a:ext cx="6873045" cy="132343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  <a:bevelB w="101600" prst="rible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err="1" smtClean="0">
                  <a:solidFill>
                    <a:srgbClr val="FF0000"/>
                  </a:solidFill>
                  <a:latin typeface="UTM Aircona" panose="02040603050506020204" pitchFamily="18" charset="0"/>
                </a:rPr>
                <a:t>Thực</a:t>
              </a:r>
              <a:r>
                <a:rPr lang="en-US" sz="8000" b="1" dirty="0" smtClean="0">
                  <a:solidFill>
                    <a:srgbClr val="FF0000"/>
                  </a:solidFill>
                  <a:latin typeface="UTM Aircona" panose="02040603050506020204" pitchFamily="18" charset="0"/>
                </a:rPr>
                <a:t> </a:t>
              </a:r>
              <a:r>
                <a:rPr lang="en-US" sz="8000" b="1" dirty="0" err="1" smtClean="0">
                  <a:solidFill>
                    <a:srgbClr val="FF0000"/>
                  </a:solidFill>
                  <a:latin typeface="UTM Aircona" panose="02040603050506020204" pitchFamily="18" charset="0"/>
                </a:rPr>
                <a:t>hành</a:t>
              </a:r>
              <a:endParaRPr lang="en-US" sz="8000" b="1" dirty="0">
                <a:solidFill>
                  <a:srgbClr val="FF0000"/>
                </a:solidFill>
                <a:latin typeface="UTM Aircon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7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7.40741E-7 L -0.18294 0.04005 C -0.16901 0.04907 -0.14805 0.05393 -0.12604 0.05393 C -0.10104 0.05393 -0.08099 0.04907 -0.06706 0.04005 L 1.25E-6 7.40741E-7 " pathEditMode="relative" rAng="0" ptsTypes="AAA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81481E-6 L -0.18294 0.04004 C -0.16901 0.04907 -0.14805 0.05393 -0.12604 0.05393 C -0.10104 0.05393 -0.08099 0.04907 -0.06706 0.04004 L 2.29167E-6 4.81481E-6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92613" y="4105067"/>
            <a:ext cx="1466229" cy="288912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2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4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77309" y="7252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985347" y="1990027"/>
            <a:ext cx="5033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2202896" y="3256211"/>
            <a:ext cx="5615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6004322" y="1990027"/>
            <a:ext cx="51881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7084117" y="3256211"/>
            <a:ext cx="4066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3482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568635" y="2494109"/>
            <a:ext cx="5151740" cy="5674161"/>
            <a:chOff x="3462338" y="2656681"/>
            <a:chExt cx="2161922" cy="2446607"/>
          </a:xfrm>
        </p:grpSpPr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4648200" y="2743200"/>
              <a:ext cx="0" cy="4572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>
              <a:off x="4648200" y="2971800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1" name="Text Box 188"/>
            <p:cNvSpPr txBox="1">
              <a:spLocks noChangeArrowheads="1"/>
            </p:cNvSpPr>
            <p:nvPr/>
          </p:nvSpPr>
          <p:spPr bwMode="auto">
            <a:xfrm>
              <a:off x="3462338" y="2656681"/>
              <a:ext cx="1219200" cy="33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278 157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4934010" y="2675625"/>
              <a:ext cx="4572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 Box 190"/>
            <p:cNvSpPr txBox="1">
              <a:spLocks noChangeArrowheads="1"/>
            </p:cNvSpPr>
            <p:nvPr/>
          </p:nvSpPr>
          <p:spPr bwMode="auto">
            <a:xfrm>
              <a:off x="3857625" y="2867025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14" name="Text Box 191"/>
            <p:cNvSpPr txBox="1">
              <a:spLocks noChangeArrowheads="1"/>
            </p:cNvSpPr>
            <p:nvPr/>
          </p:nvSpPr>
          <p:spPr bwMode="auto">
            <a:xfrm>
              <a:off x="3981450" y="3062288"/>
              <a:ext cx="4381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192"/>
            <p:cNvSpPr txBox="1">
              <a:spLocks noChangeArrowheads="1"/>
            </p:cNvSpPr>
            <p:nvPr/>
          </p:nvSpPr>
          <p:spPr bwMode="auto">
            <a:xfrm>
              <a:off x="4100513" y="3268663"/>
              <a:ext cx="6096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6" name="Text Box 193"/>
            <p:cNvSpPr txBox="1">
              <a:spLocks noChangeArrowheads="1"/>
            </p:cNvSpPr>
            <p:nvPr/>
          </p:nvSpPr>
          <p:spPr bwMode="auto">
            <a:xfrm>
              <a:off x="4233863" y="3457575"/>
              <a:ext cx="6858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17" name="Text Box 194"/>
            <p:cNvSpPr txBox="1">
              <a:spLocks noChangeArrowheads="1"/>
            </p:cNvSpPr>
            <p:nvPr/>
          </p:nvSpPr>
          <p:spPr bwMode="auto">
            <a:xfrm>
              <a:off x="4709860" y="297963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92 719</a:t>
              </a:r>
            </a:p>
          </p:txBody>
        </p:sp>
        <p:sp>
          <p:nvSpPr>
            <p:cNvPr id="18" name="Text Box 195"/>
            <p:cNvSpPr txBox="1">
              <a:spLocks noChangeArrowheads="1"/>
            </p:cNvSpPr>
            <p:nvPr/>
          </p:nvSpPr>
          <p:spPr bwMode="auto">
            <a:xfrm>
              <a:off x="4376738" y="366395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923981" y="1566750"/>
            <a:ext cx="50338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35533" y="1198009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048193" y="2538043"/>
            <a:ext cx="5035331" cy="6981823"/>
            <a:chOff x="3695700" y="4648200"/>
            <a:chExt cx="1955800" cy="2843630"/>
          </a:xfrm>
        </p:grpSpPr>
        <p:sp>
          <p:nvSpPr>
            <p:cNvPr id="39" name="Line 76"/>
            <p:cNvSpPr>
              <a:spLocks noChangeShapeType="1"/>
            </p:cNvSpPr>
            <p:nvPr/>
          </p:nvSpPr>
          <p:spPr bwMode="auto">
            <a:xfrm>
              <a:off x="4596946" y="4946436"/>
              <a:ext cx="8763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4591050" y="4648200"/>
              <a:ext cx="0" cy="76200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1" name="Text Box 196"/>
            <p:cNvSpPr txBox="1">
              <a:spLocks noChangeArrowheads="1"/>
            </p:cNvSpPr>
            <p:nvPr/>
          </p:nvSpPr>
          <p:spPr bwMode="auto">
            <a:xfrm>
              <a:off x="3695700" y="4691063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304 968</a:t>
              </a:r>
            </a:p>
          </p:txBody>
        </p:sp>
        <p:sp>
          <p:nvSpPr>
            <p:cNvPr id="42" name="Text Box 197"/>
            <p:cNvSpPr txBox="1">
              <a:spLocks noChangeArrowheads="1"/>
            </p:cNvSpPr>
            <p:nvPr/>
          </p:nvSpPr>
          <p:spPr bwMode="auto">
            <a:xfrm>
              <a:off x="4889273" y="4648200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3" name="Text Box 198"/>
            <p:cNvSpPr txBox="1">
              <a:spLocks noChangeArrowheads="1"/>
            </p:cNvSpPr>
            <p:nvPr/>
          </p:nvSpPr>
          <p:spPr bwMode="auto">
            <a:xfrm>
              <a:off x="3810000" y="48768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44" name="Text Box 199"/>
            <p:cNvSpPr txBox="1">
              <a:spLocks noChangeArrowheads="1"/>
            </p:cNvSpPr>
            <p:nvPr/>
          </p:nvSpPr>
          <p:spPr bwMode="auto">
            <a:xfrm>
              <a:off x="3930650" y="508635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45" name="Text Box 200"/>
            <p:cNvSpPr txBox="1">
              <a:spLocks noChangeArrowheads="1"/>
            </p:cNvSpPr>
            <p:nvPr/>
          </p:nvSpPr>
          <p:spPr bwMode="auto">
            <a:xfrm>
              <a:off x="4038600" y="5283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46" name="Text Box 201"/>
            <p:cNvSpPr txBox="1">
              <a:spLocks noChangeArrowheads="1"/>
            </p:cNvSpPr>
            <p:nvPr/>
          </p:nvSpPr>
          <p:spPr bwMode="auto">
            <a:xfrm>
              <a:off x="4165600" y="54864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47" name="Text Box 202"/>
            <p:cNvSpPr txBox="1">
              <a:spLocks noChangeArrowheads="1"/>
            </p:cNvSpPr>
            <p:nvPr/>
          </p:nvSpPr>
          <p:spPr bwMode="auto">
            <a:xfrm>
              <a:off x="4279900" y="5668963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8" name="Text Box 203"/>
            <p:cNvSpPr txBox="1">
              <a:spLocks noChangeArrowheads="1"/>
            </p:cNvSpPr>
            <p:nvPr/>
          </p:nvSpPr>
          <p:spPr bwMode="auto">
            <a:xfrm>
              <a:off x="4660900" y="4981755"/>
              <a:ext cx="9906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76 242 </a:t>
              </a:r>
            </a:p>
          </p:txBody>
        </p:sp>
      </p:grp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415191" y="1594177"/>
            <a:ext cx="5615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-415623" y="5859681"/>
            <a:ext cx="653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278 157 : 3 = 92 719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173284" y="5867142"/>
            <a:ext cx="6201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304 968 : 4 = 76242</a:t>
            </a:r>
          </a:p>
        </p:txBody>
      </p:sp>
    </p:spTree>
    <p:extLst>
      <p:ext uri="{BB962C8B-B14F-4D97-AF65-F5344CB8AC3E}">
        <p14:creationId xmlns:p14="http://schemas.microsoft.com/office/powerpoint/2010/main" val="663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27586" y="-1375201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351013" y="1747990"/>
            <a:ext cx="51881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1131" y="2465528"/>
            <a:ext cx="5303903" cy="5629662"/>
            <a:chOff x="6578600" y="2661951"/>
            <a:chExt cx="2065338" cy="2226299"/>
          </a:xfrm>
        </p:grpSpPr>
        <p:sp>
          <p:nvSpPr>
            <p:cNvPr id="24" name="Line 106"/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6" name="Text Box 204"/>
            <p:cNvSpPr txBox="1">
              <a:spLocks noChangeArrowheads="1"/>
            </p:cNvSpPr>
            <p:nvPr/>
          </p:nvSpPr>
          <p:spPr bwMode="auto">
            <a:xfrm>
              <a:off x="6578600" y="2679700"/>
              <a:ext cx="1295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    158 735</a:t>
              </a:r>
            </a:p>
          </p:txBody>
        </p:sp>
        <p:sp>
          <p:nvSpPr>
            <p:cNvPr id="27" name="Text Box 205"/>
            <p:cNvSpPr txBox="1">
              <a:spLocks noChangeArrowheads="1"/>
            </p:cNvSpPr>
            <p:nvPr/>
          </p:nvSpPr>
          <p:spPr bwMode="auto">
            <a:xfrm>
              <a:off x="7961036" y="2661951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Text Box 206"/>
            <p:cNvSpPr txBox="1">
              <a:spLocks noChangeArrowheads="1"/>
            </p:cNvSpPr>
            <p:nvPr/>
          </p:nvSpPr>
          <p:spPr bwMode="auto">
            <a:xfrm>
              <a:off x="6959600" y="2870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9" name="Text Box 207"/>
            <p:cNvSpPr txBox="1">
              <a:spLocks noChangeArrowheads="1"/>
            </p:cNvSpPr>
            <p:nvPr/>
          </p:nvSpPr>
          <p:spPr bwMode="auto">
            <a:xfrm>
              <a:off x="7086600" y="30607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30" name="Text Box 208"/>
            <p:cNvSpPr txBox="1">
              <a:spLocks noChangeArrowheads="1"/>
            </p:cNvSpPr>
            <p:nvPr/>
          </p:nvSpPr>
          <p:spPr bwMode="auto">
            <a:xfrm>
              <a:off x="7213600" y="3251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31" name="Text Box 209"/>
            <p:cNvSpPr txBox="1">
              <a:spLocks noChangeArrowheads="1"/>
            </p:cNvSpPr>
            <p:nvPr/>
          </p:nvSpPr>
          <p:spPr bwMode="auto">
            <a:xfrm>
              <a:off x="7340600" y="34417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32" name="Text Box 210"/>
            <p:cNvSpPr txBox="1">
              <a:spLocks noChangeArrowheads="1"/>
            </p:cNvSpPr>
            <p:nvPr/>
          </p:nvSpPr>
          <p:spPr bwMode="auto">
            <a:xfrm>
              <a:off x="7467600" y="364490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Text Box 211"/>
            <p:cNvSpPr txBox="1">
              <a:spLocks noChangeArrowheads="1"/>
            </p:cNvSpPr>
            <p:nvPr/>
          </p:nvSpPr>
          <p:spPr bwMode="auto">
            <a:xfrm>
              <a:off x="7729538" y="3004181"/>
              <a:ext cx="914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52 911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29696" y="1196622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7512661" y="1839953"/>
            <a:ext cx="40666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sp>
        <p:nvSpPr>
          <p:cNvPr id="47" name="Text Box 59"/>
          <p:cNvSpPr txBox="1">
            <a:spLocks noChangeArrowheads="1"/>
          </p:cNvSpPr>
          <p:nvPr/>
        </p:nvSpPr>
        <p:spPr bwMode="auto">
          <a:xfrm>
            <a:off x="-331279" y="5815953"/>
            <a:ext cx="683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158 735 : 3 = 52 911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6116566" y="5833911"/>
            <a:ext cx="6640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475 908 : 5 = 95 181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17939" y="2503738"/>
            <a:ext cx="4700302" cy="6552091"/>
            <a:chOff x="6870700" y="4692333"/>
            <a:chExt cx="1873242" cy="2832834"/>
          </a:xfrm>
        </p:grpSpPr>
        <p:sp>
          <p:nvSpPr>
            <p:cNvPr id="50" name="Line 118"/>
            <p:cNvSpPr>
              <a:spLocks noChangeShapeType="1"/>
            </p:cNvSpPr>
            <p:nvPr/>
          </p:nvSpPr>
          <p:spPr bwMode="auto">
            <a:xfrm>
              <a:off x="7772400" y="4800600"/>
              <a:ext cx="0" cy="5334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1" name="Line 119"/>
            <p:cNvSpPr>
              <a:spLocks noChangeShapeType="1"/>
            </p:cNvSpPr>
            <p:nvPr/>
          </p:nvSpPr>
          <p:spPr bwMode="auto">
            <a:xfrm>
              <a:off x="7772400" y="502920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2" name="Text Box 212"/>
            <p:cNvSpPr txBox="1">
              <a:spLocks noChangeArrowheads="1"/>
            </p:cNvSpPr>
            <p:nvPr/>
          </p:nvSpPr>
          <p:spPr bwMode="auto">
            <a:xfrm>
              <a:off x="6870700" y="4724400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475 908</a:t>
              </a:r>
            </a:p>
          </p:txBody>
        </p:sp>
        <p:sp>
          <p:nvSpPr>
            <p:cNvPr id="53" name="Text Box 213"/>
            <p:cNvSpPr txBox="1">
              <a:spLocks noChangeArrowheads="1"/>
            </p:cNvSpPr>
            <p:nvPr/>
          </p:nvSpPr>
          <p:spPr bwMode="auto">
            <a:xfrm>
              <a:off x="8023320" y="4692333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4" name="Text Box 214"/>
            <p:cNvSpPr txBox="1">
              <a:spLocks noChangeArrowheads="1"/>
            </p:cNvSpPr>
            <p:nvPr/>
          </p:nvSpPr>
          <p:spPr bwMode="auto">
            <a:xfrm>
              <a:off x="6997700" y="49149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5" name="Text Box 215"/>
            <p:cNvSpPr txBox="1">
              <a:spLocks noChangeArrowheads="1"/>
            </p:cNvSpPr>
            <p:nvPr/>
          </p:nvSpPr>
          <p:spPr bwMode="auto">
            <a:xfrm>
              <a:off x="7124700" y="51054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56" name="Text Box 216"/>
            <p:cNvSpPr txBox="1">
              <a:spLocks noChangeArrowheads="1"/>
            </p:cNvSpPr>
            <p:nvPr/>
          </p:nvSpPr>
          <p:spPr bwMode="auto">
            <a:xfrm>
              <a:off x="7239000" y="52959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57" name="Text Box 217"/>
            <p:cNvSpPr txBox="1">
              <a:spLocks noChangeArrowheads="1"/>
            </p:cNvSpPr>
            <p:nvPr/>
          </p:nvSpPr>
          <p:spPr bwMode="auto">
            <a:xfrm>
              <a:off x="7366000" y="54991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58" name="Text Box 218"/>
            <p:cNvSpPr txBox="1">
              <a:spLocks noChangeArrowheads="1"/>
            </p:cNvSpPr>
            <p:nvPr/>
          </p:nvSpPr>
          <p:spPr bwMode="auto">
            <a:xfrm>
              <a:off x="7493000" y="5702300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9" name="Text Box 219"/>
            <p:cNvSpPr txBox="1">
              <a:spLocks noChangeArrowheads="1"/>
            </p:cNvSpPr>
            <p:nvPr/>
          </p:nvSpPr>
          <p:spPr bwMode="auto">
            <a:xfrm>
              <a:off x="7829542" y="502789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95 181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0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7887" y="61381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6650" y="3994399"/>
            <a:ext cx="1466229" cy="28891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8901" y="723417"/>
            <a:ext cx="9444406" cy="1531188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6005" y="106568"/>
            <a:ext cx="778411" cy="936435"/>
          </a:xfrm>
          <a:prstGeom prst="rect">
            <a:avLst/>
          </a:prstGeom>
        </p:spPr>
      </p:pic>
      <p:pic>
        <p:nvPicPr>
          <p:cNvPr id="27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9614207" y="-510960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cxnSp>
        <p:nvCxnSpPr>
          <p:cNvPr id="29" name="Straight Connector 28"/>
          <p:cNvCxnSpPr/>
          <p:nvPr/>
        </p:nvCxnSpPr>
        <p:spPr>
          <a:xfrm flipV="1">
            <a:off x="5259466" y="1326298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33820" y="1950809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7268" y="2464108"/>
            <a:ext cx="0" cy="35013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6397310" y="3403554"/>
            <a:ext cx="51916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: 6 =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269772" y="2317124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4073">
            <a:off x="7422605" y="2535366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4" y="3507771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70" y="4875623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74" y="352350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90" y="4891357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7" y="355902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9" y="4866966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 rot="34073">
            <a:off x="1938617" y="3960287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 rot="34073">
            <a:off x="3344234" y="3945096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 rot="34073">
            <a:off x="4807856" y="399681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 rot="34073">
            <a:off x="2216733" y="5293742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 rot="34073">
            <a:off x="3545681" y="531004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ectangle 52"/>
          <p:cNvSpPr/>
          <p:nvPr/>
        </p:nvSpPr>
        <p:spPr>
          <a:xfrm rot="34073">
            <a:off x="4860140" y="5268813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8" name="Picture 6" descr="Hình ảnh Xăng Phun Nhiên Liệu Vector, Vòi Phun, Vòi Phun Xăng, Vòi Bơm Xăng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67" r="5360" b="26937"/>
          <a:stretch/>
        </p:blipFill>
        <p:spPr bwMode="auto">
          <a:xfrm>
            <a:off x="453676" y="3269969"/>
            <a:ext cx="1992263" cy="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66247" y="27850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128 610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471909" y="5822992"/>
            <a:ext cx="969195" cy="669955"/>
          </a:xfrm>
          <a:prstGeom prst="rect">
            <a:avLst/>
          </a:prstGeom>
        </p:spPr>
      </p:pic>
      <p:pic>
        <p:nvPicPr>
          <p:cNvPr id="5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526">
            <a:off x="11163306" y="5719398"/>
            <a:ext cx="955211" cy="1010318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66637" y="5965450"/>
            <a:ext cx="596669" cy="631091"/>
          </a:xfrm>
          <a:prstGeom prst="rect">
            <a:avLst/>
          </a:prstGeom>
        </p:spPr>
      </p:pic>
      <p:pic>
        <p:nvPicPr>
          <p:cNvPr id="5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9273" y="5104110"/>
            <a:ext cx="596669" cy="6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3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/>
      <p:bldP spid="38" grpId="0"/>
      <p:bldP spid="48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46" y="1756288"/>
            <a:ext cx="4876800" cy="451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0032406" y="236577"/>
            <a:ext cx="2873829" cy="2226891"/>
            <a:chOff x="5590582" y="575182"/>
            <a:chExt cx="2309343" cy="19854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82" y="575182"/>
              <a:ext cx="1151765" cy="1236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081" y="782745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00" y="1331258"/>
              <a:ext cx="1647398" cy="1229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" name="Picture 9" descr="E:\PPT素材\卡通b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51" y="4916657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E:\PPT素材\卡通b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8965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E:\PPT素材\卡通b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84" y="5491842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24922" y="386247"/>
            <a:ext cx="9662062" cy="2148961"/>
            <a:chOff x="280165" y="138643"/>
            <a:chExt cx="9662062" cy="2148961"/>
          </a:xfrm>
        </p:grpSpPr>
        <p:grpSp>
          <p:nvGrpSpPr>
            <p:cNvPr id="5" name="Group 4"/>
            <p:cNvGrpSpPr/>
            <p:nvPr/>
          </p:nvGrpSpPr>
          <p:grpSpPr>
            <a:xfrm>
              <a:off x="280165" y="138643"/>
              <a:ext cx="2365828" cy="2148961"/>
              <a:chOff x="800099" y="293410"/>
              <a:chExt cx="2365828" cy="214896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3272" l="4306" r="99583">
                            <a14:foregroundMark x1="92083" y1="19266" x2="92083" y2="19266"/>
                            <a14:foregroundMark x1="92917" y1="20031" x2="92917" y2="20031"/>
                            <a14:foregroundMark x1="93889" y1="23547" x2="93889" y2="23547"/>
                            <a14:foregroundMark x1="5139" y1="41131" x2="5139" y2="41131"/>
                            <a14:foregroundMark x1="63056" y1="9480" x2="63056" y2="9480"/>
                            <a14:foregroundMark x1="65694" y1="9174" x2="65694" y2="9174"/>
                            <a14:foregroundMark x1="63889" y1="8410" x2="65556" y2="7645"/>
                            <a14:foregroundMark x1="88472" y1="27676" x2="94861" y2="238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099" y="293410"/>
                <a:ext cx="2365828" cy="214896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043027" y="915254"/>
                <a:ext cx="13788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 err="1">
                    <a:solidFill>
                      <a:srgbClr val="00B050"/>
                    </a:solidFill>
                    <a:latin typeface="UTM Ambrose" panose="02040603050506020204" pitchFamily="18" charset="0"/>
                  </a:rPr>
                  <a:t>Bài</a:t>
                </a:r>
                <a:r>
                  <a:rPr lang="en-US" sz="3200" b="1" u="sng" dirty="0">
                    <a:solidFill>
                      <a:srgbClr val="00B050"/>
                    </a:solidFill>
                    <a:latin typeface="UTM Ambrose" panose="02040603050506020204" pitchFamily="18" charset="0"/>
                  </a:rPr>
                  <a:t> </a:t>
                </a:r>
                <a:r>
                  <a:rPr lang="en-US" sz="3200" b="1" u="sng" dirty="0" smtClean="0">
                    <a:solidFill>
                      <a:srgbClr val="00B050"/>
                    </a:solidFill>
                    <a:latin typeface="UTM Ambrose" panose="02040603050506020204" pitchFamily="18" charset="0"/>
                  </a:rPr>
                  <a:t>3:</a:t>
                </a:r>
                <a:endParaRPr lang="en-US" sz="3200" b="1" u="sng" dirty="0">
                  <a:solidFill>
                    <a:srgbClr val="00B050"/>
                  </a:solidFill>
                  <a:latin typeface="UTM Ambrose" panose="02040603050506020204" pitchFamily="18" charset="0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2598078" y="580571"/>
              <a:ext cx="7344149" cy="12323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alt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</a:t>
              </a:r>
              <a:r>
                <a:rPr lang="vi-V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xếp 187250 cái áo vào các hộp, mỗi hộp 8 cái. Hỏi có thể xếp được vào nhiều nhất bao nhiêu hộp và còn thừa mấy cái áo?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106331" y="2535208"/>
            <a:ext cx="4645369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altLang="en-US" sz="2800" b="1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sz="2800" b="1" dirty="0" smtClean="0">
                <a:solidFill>
                  <a:srgbClr val="0000FF"/>
                </a:solidFill>
                <a:latin typeface="+mj-lt"/>
              </a:rPr>
              <a:t>               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+mj-lt"/>
              </a:rPr>
              <a:t>Tóm</a:t>
            </a:r>
            <a:r>
              <a:rPr lang="en-US" altLang="en-US" sz="2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+mj-lt"/>
              </a:rPr>
              <a:t>tắt</a:t>
            </a:r>
            <a:r>
              <a:rPr lang="en-US" altLang="en-US" sz="2800" b="1" dirty="0" smtClean="0">
                <a:solidFill>
                  <a:srgbClr val="0000FF"/>
                </a:solidFill>
                <a:latin typeface="+mj-lt"/>
              </a:rPr>
              <a:t>:  </a:t>
            </a:r>
          </a:p>
          <a:p>
            <a:pPr>
              <a:buFontTx/>
              <a:buNone/>
            </a:pPr>
            <a:r>
              <a:rPr lang="en-US" altLang="en-US" sz="2800" b="1" dirty="0" smtClean="0">
                <a:latin typeface="+mj-lt"/>
              </a:rPr>
              <a:t>              8 </a:t>
            </a:r>
            <a:r>
              <a:rPr lang="en-US" altLang="en-US" sz="2800" b="1" dirty="0" err="1">
                <a:latin typeface="+mj-lt"/>
              </a:rPr>
              <a:t>áo</a:t>
            </a:r>
            <a:r>
              <a:rPr lang="en-US" altLang="en-US" sz="2800" b="1" dirty="0">
                <a:latin typeface="+mj-lt"/>
              </a:rPr>
              <a:t>: 1 </a:t>
            </a:r>
            <a:r>
              <a:rPr lang="en-US" altLang="en-US" sz="2800" b="1" dirty="0" err="1" smtClean="0">
                <a:latin typeface="+mj-lt"/>
              </a:rPr>
              <a:t>hộp</a:t>
            </a:r>
            <a:endParaRPr lang="en-US" altLang="en-US" sz="2800" b="1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sz="2800" b="1" dirty="0">
                <a:latin typeface="+mj-lt"/>
              </a:rPr>
              <a:t>   </a:t>
            </a:r>
            <a:r>
              <a:rPr lang="en-US" altLang="en-US" sz="2800" b="1" dirty="0" smtClean="0">
                <a:latin typeface="+mj-lt"/>
              </a:rPr>
              <a:t>187250 </a:t>
            </a:r>
            <a:r>
              <a:rPr lang="en-US" altLang="en-US" sz="2800" b="1" dirty="0" err="1">
                <a:latin typeface="+mj-lt"/>
              </a:rPr>
              <a:t>áo</a:t>
            </a:r>
            <a:r>
              <a:rPr lang="en-US" altLang="en-US" sz="2800" b="1" dirty="0">
                <a:latin typeface="+mj-lt"/>
              </a:rPr>
              <a:t>: ... </a:t>
            </a:r>
            <a:r>
              <a:rPr lang="en-US" altLang="en-US" sz="2800" b="1" dirty="0" err="1" smtClean="0">
                <a:latin typeface="+mj-lt"/>
              </a:rPr>
              <a:t>hộp</a:t>
            </a:r>
            <a:r>
              <a:rPr lang="en-US" altLang="en-US" sz="2800" b="1" dirty="0" smtClean="0">
                <a:latin typeface="+mj-lt"/>
              </a:rPr>
              <a:t> </a:t>
            </a:r>
            <a:r>
              <a:rPr lang="en-US" altLang="en-US" sz="2800" b="1" dirty="0" err="1" smtClean="0">
                <a:latin typeface="+mj-lt"/>
              </a:rPr>
              <a:t>thừa</a:t>
            </a:r>
            <a:r>
              <a:rPr lang="en-US" altLang="en-US" sz="2800" b="1" dirty="0">
                <a:latin typeface="+mj-lt"/>
              </a:rPr>
              <a:t>... </a:t>
            </a:r>
            <a:r>
              <a:rPr lang="en-US" altLang="en-US" sz="2800" b="1" dirty="0" err="1" smtClean="0">
                <a:latin typeface="+mj-lt"/>
              </a:rPr>
              <a:t>áo</a:t>
            </a:r>
            <a:r>
              <a:rPr lang="en-US" altLang="en-US" sz="2800" b="1" dirty="0" smtClean="0">
                <a:latin typeface="+mj-lt"/>
              </a:rPr>
              <a:t>?</a:t>
            </a:r>
            <a:endParaRPr lang="en-US" altLang="en-US" sz="28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altLang="en-US" sz="2800" b="1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2003" y="1433893"/>
            <a:ext cx="9681122" cy="6477429"/>
            <a:chOff x="3805609" y="1389983"/>
            <a:chExt cx="8118441" cy="64774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609" y="1389983"/>
              <a:ext cx="8118441" cy="6477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7031862" y="3631585"/>
              <a:ext cx="2895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1" u="sng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u="sng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giải</a:t>
              </a:r>
              <a:endParaRPr lang="en-US" altLang="en-US" sz="3200" b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761084" y="4210943"/>
            <a:ext cx="71524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vi-VN" altLang="en-US" sz="2400" b="1" dirty="0">
                <a:latin typeface="+mj-lt"/>
              </a:rPr>
              <a:t>Thực hiện phép chia ta có: 187250 : 8 = 23406 (dư 2)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4770468" y="4725114"/>
            <a:ext cx="69320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vi-VN" altLang="en-US" sz="2400" b="1" dirty="0">
                <a:latin typeface="+mj-lt"/>
              </a:rPr>
              <a:t>Vậy có thể xếp được nhiều nhất là 23406 hộp và </a:t>
            </a:r>
            <a:r>
              <a:rPr lang="vi-VN" altLang="en-US" sz="2400" b="1" dirty="0" smtClean="0">
                <a:latin typeface="+mj-lt"/>
              </a:rPr>
              <a:t>còn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+mj-lt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031862" y="5586518"/>
            <a:ext cx="46706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23406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alt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y Second - Tru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2575" y="857250"/>
            <a:ext cx="609600" cy="60960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7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0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5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19147" y="4215747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99710" y="1352542"/>
            <a:ext cx="4404722" cy="326776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67017" y="5228015"/>
            <a:ext cx="1195815" cy="1557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5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6" name="Group 8"/>
          <p:cNvGrpSpPr/>
          <p:nvPr/>
        </p:nvGrpSpPr>
        <p:grpSpPr>
          <a:xfrm>
            <a:off x="11165942" y="-18957"/>
            <a:ext cx="5602228" cy="1931111"/>
            <a:chOff x="0" y="0"/>
            <a:chExt cx="4873866" cy="1501889"/>
          </a:xfrm>
        </p:grpSpPr>
        <p:pic>
          <p:nvPicPr>
            <p:cNvPr id="5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65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66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66349" y="3960575"/>
            <a:ext cx="182047" cy="173856"/>
          </a:xfrm>
          <a:prstGeom prst="rect">
            <a:avLst/>
          </a:prstGeom>
        </p:spPr>
      </p:pic>
      <p:pic>
        <p:nvPicPr>
          <p:cNvPr id="75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76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77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5138" y="4867704"/>
            <a:ext cx="263622" cy="251758"/>
          </a:xfrm>
          <a:prstGeom prst="rect">
            <a:avLst/>
          </a:prstGeom>
        </p:spPr>
      </p:pic>
      <p:pic>
        <p:nvPicPr>
          <p:cNvPr id="79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0806" y="2425000"/>
            <a:ext cx="299633" cy="286149"/>
          </a:xfrm>
          <a:prstGeom prst="rect">
            <a:avLst/>
          </a:prstGeom>
        </p:spPr>
      </p:pic>
      <p:pic>
        <p:nvPicPr>
          <p:cNvPr id="83" name="Picture 2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8867183">
            <a:off x="10388774" y="1698318"/>
            <a:ext cx="2152455" cy="1825551"/>
          </a:xfrm>
          <a:prstGeom prst="rect">
            <a:avLst/>
          </a:prstGeom>
        </p:spPr>
      </p:pic>
      <p:pic>
        <p:nvPicPr>
          <p:cNvPr id="90" name="Picture 3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91" name="Picture 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92" name="Picture 3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9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94" name="Picture 3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33081">
            <a:off x="2700701" y="6267983"/>
            <a:ext cx="172825" cy="170556"/>
          </a:xfrm>
          <a:prstGeom prst="rect">
            <a:avLst/>
          </a:prstGeom>
        </p:spPr>
      </p:pic>
      <p:pic>
        <p:nvPicPr>
          <p:cNvPr id="95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570003" y="3747789"/>
            <a:ext cx="486245" cy="479859"/>
          </a:xfrm>
          <a:prstGeom prst="rect">
            <a:avLst/>
          </a:prstGeom>
        </p:spPr>
      </p:pic>
      <p:pic>
        <p:nvPicPr>
          <p:cNvPr id="96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97" name="Picture 3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1909752" y="2063801"/>
            <a:ext cx="236533" cy="233429"/>
          </a:xfrm>
          <a:prstGeom prst="rect">
            <a:avLst/>
          </a:prstGeom>
        </p:spPr>
      </p:pic>
      <p:pic>
        <p:nvPicPr>
          <p:cNvPr id="98" name="Picture 4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2581230">
            <a:off x="7341636" y="1636900"/>
            <a:ext cx="1248827" cy="1208238"/>
          </a:xfrm>
          <a:prstGeom prst="rect">
            <a:avLst/>
          </a:prstGeom>
        </p:spPr>
      </p:pic>
      <p:pic>
        <p:nvPicPr>
          <p:cNvPr id="99" name="Picture 4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100" name="Picture 4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42647" y="3964640"/>
            <a:ext cx="178262" cy="180862"/>
          </a:xfrm>
          <a:prstGeom prst="rect">
            <a:avLst/>
          </a:prstGeom>
        </p:spPr>
      </p:pic>
      <p:pic>
        <p:nvPicPr>
          <p:cNvPr id="101" name="Pictur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363185" y="4885895"/>
            <a:ext cx="171247" cy="173744"/>
          </a:xfrm>
          <a:prstGeom prst="rect">
            <a:avLst/>
          </a:prstGeom>
        </p:spPr>
      </p:pic>
      <p:pic>
        <p:nvPicPr>
          <p:cNvPr id="102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103" name="Picture 4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00363" y="5786329"/>
            <a:ext cx="204744" cy="207731"/>
          </a:xfrm>
          <a:prstGeom prst="rect">
            <a:avLst/>
          </a:prstGeom>
        </p:spPr>
      </p:pic>
      <p:pic>
        <p:nvPicPr>
          <p:cNvPr id="104" name="Picture 4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106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10718" y="6002118"/>
            <a:ext cx="774784" cy="760697"/>
          </a:xfrm>
          <a:prstGeom prst="rect">
            <a:avLst/>
          </a:prstGeom>
        </p:spPr>
      </p:pic>
      <p:pic>
        <p:nvPicPr>
          <p:cNvPr id="108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090402" y="3206093"/>
            <a:ext cx="3477929" cy="3707093"/>
          </a:xfrm>
          <a:prstGeom prst="rect">
            <a:avLst/>
          </a:prstGeom>
        </p:spPr>
      </p:pic>
      <p:pic>
        <p:nvPicPr>
          <p:cNvPr id="109" name="Jinglebells-KinderliedjesOmMeeTeZingen-53003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3648" y="1708284"/>
            <a:ext cx="609600" cy="609600"/>
          </a:xfrm>
          <a:prstGeom prst="rect">
            <a:avLst/>
          </a:prstGeom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223073">
            <a:off x="4066031" y="1771858"/>
            <a:ext cx="3922770" cy="23520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12" name="Picture 3"/>
          <p:cNvPicPr>
            <a:picLocks noChangeAspect="1"/>
          </p:cNvPicPr>
          <p:nvPr/>
        </p:nvPicPr>
        <p:blipFill>
          <a:blip r:embed="rId25"/>
          <a:srcRect t="1616"/>
          <a:stretch>
            <a:fillRect/>
          </a:stretch>
        </p:blipFill>
        <p:spPr>
          <a:xfrm>
            <a:off x="3338942" y="3902952"/>
            <a:ext cx="4778402" cy="2728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80144" y="5640960"/>
            <a:ext cx="430574" cy="585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123934">
            <a:off x="460713" y="5137152"/>
            <a:ext cx="439910" cy="684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827119">
            <a:off x="325353" y="5908088"/>
            <a:ext cx="353296" cy="65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8">
            <a:extLst>
              <a:ext uri="{FF2B5EF4-FFF2-40B4-BE49-F238E27FC236}">
                <a16:creationId xmlns="" xmlns:a16="http://schemas.microsoft.com/office/drawing/2014/main" id="{986D53A5-07C7-4C6B-907E-30EFADF7C481}"/>
              </a:ext>
            </a:extLst>
          </p:cNvPr>
          <p:cNvGrpSpPr/>
          <p:nvPr/>
        </p:nvGrpSpPr>
        <p:grpSpPr>
          <a:xfrm>
            <a:off x="-5107895" y="-97383"/>
            <a:ext cx="5602228" cy="1931111"/>
            <a:chOff x="0" y="0"/>
            <a:chExt cx="4873866" cy="1501889"/>
          </a:xfrm>
        </p:grpSpPr>
        <p:pic>
          <p:nvPicPr>
            <p:cNvPr id="63" name="Picture 9">
              <a:extLst>
                <a:ext uri="{FF2B5EF4-FFF2-40B4-BE49-F238E27FC236}">
                  <a16:creationId xmlns="" xmlns:a16="http://schemas.microsoft.com/office/drawing/2014/main" id="{DC0604FF-91DF-41F7-9D78-2F56B678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4" name="Picture 10">
              <a:extLst>
                <a:ext uri="{FF2B5EF4-FFF2-40B4-BE49-F238E27FC236}">
                  <a16:creationId xmlns="" xmlns:a16="http://schemas.microsoft.com/office/drawing/2014/main" id="{ABD45D13-08D4-40DE-8370-A577BF52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7" name="Picture 11">
              <a:extLst>
                <a:ext uri="{FF2B5EF4-FFF2-40B4-BE49-F238E27FC236}">
                  <a16:creationId xmlns="" xmlns:a16="http://schemas.microsoft.com/office/drawing/2014/main" id="{F62DC0FA-CB98-4E75-B79A-5835F7A5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8" name="Picture 12">
              <a:extLst>
                <a:ext uri="{FF2B5EF4-FFF2-40B4-BE49-F238E27FC236}">
                  <a16:creationId xmlns="" xmlns:a16="http://schemas.microsoft.com/office/drawing/2014/main" id="{6A07619C-3FB1-41B1-B16D-E8012ADA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468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2581230">
            <a:off x="11106114" y="3131894"/>
            <a:ext cx="1248827" cy="120823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625772" y="4487331"/>
            <a:ext cx="1972754" cy="2862834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6084837" y="4394072"/>
            <a:ext cx="2791812" cy="274105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467789" y="4263696"/>
            <a:ext cx="2795426" cy="2979619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07539" y="3414486"/>
            <a:ext cx="3477929" cy="3707093"/>
          </a:xfrm>
          <a:prstGeom prst="rect">
            <a:avLst/>
          </a:prstGeom>
        </p:spPr>
      </p:pic>
      <p:sp>
        <p:nvSpPr>
          <p:cNvPr id="64" name="TextBox 47"/>
          <p:cNvSpPr txBox="1"/>
          <p:nvPr/>
        </p:nvSpPr>
        <p:spPr>
          <a:xfrm>
            <a:off x="2389999" y="2402043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latin typeface="UTM Loko" panose="02040603050506020204" pitchFamily="18" charset="0"/>
              </a:rPr>
              <a:t>Môn</a:t>
            </a:r>
            <a:r>
              <a:rPr lang="en-US" sz="11453" dirty="0">
                <a:latin typeface="UTM Loko" panose="02040603050506020204" pitchFamily="18" charset="0"/>
              </a:rPr>
              <a:t> </a:t>
            </a:r>
            <a:r>
              <a:rPr lang="en-US" sz="11453" dirty="0" err="1">
                <a:latin typeface="UTM Loko" panose="02040603050506020204" pitchFamily="18" charset="0"/>
              </a:rPr>
              <a:t>Toán</a:t>
            </a:r>
            <a:endParaRPr lang="en-US" sz="11453" dirty="0">
              <a:latin typeface="UTM Loko" panose="02040603050506020204" pitchFamily="18" charset="0"/>
            </a:endParaRPr>
          </a:p>
        </p:txBody>
      </p:sp>
      <p:sp>
        <p:nvSpPr>
          <p:cNvPr id="65" name="TextBox 47"/>
          <p:cNvSpPr txBox="1"/>
          <p:nvPr/>
        </p:nvSpPr>
        <p:spPr>
          <a:xfrm>
            <a:off x="2425326" y="2477071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Môn</a:t>
            </a:r>
            <a:r>
              <a:rPr lang="en-US" sz="11453" dirty="0">
                <a:solidFill>
                  <a:srgbClr val="C20119"/>
                </a:solidFill>
                <a:latin typeface="UTM Loko" panose="02040603050506020204" pitchFamily="18" charset="0"/>
              </a:rPr>
              <a:t> </a:t>
            </a: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Toán</a:t>
            </a:r>
            <a:endParaRPr lang="en-US" sz="11453" dirty="0">
              <a:solidFill>
                <a:srgbClr val="C20119"/>
              </a:solidFill>
              <a:latin typeface="UTM Loko" panose="02040603050506020204" pitchFamily="18" charset="0"/>
            </a:endParaRPr>
          </a:p>
        </p:txBody>
      </p:sp>
      <p:pic>
        <p:nvPicPr>
          <p:cNvPr id="66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666022" y="1186652"/>
            <a:ext cx="1895810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/>
      <p:bldP spid="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=""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087" y="2404549"/>
            <a:ext cx="3231211" cy="452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9254280" y="4481240"/>
            <a:ext cx="3629196" cy="2634735"/>
            <a:chOff x="9254280" y="4481240"/>
            <a:chExt cx="3629196" cy="26347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8811" y="4481240"/>
              <a:ext cx="2450556" cy="24505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01" y="5216858"/>
              <a:ext cx="3158775" cy="18991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4280" y="5388946"/>
              <a:ext cx="1296629" cy="1469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79" y="-216613"/>
            <a:ext cx="3899169" cy="340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053669" y="404004"/>
            <a:ext cx="7751157" cy="6858000"/>
            <a:chOff x="2053669" y="404004"/>
            <a:chExt cx="7751157" cy="6858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5469" r="95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669" y="404004"/>
              <a:ext cx="7751157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3263977" y="2798084"/>
              <a:ext cx="5142755" cy="18620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enida" panose="02040603050506020204" pitchFamily="18" charset="0"/>
                </a:rPr>
                <a:t>Khởi</a:t>
              </a:r>
              <a:r>
                <a:rPr lang="en-US" sz="115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enida" panose="02040603050506020204" pitchFamily="18" charset="0"/>
                </a:rPr>
                <a:t> </a:t>
              </a:r>
              <a:r>
                <a:rPr lang="en-US" sz="115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enida" panose="02040603050506020204" pitchFamily="18" charset="0"/>
                </a:rPr>
                <a:t>động</a:t>
              </a:r>
              <a:endParaRPr lang="en-US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enid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1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8750" y="325215"/>
            <a:ext cx="9668461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rgbClr val="00B050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39181" y="3927937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1207" y="601456"/>
            <a:ext cx="920354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450 : 5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3133457" y="3815962"/>
            <a:ext cx="981579" cy="120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415461" y="1926666"/>
            <a:ext cx="1364246" cy="1290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2933994" y="1952978"/>
            <a:ext cx="1221690" cy="10318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6568548" y="3645113"/>
            <a:ext cx="1452712" cy="1497396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4284127" y="1714132"/>
            <a:ext cx="8077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TextBox 47"/>
          <p:cNvSpPr txBox="1"/>
          <p:nvPr/>
        </p:nvSpPr>
        <p:spPr>
          <a:xfrm>
            <a:off x="8075208" y="1766751"/>
            <a:ext cx="132242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TextBox 47"/>
          <p:cNvSpPr txBox="1"/>
          <p:nvPr/>
        </p:nvSpPr>
        <p:spPr>
          <a:xfrm>
            <a:off x="4474038" y="3683962"/>
            <a:ext cx="146542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4" name="TextBox 47"/>
          <p:cNvSpPr txBox="1"/>
          <p:nvPr/>
        </p:nvSpPr>
        <p:spPr>
          <a:xfrm>
            <a:off x="8075208" y="3723261"/>
            <a:ext cx="1461659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9304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3" grpId="0"/>
      <p:bldP spid="53" grpId="1"/>
      <p:bldP spid="54" grpId="0"/>
      <p:bldP spid="5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335" y="499109"/>
            <a:ext cx="10456576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chemeClr val="accent1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43242" y="4062440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87935" y="725933"/>
            <a:ext cx="9203546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709 : 2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1076286" y="3571408"/>
            <a:ext cx="709984" cy="874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324071" y="1884579"/>
            <a:ext cx="982770" cy="929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1370516" y="1928351"/>
            <a:ext cx="989494" cy="8357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5884893" y="3554770"/>
            <a:ext cx="1001662" cy="1032472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2014895" y="1632964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Box 47"/>
          <p:cNvSpPr txBox="1"/>
          <p:nvPr/>
        </p:nvSpPr>
        <p:spPr>
          <a:xfrm>
            <a:off x="6982984" y="1614535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602651" y="3290347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2" name="TextBox 47"/>
          <p:cNvSpPr txBox="1"/>
          <p:nvPr/>
        </p:nvSpPr>
        <p:spPr>
          <a:xfrm>
            <a:off x="6686936" y="3336509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9278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9" grpId="0"/>
      <p:bldP spid="29" grpId="1"/>
      <p:bldP spid="30" grpId="0"/>
      <p:bldP spid="30" grpId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81519" y="2061176"/>
            <a:ext cx="7603516" cy="290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latin typeface="UTM Loko" panose="02040603050506020204" pitchFamily="18" charset="0"/>
              </a:rPr>
              <a:t>cho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latin typeface="UTM Loko" panose="02040603050506020204" pitchFamily="18" charset="0"/>
              </a:rPr>
              <a:t>có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một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chữ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endParaRPr lang="en-US" sz="60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34877" y="3784018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sp>
        <p:nvSpPr>
          <p:cNvPr id="74" name="TextBox 47"/>
          <p:cNvSpPr txBox="1"/>
          <p:nvPr/>
        </p:nvSpPr>
        <p:spPr>
          <a:xfrm>
            <a:off x="2043899" y="2054316"/>
            <a:ext cx="7603516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có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chữ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44156" y="4592066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78" name="TextBox 47"/>
          <p:cNvSpPr txBox="1"/>
          <p:nvPr/>
        </p:nvSpPr>
        <p:spPr>
          <a:xfrm>
            <a:off x="1941413" y="1097617"/>
            <a:ext cx="760351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-1887480" y="668682"/>
            <a:ext cx="7947211" cy="5636523"/>
            <a:chOff x="2084984" y="-580571"/>
            <a:chExt cx="7947211" cy="56365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984" y="-580571"/>
              <a:ext cx="7947211" cy="56365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3536601" y="758686"/>
              <a:ext cx="5283819" cy="21727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40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enida" panose="02040603050506020204" pitchFamily="18" charset="0"/>
                  <a:cs typeface="#9Slide03 Arima Madurai Black" panose="00000A00000000000000" pitchFamily="2" charset="0"/>
                </a:rPr>
                <a:t>Khám</a:t>
              </a:r>
              <a:r>
                <a:rPr lang="en-US" sz="1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enida" panose="0204060305050602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140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33CC33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enida" panose="02040603050506020204" pitchFamily="18" charset="0"/>
                  <a:cs typeface="#9Slide03 Arima Madurai Black" panose="00000A00000000000000" pitchFamily="2" charset="0"/>
                </a:rPr>
                <a:t>phá</a:t>
              </a:r>
              <a:endParaRPr lang="en-US" sz="1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enida" panose="02040603050506020204" pitchFamily="18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797" y="-100677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239" y="273445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83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26 -0.06111 L 0.17031 -0.10116 C 0.18425 -0.11019 0.20521 -0.11505 0.22721 -0.11505 C 0.25221 -0.11505 0.27227 -0.11019 0.2862 -0.10116 L 0.35326 -0.06111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6025" y="1592"/>
            <a:ext cx="3700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u="sng" dirty="0" err="1">
                <a:solidFill>
                  <a:srgbClr val="A816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altLang="en-US" sz="3600" b="1" u="sng" dirty="0">
                <a:solidFill>
                  <a:srgbClr val="A816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A816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altLang="en-US" sz="3600" b="1" u="sng" dirty="0">
                <a:solidFill>
                  <a:srgbClr val="A816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altLang="en-US" sz="3600" b="1" dirty="0">
                <a:solidFill>
                  <a:srgbClr val="A816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128472 : 6 =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188" l="2344" r="90625">
                        <a14:foregroundMark x1="73281" y1="18594" x2="70625" y2="20469"/>
                        <a14:foregroundMark x1="78594" y1="19688" x2="76875" y2="24375"/>
                        <a14:foregroundMark x1="78906" y1="13906" x2="80313" y2="1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86">
            <a:off x="657668" y="527412"/>
            <a:ext cx="4419557" cy="447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68512" y="1740800"/>
            <a:ext cx="1613083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128472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796801" y="2213478"/>
            <a:ext cx="1448853" cy="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 sz="2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10668" y="1740800"/>
            <a:ext cx="256403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03307" y="2244282"/>
            <a:ext cx="300179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89037" y="2153390"/>
            <a:ext cx="225134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043863" y="2244282"/>
            <a:ext cx="302599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719118" y="2153390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725768" y="2548132"/>
            <a:ext cx="357626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1957594" y="2548132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265754" y="2244282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1985043" y="2949730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2221512" y="2949730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502920" y="2244282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2193547" y="3326534"/>
            <a:ext cx="375224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395057" y="3326534"/>
            <a:ext cx="388180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3750992" y="2244282"/>
            <a:ext cx="349989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395687" y="3703338"/>
            <a:ext cx="40762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2790050" y="18202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 sz="2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128472 : 6 = 21412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alt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alt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12;12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0.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8; 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3217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chia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6; 8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24;</a:t>
            </a: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79234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chia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24; 24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0.</a:t>
            </a: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176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7;</a:t>
            </a:r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6647096" y="40867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6; 7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</a:t>
            </a: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12;</a:t>
            </a: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chia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50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12; 12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670852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7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5277469" y="632123"/>
            <a:ext cx="6342743" cy="575326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solidFill>
              <a:srgbClr val="C0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29708" y="161796"/>
            <a:ext cx="3840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230859 : 5 = ?</a:t>
            </a:r>
            <a:endParaRPr kumimoji="0" lang="en-US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" y="1202352"/>
            <a:ext cx="3766024" cy="36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1354340" y="1924837"/>
            <a:ext cx="1615709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230859</a:t>
            </a:r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 flipV="1">
            <a:off x="2900665" y="2370241"/>
            <a:ext cx="1451212" cy="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2999169" y="1924837"/>
            <a:ext cx="256820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903523" y="2429759"/>
            <a:ext cx="300667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569543" y="2328655"/>
            <a:ext cx="225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76" name="Text Box 17"/>
          <p:cNvSpPr txBox="1">
            <a:spLocks noChangeArrowheads="1"/>
          </p:cNvSpPr>
          <p:nvPr/>
        </p:nvSpPr>
        <p:spPr bwMode="auto">
          <a:xfrm>
            <a:off x="3129314" y="2429759"/>
            <a:ext cx="303091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1816301" y="2328655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78" name="Text Box 20"/>
          <p:cNvSpPr txBox="1">
            <a:spLocks noChangeArrowheads="1"/>
          </p:cNvSpPr>
          <p:nvPr/>
        </p:nvSpPr>
        <p:spPr bwMode="auto">
          <a:xfrm>
            <a:off x="1795044" y="2727882"/>
            <a:ext cx="358209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80" name="Text Box 22"/>
          <p:cNvSpPr txBox="1">
            <a:spLocks noChangeArrowheads="1"/>
          </p:cNvSpPr>
          <p:nvPr/>
        </p:nvSpPr>
        <p:spPr bwMode="auto">
          <a:xfrm>
            <a:off x="2055828" y="2727882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81" name="Text Box 24"/>
          <p:cNvSpPr txBox="1">
            <a:spLocks noChangeArrowheads="1"/>
          </p:cNvSpPr>
          <p:nvPr/>
        </p:nvSpPr>
        <p:spPr bwMode="auto">
          <a:xfrm>
            <a:off x="3384385" y="2429759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2055828" y="3103986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2277504" y="3103986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3587485" y="2429759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85" name="Text Box 32"/>
          <p:cNvSpPr txBox="1">
            <a:spLocks noChangeArrowheads="1"/>
          </p:cNvSpPr>
          <p:nvPr/>
        </p:nvSpPr>
        <p:spPr bwMode="auto">
          <a:xfrm>
            <a:off x="2226374" y="3521986"/>
            <a:ext cx="375834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86" name="Text Box 34"/>
          <p:cNvSpPr txBox="1">
            <a:spLocks noChangeArrowheads="1"/>
          </p:cNvSpPr>
          <p:nvPr/>
        </p:nvSpPr>
        <p:spPr bwMode="auto">
          <a:xfrm>
            <a:off x="2477725" y="3521986"/>
            <a:ext cx="388812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87" name="Text Box 37"/>
          <p:cNvSpPr txBox="1">
            <a:spLocks noChangeArrowheads="1"/>
          </p:cNvSpPr>
          <p:nvPr/>
        </p:nvSpPr>
        <p:spPr bwMode="auto">
          <a:xfrm>
            <a:off x="3839158" y="2429759"/>
            <a:ext cx="350559" cy="5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8" name="Text Box 38"/>
          <p:cNvSpPr txBox="1">
            <a:spLocks noChangeArrowheads="1"/>
          </p:cNvSpPr>
          <p:nvPr/>
        </p:nvSpPr>
        <p:spPr bwMode="auto">
          <a:xfrm>
            <a:off x="2464846" y="3929095"/>
            <a:ext cx="414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 flipH="1">
            <a:off x="2873865" y="2062619"/>
            <a:ext cx="11005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 Box 20"/>
          <p:cNvSpPr txBox="1">
            <a:spLocks noChangeArrowheads="1"/>
          </p:cNvSpPr>
          <p:nvPr/>
        </p:nvSpPr>
        <p:spPr bwMode="auto">
          <a:xfrm>
            <a:off x="6001884" y="1369583"/>
            <a:ext cx="5341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endParaRPr kumimoji="0" lang="en-US" alt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Text Box 21"/>
          <p:cNvSpPr txBox="1">
            <a:spLocks noChangeArrowheads="1"/>
          </p:cNvSpPr>
          <p:nvPr/>
        </p:nvSpPr>
        <p:spPr bwMode="auto">
          <a:xfrm>
            <a:off x="5682963" y="1864265"/>
            <a:ext cx="5341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- 23 chia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4;</a:t>
            </a:r>
          </a:p>
        </p:txBody>
      </p:sp>
      <p:sp>
        <p:nvSpPr>
          <p:cNvPr id="91" name="Text Box 22"/>
          <p:cNvSpPr txBox="1">
            <a:spLocks noChangeArrowheads="1"/>
          </p:cNvSpPr>
          <p:nvPr/>
        </p:nvSpPr>
        <p:spPr bwMode="auto">
          <a:xfrm>
            <a:off x="5682963" y="2277231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20; 23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</a:t>
            </a:r>
          </a:p>
        </p:txBody>
      </p:sp>
      <p:sp>
        <p:nvSpPr>
          <p:cNvPr id="92" name="Text Box 23"/>
          <p:cNvSpPr txBox="1">
            <a:spLocks noChangeArrowheads="1"/>
          </p:cNvSpPr>
          <p:nvPr/>
        </p:nvSpPr>
        <p:spPr bwMode="auto">
          <a:xfrm>
            <a:off x="5682963" y="2690197"/>
            <a:ext cx="57041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0; </a:t>
            </a:r>
            <a:r>
              <a:rPr lang="en-US" alt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30,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6;</a:t>
            </a:r>
          </a:p>
        </p:txBody>
      </p:sp>
      <p:sp>
        <p:nvSpPr>
          <p:cNvPr id="93" name="Text Box 24"/>
          <p:cNvSpPr txBox="1">
            <a:spLocks noChangeArrowheads="1"/>
          </p:cNvSpPr>
          <p:nvPr/>
        </p:nvSpPr>
        <p:spPr bwMode="auto">
          <a:xfrm>
            <a:off x="5682963" y="3103163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30; 30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0.</a:t>
            </a:r>
          </a:p>
        </p:txBody>
      </p:sp>
      <p:sp>
        <p:nvSpPr>
          <p:cNvPr id="94" name="Text Box 25"/>
          <p:cNvSpPr txBox="1">
            <a:spLocks noChangeArrowheads="1"/>
          </p:cNvSpPr>
          <p:nvPr/>
        </p:nvSpPr>
        <p:spPr bwMode="auto">
          <a:xfrm>
            <a:off x="5682963" y="3516129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8; 8 chia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</a:t>
            </a:r>
          </a:p>
        </p:txBody>
      </p:sp>
      <p:sp>
        <p:nvSpPr>
          <p:cNvPr id="95" name="Text Box 26"/>
          <p:cNvSpPr txBox="1">
            <a:spLocks noChangeArrowheads="1"/>
          </p:cNvSpPr>
          <p:nvPr/>
        </p:nvSpPr>
        <p:spPr bwMode="auto">
          <a:xfrm>
            <a:off x="5682963" y="3929095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5; 8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</a:t>
            </a:r>
          </a:p>
        </p:txBody>
      </p:sp>
      <p:sp>
        <p:nvSpPr>
          <p:cNvPr id="96" name="Text Box 27"/>
          <p:cNvSpPr txBox="1">
            <a:spLocks noChangeArrowheads="1"/>
          </p:cNvSpPr>
          <p:nvPr/>
        </p:nvSpPr>
        <p:spPr bwMode="auto">
          <a:xfrm>
            <a:off x="5682963" y="4342061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35; 35 chia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7;</a:t>
            </a: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5682963" y="4755027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35; 35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0.</a:t>
            </a:r>
          </a:p>
        </p:txBody>
      </p:sp>
      <p:sp>
        <p:nvSpPr>
          <p:cNvPr id="98" name="Text Box 29"/>
          <p:cNvSpPr txBox="1">
            <a:spLocks noChangeArrowheads="1"/>
          </p:cNvSpPr>
          <p:nvPr/>
        </p:nvSpPr>
        <p:spPr bwMode="auto">
          <a:xfrm>
            <a:off x="5682963" y="5167993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9; 9 chia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</a:t>
            </a:r>
          </a:p>
        </p:txBody>
      </p:sp>
      <p:sp>
        <p:nvSpPr>
          <p:cNvPr id="99" name="Text Box 30"/>
          <p:cNvSpPr txBox="1">
            <a:spLocks noChangeArrowheads="1"/>
          </p:cNvSpPr>
          <p:nvPr/>
        </p:nvSpPr>
        <p:spPr bwMode="auto">
          <a:xfrm>
            <a:off x="5682963" y="5532595"/>
            <a:ext cx="56608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5; 9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3930">
                        <a14:foregroundMark x1="39617" y1="17093" x2="43131" y2="19489"/>
                        <a14:foregroundMark x1="24920" y1="12620" x2="25240" y2="16134"/>
                        <a14:foregroundMark x1="12939" y1="27476" x2="14856" y2="32428"/>
                        <a14:foregroundMark x1="71406" y1="74601" x2="71885" y2="78275"/>
                        <a14:foregroundMark x1="50000" y1="69489" x2="49840" y2="75080"/>
                        <a14:foregroundMark x1="63259" y1="84345" x2="62460" y2="87700"/>
                        <a14:foregroundMark x1="24121" y1="11981" x2="24121" y2="16613"/>
                        <a14:foregroundMark x1="25719" y1="14537" x2="25399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8407">
            <a:off x="4702588" y="-474600"/>
            <a:ext cx="2974051" cy="221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227" y="5337967"/>
            <a:ext cx="1887760" cy="162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-43139" y="3880415"/>
            <a:ext cx="5188798" cy="4078431"/>
            <a:chOff x="-43139" y="3880415"/>
            <a:chExt cx="5188798" cy="40784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7" b="89827" l="487" r="965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87" y="3880415"/>
              <a:ext cx="4622725" cy="40784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0000" y1="40789" x2="58250" y2="52632"/>
                          <a14:foregroundMark x1="55750" y1="64474" x2="63000" y2="77368"/>
                          <a14:foregroundMark x1="57500" y1="43684" x2="57750" y2="49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39" y="4237164"/>
              <a:ext cx="1977986" cy="1879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Rectangle 49"/>
            <p:cNvSpPr/>
            <p:nvPr/>
          </p:nvSpPr>
          <p:spPr>
            <a:xfrm>
              <a:off x="786176" y="5501791"/>
              <a:ext cx="435948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230859 : 5 = 4617    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581530" y="-231552"/>
            <a:ext cx="2469449" cy="1622720"/>
            <a:chOff x="-581530" y="-231552"/>
            <a:chExt cx="2469449" cy="162272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48" y="-231552"/>
              <a:ext cx="1730771" cy="1291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530" y="-131371"/>
              <a:ext cx="2040203" cy="15225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10172947" y="-39676"/>
            <a:ext cx="1674409" cy="1239530"/>
            <a:chOff x="10172947" y="-39676"/>
            <a:chExt cx="1674409" cy="12395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826" y="-39676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947" y="362986"/>
              <a:ext cx="533826" cy="533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874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  <p:bldP spid="55" grpId="0"/>
      <p:bldP spid="71" grpId="0" animBg="1"/>
      <p:bldP spid="72" grpId="0"/>
      <p:bldP spid="74" grpId="0"/>
      <p:bldP spid="75" grpId="0"/>
      <p:bldP spid="76" grpId="0"/>
      <p:bldP spid="77" grpId="0"/>
      <p:bldP spid="78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52" grpId="0" animBg="1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899</Words>
  <Application>Microsoft Office PowerPoint</Application>
  <PresentationFormat>Custom</PresentationFormat>
  <Paragraphs>182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Thu Thảo</dc:creator>
  <cp:lastModifiedBy>Windows User</cp:lastModifiedBy>
  <cp:revision>63</cp:revision>
  <dcterms:created xsi:type="dcterms:W3CDTF">2021-07-18T14:21:29Z</dcterms:created>
  <dcterms:modified xsi:type="dcterms:W3CDTF">2021-12-15T15:55:58Z</dcterms:modified>
</cp:coreProperties>
</file>