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311" r:id="rId3"/>
    <p:sldId id="291" r:id="rId4"/>
    <p:sldId id="292" r:id="rId5"/>
    <p:sldId id="296" r:id="rId6"/>
    <p:sldId id="289" r:id="rId7"/>
    <p:sldId id="298" r:id="rId8"/>
    <p:sldId id="320" r:id="rId9"/>
    <p:sldId id="301" r:id="rId10"/>
    <p:sldId id="302" r:id="rId11"/>
    <p:sldId id="309" r:id="rId12"/>
    <p:sldId id="290" r:id="rId13"/>
    <p:sldId id="314" r:id="rId14"/>
    <p:sldId id="315" r:id="rId15"/>
    <p:sldId id="317" r:id="rId16"/>
    <p:sldId id="316" r:id="rId17"/>
    <p:sldId id="318" r:id="rId18"/>
    <p:sldId id="284" r:id="rId19"/>
    <p:sldId id="31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5.png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microsoft.com/office/2007/relationships/hdphoto" Target="../media/hdphoto9.wdp"/><Relationship Id="rId47" Type="http://schemas.openxmlformats.org/officeDocument/2006/relationships/image" Target="../media/image42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40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microsoft.com/office/2007/relationships/hdphoto" Target="../media/hdphoto8.wdp"/><Relationship Id="rId46" Type="http://schemas.openxmlformats.org/officeDocument/2006/relationships/image" Target="../media/image41.png"/><Relationship Id="rId20" Type="http://schemas.openxmlformats.org/officeDocument/2006/relationships/image" Target="../media/image22.png"/><Relationship Id="rId41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6.wdp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6.png"/><Relationship Id="rId18" Type="http://schemas.openxmlformats.org/officeDocument/2006/relationships/image" Target="../media/image12.emf"/><Relationship Id="rId3" Type="http://schemas.openxmlformats.org/officeDocument/2006/relationships/image" Target="../media/image56.png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17" Type="http://schemas.openxmlformats.org/officeDocument/2006/relationships/image" Target="../media/image13.emf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47.png"/><Relationship Id="rId15" Type="http://schemas.microsoft.com/office/2007/relationships/hdphoto" Target="../media/hdphoto19.wdp"/><Relationship Id="rId10" Type="http://schemas.microsoft.com/office/2007/relationships/hdphoto" Target="../media/hdphoto2.wdp"/><Relationship Id="rId19" Type="http://schemas.openxmlformats.org/officeDocument/2006/relationships/image" Target="../media/image42.png"/><Relationship Id="rId4" Type="http://schemas.microsoft.com/office/2007/relationships/hdphoto" Target="../media/hdphoto14.wdp"/><Relationship Id="rId9" Type="http://schemas.openxmlformats.org/officeDocument/2006/relationships/image" Target="../media/image38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6.wdp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.emf"/><Relationship Id="rId3" Type="http://schemas.microsoft.com/office/2007/relationships/hdphoto" Target="../media/hdphoto14.wdp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microsoft.com/office/2007/relationships/hdphoto" Target="../media/hdphoto2.wdp"/><Relationship Id="rId1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microsoft.com/office/2007/relationships/hdphoto" Target="../media/hdphoto16.wdp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81.emf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57.png"/><Relationship Id="rId10" Type="http://schemas.openxmlformats.org/officeDocument/2006/relationships/image" Target="../media/image14.emf"/><Relationship Id="rId19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8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82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9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44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46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45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1.wdp"/><Relationship Id="rId3" Type="http://schemas.openxmlformats.org/officeDocument/2006/relationships/image" Target="../media/image48.png"/><Relationship Id="rId7" Type="http://schemas.microsoft.com/office/2007/relationships/hdphoto" Target="../media/hdphoto10.wdp"/><Relationship Id="rId12" Type="http://schemas.openxmlformats.org/officeDocument/2006/relationships/image" Target="../media/image50.png"/><Relationship Id="rId2" Type="http://schemas.openxmlformats.org/officeDocument/2006/relationships/image" Target="../media/image47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1.wdp"/><Relationship Id="rId3" Type="http://schemas.openxmlformats.org/officeDocument/2006/relationships/image" Target="../media/image54.png"/><Relationship Id="rId7" Type="http://schemas.microsoft.com/office/2007/relationships/hdphoto" Target="../media/hdphoto13.wdp"/><Relationship Id="rId12" Type="http://schemas.openxmlformats.org/officeDocument/2006/relationships/image" Target="../media/image50.png"/><Relationship Id="rId2" Type="http://schemas.openxmlformats.org/officeDocument/2006/relationships/image" Target="../media/image53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microsoft.com/office/2007/relationships/hdphoto" Target="../media/hdphoto14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microsoft.com/office/2007/relationships/hdphoto" Target="../media/hdphoto15.wdp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5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=""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=""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=""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528194" y="1035759"/>
            <a:ext cx="7881181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1" y="4050723"/>
            <a:ext cx="2772948" cy="2772948"/>
          </a:xfrm>
          <a:prstGeom prst="rect">
            <a:avLst/>
          </a:prstGeom>
        </p:spPr>
      </p:pic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673267" y="2111551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62099" y="222773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Tính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14454" y="3383418"/>
            <a:ext cx="616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16 245 : 45 = …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03576" y="3291316"/>
            <a:ext cx="1367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361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=""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=""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4" y="346447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=""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=""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=""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=""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=""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3778" y="1524100"/>
            <a:ext cx="8253855" cy="2560125"/>
            <a:chOff x="1093778" y="1524100"/>
            <a:chExt cx="8253855" cy="256012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778" y="152968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=""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=""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48" y="1626039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=""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71991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5,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1 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=""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=""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1528" y="-7057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427965" y="2464907"/>
            <a:ext cx="18216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31628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47836" y="2537109"/>
            <a:ext cx="1345470" cy="1475721"/>
            <a:chOff x="6757118" y="2464907"/>
            <a:chExt cx="1345470" cy="1475721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757118" y="2464907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757118" y="3052734"/>
              <a:ext cx="13454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720993" y="3373883"/>
            <a:ext cx="488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6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784905" y="2462648"/>
            <a:ext cx="976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48 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732733" y="3347837"/>
            <a:ext cx="10486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28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38787" y="3352757"/>
            <a:ext cx="10486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2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076560" y="3388631"/>
            <a:ext cx="5243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5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074093" y="4185977"/>
            <a:ext cx="976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42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697580" y="4204530"/>
            <a:ext cx="6830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8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406813" y="3401788"/>
            <a:ext cx="6830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8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380038" y="5031852"/>
            <a:ext cx="10749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44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36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538</Words>
  <Application>Microsoft Office PowerPoint</Application>
  <PresentationFormat>Custom</PresentationFormat>
  <Paragraphs>120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Thuy</cp:lastModifiedBy>
  <cp:revision>125</cp:revision>
  <dcterms:created xsi:type="dcterms:W3CDTF">2017-04-28T08:28:55Z</dcterms:created>
  <dcterms:modified xsi:type="dcterms:W3CDTF">2021-12-17T02:19:28Z</dcterms:modified>
  <cp:category>KTUTS</cp:category>
  <cp:version>H19</cp:version>
</cp:coreProperties>
</file>