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</p:sldMasterIdLst>
  <p:notesMasterIdLst>
    <p:notesMasterId r:id="rId33"/>
  </p:notesMasterIdLst>
  <p:sldIdLst>
    <p:sldId id="358" r:id="rId2"/>
    <p:sldId id="260" r:id="rId3"/>
    <p:sldId id="257" r:id="rId4"/>
    <p:sldId id="365" r:id="rId5"/>
    <p:sldId id="366" r:id="rId6"/>
    <p:sldId id="363" r:id="rId7"/>
    <p:sldId id="367" r:id="rId8"/>
    <p:sldId id="300" r:id="rId9"/>
    <p:sldId id="301" r:id="rId10"/>
    <p:sldId id="303" r:id="rId11"/>
    <p:sldId id="362" r:id="rId12"/>
    <p:sldId id="364" r:id="rId13"/>
    <p:sldId id="302" r:id="rId14"/>
    <p:sldId id="309" r:id="rId15"/>
    <p:sldId id="310" r:id="rId16"/>
    <p:sldId id="311" r:id="rId17"/>
    <p:sldId id="312" r:id="rId18"/>
    <p:sldId id="351" r:id="rId19"/>
    <p:sldId id="316" r:id="rId20"/>
    <p:sldId id="352" r:id="rId21"/>
    <p:sldId id="318" r:id="rId22"/>
    <p:sldId id="353" r:id="rId23"/>
    <p:sldId id="320" r:id="rId24"/>
    <p:sldId id="354" r:id="rId25"/>
    <p:sldId id="324" r:id="rId26"/>
    <p:sldId id="355" r:id="rId27"/>
    <p:sldId id="326" r:id="rId28"/>
    <p:sldId id="356" r:id="rId29"/>
    <p:sldId id="328" r:id="rId30"/>
    <p:sldId id="357" r:id="rId31"/>
    <p:sldId id="288" r:id="rId32"/>
  </p:sldIdLst>
  <p:sldSz cx="9144000" cy="6858000" type="screen4x3"/>
  <p:notesSz cx="6858000" cy="9144000"/>
  <p:embeddedFontLst>
    <p:embeddedFont>
      <p:font typeface="Aharoni" charset="-79"/>
      <p:bold r:id="rId34"/>
    </p:embeddedFont>
    <p:embeddedFont>
      <p:font typeface="Jokerman" pitchFamily="82" charset="0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Broadway" pitchFamily="82" charset="0"/>
      <p:regular r:id="rId40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88E"/>
    <a:srgbClr val="FF00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52" autoAdjust="0"/>
  </p:normalViewPr>
  <p:slideViewPr>
    <p:cSldViewPr>
      <p:cViewPr varScale="1">
        <p:scale>
          <a:sx n="65" d="100"/>
          <a:sy n="65" d="100"/>
        </p:scale>
        <p:origin x="-124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10/25/18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8.bin"/><Relationship Id="rId7" Type="http://schemas.openxmlformats.org/officeDocument/2006/relationships/image" Target="../media/image23.jp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12" Type="http://schemas.openxmlformats.org/officeDocument/2006/relationships/image" Target="../media/image42.jpeg"/><Relationship Id="rId17" Type="http://schemas.openxmlformats.org/officeDocument/2006/relationships/image" Target="../media/image47.jpg"/><Relationship Id="rId2" Type="http://schemas.openxmlformats.org/officeDocument/2006/relationships/audio" Target="../media/audio10.bin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jpg"/><Relationship Id="rId5" Type="http://schemas.openxmlformats.org/officeDocument/2006/relationships/image" Target="../media/image35.png"/><Relationship Id="rId15" Type="http://schemas.openxmlformats.org/officeDocument/2006/relationships/image" Target="../media/image45.jpe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1.jpg"/><Relationship Id="rId18" Type="http://schemas.openxmlformats.org/officeDocument/2006/relationships/image" Target="../media/image54.jpeg"/><Relationship Id="rId3" Type="http://schemas.openxmlformats.org/officeDocument/2006/relationships/audio" Target="../media/audio12.bin"/><Relationship Id="rId7" Type="http://schemas.openxmlformats.org/officeDocument/2006/relationships/image" Target="../media/image48.png"/><Relationship Id="rId12" Type="http://schemas.openxmlformats.org/officeDocument/2006/relationships/image" Target="../media/image38.jpg"/><Relationship Id="rId17" Type="http://schemas.openxmlformats.org/officeDocument/2006/relationships/image" Target="../media/image40.jpg"/><Relationship Id="rId2" Type="http://schemas.openxmlformats.org/officeDocument/2006/relationships/audio" Target="../media/audio11.bin"/><Relationship Id="rId16" Type="http://schemas.openxmlformats.org/officeDocument/2006/relationships/image" Target="../media/image53.jpeg"/><Relationship Id="rId20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3.jpg"/><Relationship Id="rId5" Type="http://schemas.openxmlformats.org/officeDocument/2006/relationships/image" Target="../media/image33.jpeg"/><Relationship Id="rId15" Type="http://schemas.openxmlformats.org/officeDocument/2006/relationships/image" Target="../media/image52.jpg"/><Relationship Id="rId10" Type="http://schemas.openxmlformats.org/officeDocument/2006/relationships/image" Target="../media/image51.jpeg"/><Relationship Id="rId19" Type="http://schemas.openxmlformats.org/officeDocument/2006/relationships/image" Target="../media/image46.gif"/><Relationship Id="rId4" Type="http://schemas.openxmlformats.org/officeDocument/2006/relationships/audio" Target="../media/audio10.bin"/><Relationship Id="rId9" Type="http://schemas.openxmlformats.org/officeDocument/2006/relationships/image" Target="../media/image50.png"/><Relationship Id="rId1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3.jpg"/><Relationship Id="rId18" Type="http://schemas.openxmlformats.org/officeDocument/2006/relationships/image" Target="../media/image46.gif"/><Relationship Id="rId3" Type="http://schemas.openxmlformats.org/officeDocument/2006/relationships/audio" Target="../media/audio12.bin"/><Relationship Id="rId7" Type="http://schemas.openxmlformats.org/officeDocument/2006/relationships/image" Target="../media/image48.png"/><Relationship Id="rId12" Type="http://schemas.openxmlformats.org/officeDocument/2006/relationships/image" Target="../media/image38.jpg"/><Relationship Id="rId17" Type="http://schemas.openxmlformats.org/officeDocument/2006/relationships/image" Target="../media/image37.jpg"/><Relationship Id="rId2" Type="http://schemas.openxmlformats.org/officeDocument/2006/relationships/audio" Target="../media/audio11.bin"/><Relationship Id="rId16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55.jpg"/><Relationship Id="rId5" Type="http://schemas.openxmlformats.org/officeDocument/2006/relationships/image" Target="../media/image33.jpeg"/><Relationship Id="rId15" Type="http://schemas.openxmlformats.org/officeDocument/2006/relationships/image" Target="../media/image54.jpeg"/><Relationship Id="rId10" Type="http://schemas.openxmlformats.org/officeDocument/2006/relationships/image" Target="../media/image58.jpeg"/><Relationship Id="rId19" Type="http://schemas.openxmlformats.org/officeDocument/2006/relationships/image" Target="../media/image40.jpg"/><Relationship Id="rId4" Type="http://schemas.openxmlformats.org/officeDocument/2006/relationships/audio" Target="../media/audio10.bin"/><Relationship Id="rId9" Type="http://schemas.openxmlformats.org/officeDocument/2006/relationships/image" Target="../media/image50.png"/><Relationship Id="rId1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7.jpg"/><Relationship Id="rId18" Type="http://schemas.openxmlformats.org/officeDocument/2006/relationships/image" Target="../media/image46.gif"/><Relationship Id="rId3" Type="http://schemas.openxmlformats.org/officeDocument/2006/relationships/audio" Target="../media/audio12.bin"/><Relationship Id="rId7" Type="http://schemas.openxmlformats.org/officeDocument/2006/relationships/image" Target="../media/image48.png"/><Relationship Id="rId12" Type="http://schemas.openxmlformats.org/officeDocument/2006/relationships/image" Target="../media/image43.jpg"/><Relationship Id="rId17" Type="http://schemas.openxmlformats.org/officeDocument/2006/relationships/image" Target="../media/image52.jpg"/><Relationship Id="rId2" Type="http://schemas.openxmlformats.org/officeDocument/2006/relationships/audio" Target="../media/audio11.bin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1.jpg"/><Relationship Id="rId5" Type="http://schemas.openxmlformats.org/officeDocument/2006/relationships/image" Target="../media/image33.jpeg"/><Relationship Id="rId15" Type="http://schemas.openxmlformats.org/officeDocument/2006/relationships/image" Target="../media/image53.jpeg"/><Relationship Id="rId10" Type="http://schemas.openxmlformats.org/officeDocument/2006/relationships/image" Target="../media/image47.jpg"/><Relationship Id="rId19" Type="http://schemas.openxmlformats.org/officeDocument/2006/relationships/image" Target="../media/image61.jpeg"/><Relationship Id="rId4" Type="http://schemas.openxmlformats.org/officeDocument/2006/relationships/audio" Target="../media/audio10.bin"/><Relationship Id="rId9" Type="http://schemas.openxmlformats.org/officeDocument/2006/relationships/image" Target="../media/image50.png"/><Relationship Id="rId1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What's%20Your%20Name-%20Song%20for%20Kids%20-%20Kindergarten,%20Preschool%20&amp;%20ESL%20-%20Fun%20Kids%20English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1.jpg"/><Relationship Id="rId18" Type="http://schemas.openxmlformats.org/officeDocument/2006/relationships/image" Target="../media/image46.gif"/><Relationship Id="rId3" Type="http://schemas.openxmlformats.org/officeDocument/2006/relationships/audio" Target="../media/audio12.bin"/><Relationship Id="rId7" Type="http://schemas.openxmlformats.org/officeDocument/2006/relationships/image" Target="../media/image48.png"/><Relationship Id="rId12" Type="http://schemas.openxmlformats.org/officeDocument/2006/relationships/image" Target="../media/image62.jpeg"/><Relationship Id="rId17" Type="http://schemas.openxmlformats.org/officeDocument/2006/relationships/image" Target="../media/image37.jpg"/><Relationship Id="rId2" Type="http://schemas.openxmlformats.org/officeDocument/2006/relationships/audio" Target="../media/audio11.bin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55.jpg"/><Relationship Id="rId5" Type="http://schemas.openxmlformats.org/officeDocument/2006/relationships/image" Target="../media/image33.jpeg"/><Relationship Id="rId15" Type="http://schemas.openxmlformats.org/officeDocument/2006/relationships/image" Target="../media/image52.jpg"/><Relationship Id="rId10" Type="http://schemas.openxmlformats.org/officeDocument/2006/relationships/image" Target="../media/image43.jpg"/><Relationship Id="rId4" Type="http://schemas.openxmlformats.org/officeDocument/2006/relationships/audio" Target="../media/audio10.bin"/><Relationship Id="rId9" Type="http://schemas.openxmlformats.org/officeDocument/2006/relationships/image" Target="../media/image50.png"/><Relationship Id="rId1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jpg"/><Relationship Id="rId18" Type="http://schemas.openxmlformats.org/officeDocument/2006/relationships/image" Target="../media/image47.jpg"/><Relationship Id="rId3" Type="http://schemas.openxmlformats.org/officeDocument/2006/relationships/audio" Target="../media/audio12.bin"/><Relationship Id="rId7" Type="http://schemas.openxmlformats.org/officeDocument/2006/relationships/image" Target="../media/image48.png"/><Relationship Id="rId12" Type="http://schemas.openxmlformats.org/officeDocument/2006/relationships/image" Target="../media/image37.jpg"/><Relationship Id="rId17" Type="http://schemas.openxmlformats.org/officeDocument/2006/relationships/image" Target="../media/image46.gif"/><Relationship Id="rId2" Type="http://schemas.openxmlformats.org/officeDocument/2006/relationships/audio" Target="../media/audio11.bin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64.jpeg"/><Relationship Id="rId5" Type="http://schemas.openxmlformats.org/officeDocument/2006/relationships/image" Target="../media/image33.jpeg"/><Relationship Id="rId15" Type="http://schemas.openxmlformats.org/officeDocument/2006/relationships/image" Target="../media/image65.jpeg"/><Relationship Id="rId10" Type="http://schemas.openxmlformats.org/officeDocument/2006/relationships/image" Target="../media/image38.jpg"/><Relationship Id="rId4" Type="http://schemas.openxmlformats.org/officeDocument/2006/relationships/audio" Target="../media/audio10.bin"/><Relationship Id="rId9" Type="http://schemas.openxmlformats.org/officeDocument/2006/relationships/image" Target="../media/image50.png"/><Relationship Id="rId1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7.jpg"/><Relationship Id="rId3" Type="http://schemas.openxmlformats.org/officeDocument/2006/relationships/audio" Target="../media/audio12.bin"/><Relationship Id="rId7" Type="http://schemas.openxmlformats.org/officeDocument/2006/relationships/image" Target="../media/image48.png"/><Relationship Id="rId12" Type="http://schemas.openxmlformats.org/officeDocument/2006/relationships/image" Target="../media/image67.jpeg"/><Relationship Id="rId17" Type="http://schemas.openxmlformats.org/officeDocument/2006/relationships/image" Target="../media/image68.jpeg"/><Relationship Id="rId2" Type="http://schemas.openxmlformats.org/officeDocument/2006/relationships/audio" Target="../media/audio11.bin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1.jpg"/><Relationship Id="rId5" Type="http://schemas.openxmlformats.org/officeDocument/2006/relationships/image" Target="../media/image33.jpeg"/><Relationship Id="rId15" Type="http://schemas.openxmlformats.org/officeDocument/2006/relationships/image" Target="../media/image47.jpg"/><Relationship Id="rId10" Type="http://schemas.openxmlformats.org/officeDocument/2006/relationships/image" Target="../media/image40.jpg"/><Relationship Id="rId4" Type="http://schemas.openxmlformats.org/officeDocument/2006/relationships/audio" Target="../media/audio10.bin"/><Relationship Id="rId9" Type="http://schemas.openxmlformats.org/officeDocument/2006/relationships/image" Target="../media/image50.png"/><Relationship Id="rId1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3.jpg"/><Relationship Id="rId3" Type="http://schemas.openxmlformats.org/officeDocument/2006/relationships/audio" Target="../media/audio12.bin"/><Relationship Id="rId7" Type="http://schemas.openxmlformats.org/officeDocument/2006/relationships/image" Target="../media/image48.png"/><Relationship Id="rId12" Type="http://schemas.openxmlformats.org/officeDocument/2006/relationships/image" Target="../media/image40.jpg"/><Relationship Id="rId17" Type="http://schemas.openxmlformats.org/officeDocument/2006/relationships/image" Target="../media/image46.gif"/><Relationship Id="rId2" Type="http://schemas.openxmlformats.org/officeDocument/2006/relationships/audio" Target="../media/audio11.bin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70.jpeg"/><Relationship Id="rId5" Type="http://schemas.openxmlformats.org/officeDocument/2006/relationships/image" Target="../media/image33.jpeg"/><Relationship Id="rId15" Type="http://schemas.openxmlformats.org/officeDocument/2006/relationships/image" Target="../media/image52.jpg"/><Relationship Id="rId10" Type="http://schemas.openxmlformats.org/officeDocument/2006/relationships/image" Target="../media/image69.jpeg"/><Relationship Id="rId4" Type="http://schemas.openxmlformats.org/officeDocument/2006/relationships/audio" Target="../media/audio10.bin"/><Relationship Id="rId9" Type="http://schemas.openxmlformats.org/officeDocument/2006/relationships/image" Target="../media/image50.png"/><Relationship Id="rId1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8.jpg"/><Relationship Id="rId3" Type="http://schemas.openxmlformats.org/officeDocument/2006/relationships/audio" Target="../media/audio12.bin"/><Relationship Id="rId7" Type="http://schemas.openxmlformats.org/officeDocument/2006/relationships/image" Target="../media/image48.png"/><Relationship Id="rId12" Type="http://schemas.openxmlformats.org/officeDocument/2006/relationships/image" Target="../media/image40.jpg"/><Relationship Id="rId17" Type="http://schemas.openxmlformats.org/officeDocument/2006/relationships/image" Target="../media/image43.jpg"/><Relationship Id="rId2" Type="http://schemas.openxmlformats.org/officeDocument/2006/relationships/audio" Target="../media/audio11.bin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jpg"/><Relationship Id="rId5" Type="http://schemas.openxmlformats.org/officeDocument/2006/relationships/image" Target="../media/image33.jpeg"/><Relationship Id="rId15" Type="http://schemas.openxmlformats.org/officeDocument/2006/relationships/image" Target="../media/image47.jpg"/><Relationship Id="rId10" Type="http://schemas.openxmlformats.org/officeDocument/2006/relationships/image" Target="../media/image41.jpg"/><Relationship Id="rId4" Type="http://schemas.openxmlformats.org/officeDocument/2006/relationships/audio" Target="../media/audio10.bin"/><Relationship Id="rId9" Type="http://schemas.openxmlformats.org/officeDocument/2006/relationships/image" Target="../media/image50.png"/><Relationship Id="rId1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ello%20Teddy%20S1E1-%20Hello,%20what's%20your%20name-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7" Type="http://schemas.openxmlformats.org/officeDocument/2006/relationships/image" Target="../media/image12.jp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7" Type="http://schemas.openxmlformats.org/officeDocument/2006/relationships/image" Target="../media/image14.jp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414" y="332656"/>
            <a:ext cx="8807219" cy="2621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2.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WHAT’S YOUR NAME?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537325"/>
            <a:ext cx="1149350" cy="320675"/>
          </a:xfrm>
          <a:solidFill>
            <a:schemeClr val="bg1"/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mtClean="0"/>
              <a:t>By Jessica 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31681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24057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97883"/>
            <a:ext cx="2111336" cy="224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733394"/>
            <a:ext cx="2166253" cy="230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43" y="3111594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79" y="6136359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587" y="1052990"/>
            <a:ext cx="8261115" cy="267765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1.</a:t>
            </a:r>
            <a:r>
              <a:rPr lang="en-US" sz="2800" b="1" dirty="0" smtClean="0"/>
              <a:t>A</a:t>
            </a:r>
            <a:r>
              <a:rPr lang="en-US" sz="2800" b="1" dirty="0"/>
              <a:t>:</a:t>
            </a:r>
            <a:r>
              <a:rPr lang="en-US" sz="2800" dirty="0"/>
              <a:t> What's your name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B:     </a:t>
            </a:r>
            <a:r>
              <a:rPr lang="en-US" sz="2800" dirty="0"/>
              <a:t> </a:t>
            </a:r>
            <a:r>
              <a:rPr lang="en-US" sz="2800" dirty="0" smtClean="0"/>
              <a:t>                 </a:t>
            </a:r>
            <a:r>
              <a:rPr lang="en-US" sz="2800" dirty="0"/>
              <a:t> Peter.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1"/>
            <a:ext cx="864350" cy="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3648" y="2401100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My name’s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55031" y="3994727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I’m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81930" y="342612"/>
            <a:ext cx="39533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Look and write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34" y="1268760"/>
            <a:ext cx="308453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24563" y="3831602"/>
            <a:ext cx="8261115" cy="267765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2.</a:t>
            </a:r>
            <a:r>
              <a:rPr lang="en-US" sz="2800" b="1" dirty="0" smtClean="0"/>
              <a:t>A</a:t>
            </a:r>
            <a:r>
              <a:rPr lang="en-US" sz="2800" b="1" dirty="0"/>
              <a:t>:</a:t>
            </a:r>
            <a:r>
              <a:rPr lang="en-US" sz="2800" dirty="0"/>
              <a:t> I'm 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/>
              <a:t>    </a:t>
            </a:r>
            <a:r>
              <a:rPr lang="en-US" sz="2800" dirty="0" smtClean="0"/>
              <a:t>    What's </a:t>
            </a:r>
            <a:r>
              <a:rPr lang="en-US" sz="2800" dirty="0"/>
              <a:t>your name</a:t>
            </a:r>
            <a:r>
              <a:rPr lang="en-US" sz="2800" dirty="0" smtClean="0"/>
              <a:t>?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B:   </a:t>
            </a:r>
            <a:r>
              <a:rPr lang="en-US" sz="2800" dirty="0"/>
              <a:t> </a:t>
            </a:r>
            <a:r>
              <a:rPr lang="en-US" sz="2800" dirty="0" smtClean="0"/>
              <a:t>                    </a:t>
            </a:r>
            <a:r>
              <a:rPr lang="en-US" sz="2800" dirty="0"/>
              <a:t> Linda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10" y="4293930"/>
            <a:ext cx="3084530" cy="166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01516" y="5170430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My name’s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" y="927387"/>
            <a:ext cx="5075080" cy="589483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  <a:endParaRPr lang="es-ES" dirty="0"/>
          </a:p>
        </p:txBody>
      </p:sp>
      <p:sp>
        <p:nvSpPr>
          <p:cNvPr id="6" name="Rectangle 5"/>
          <p:cNvSpPr/>
          <p:nvPr/>
        </p:nvSpPr>
        <p:spPr>
          <a:xfrm>
            <a:off x="47667" y="-11726"/>
            <a:ext cx="25599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7945" y="927387"/>
            <a:ext cx="582605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The alphabet </a:t>
            </a:r>
            <a:r>
              <a:rPr lang="en-US" sz="3600" b="1" dirty="0" smtClean="0">
                <a:solidFill>
                  <a:srgbClr val="FF0000"/>
                </a:solidFill>
              </a:rPr>
              <a:t>song</a:t>
            </a:r>
          </a:p>
          <a:p>
            <a:pPr algn="ctr"/>
            <a:r>
              <a:rPr lang="en-US" sz="4000" dirty="0"/>
              <a:t>A B C D E F G</a:t>
            </a:r>
          </a:p>
          <a:p>
            <a:pPr algn="ctr"/>
            <a:r>
              <a:rPr lang="en-US" sz="4000" dirty="0"/>
              <a:t>H I J K L M N O P</a:t>
            </a:r>
          </a:p>
          <a:p>
            <a:pPr algn="ctr"/>
            <a:r>
              <a:rPr lang="en-US" sz="4000" dirty="0"/>
              <a:t>Q R S T U V</a:t>
            </a:r>
          </a:p>
          <a:p>
            <a:pPr algn="ctr"/>
            <a:r>
              <a:rPr lang="en-US" sz="4000" dirty="0"/>
              <a:t>W X Y Z.</a:t>
            </a:r>
          </a:p>
          <a:p>
            <a:pPr algn="ctr"/>
            <a:r>
              <a:rPr lang="en-US" sz="4000" dirty="0"/>
              <a:t>Now I know my ABCs.</a:t>
            </a:r>
          </a:p>
          <a:p>
            <a:pPr algn="ctr"/>
            <a:r>
              <a:rPr lang="en-US" sz="4000" dirty="0"/>
              <a:t>Next time will you sing with me?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58" y="19705"/>
            <a:ext cx="1849388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62913"/>
            <a:ext cx="1158144" cy="11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" y="548680"/>
            <a:ext cx="78488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1763688" y="496347"/>
            <a:ext cx="5616624" cy="561662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2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713038" y="1587500"/>
            <a:ext cx="3690937" cy="345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75" y="260350"/>
            <a:ext cx="1952625" cy="97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588" y="897657"/>
            <a:ext cx="913655" cy="985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475" y="1864374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322" y="309208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511" y="952851"/>
            <a:ext cx="735151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316" y="4322112"/>
            <a:ext cx="990723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703" y="4981764"/>
            <a:ext cx="785862" cy="970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191999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788" y="4839146"/>
            <a:ext cx="1003446" cy="954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3180744"/>
            <a:ext cx="989431" cy="786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640" y="57120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52" y="244568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Elipse"/>
          <p:cNvSpPr/>
          <p:nvPr/>
        </p:nvSpPr>
        <p:spPr>
          <a:xfrm>
            <a:off x="1722903" y="489391"/>
            <a:ext cx="5619324" cy="5611243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4256" y="4028886"/>
            <a:ext cx="957011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83249" y="54820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039938"/>
            <a:ext cx="3671888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83249" y="52167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1657024">
            <a:off x="2811463" y="1527175"/>
            <a:ext cx="3586162" cy="3357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8" y="4778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350" y="352425"/>
            <a:ext cx="1865313" cy="931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7189" y="800463"/>
            <a:ext cx="1003176" cy="733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860" y="812096"/>
            <a:ext cx="985248" cy="93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3832" y="1721789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312" y="3183595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436" y="4281149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120" y="4923398"/>
            <a:ext cx="970519" cy="88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031" y="1634689"/>
            <a:ext cx="1003176" cy="797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226" y="4700475"/>
            <a:ext cx="99971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921" y="2772606"/>
            <a:ext cx="934462" cy="989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2" y="254197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623" y="3914328"/>
            <a:ext cx="939674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971550" y="471488"/>
            <a:ext cx="55451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572" y="1825206"/>
            <a:ext cx="418752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5004511" y="404664"/>
            <a:ext cx="18351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Linda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195736" y="575834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57863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52324" y="404664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86360" y="485172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5" y="45744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3744772">
            <a:off x="2813844" y="167084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5" y="33337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988" y="2333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9468" y="2402672"/>
            <a:ext cx="948599" cy="753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6283" y="1163878"/>
            <a:ext cx="93028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939" y="3707202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758" y="4761683"/>
            <a:ext cx="970519" cy="923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965062"/>
            <a:ext cx="94635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560" y="4728929"/>
            <a:ext cx="935713" cy="9907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183385"/>
            <a:ext cx="989431" cy="900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3806" y="61131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339140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864" y="2673836"/>
            <a:ext cx="1009539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1755775" y="5240338"/>
            <a:ext cx="45783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  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525" y="980728"/>
            <a:ext cx="4153349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979334" y="5202238"/>
            <a:ext cx="1835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Mai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34238" y="2249488"/>
            <a:ext cx="1312862" cy="525462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9540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90942" y="5240701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8564139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8" y="7032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0038" y="6556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487" y="108410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633538"/>
            <a:ext cx="1015405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175" y="3093294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5810" y="1638300"/>
            <a:ext cx="812406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944" y="444786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630" y="2955968"/>
            <a:ext cx="1003300" cy="892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750" y="5286628"/>
            <a:ext cx="1141094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475" y="427483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5191125"/>
            <a:ext cx="947793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8964612" cy="6742112"/>
          </a:xfrm>
        </p:spPr>
      </p:pic>
      <p:sp>
        <p:nvSpPr>
          <p:cNvPr id="307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8770" y="428604"/>
            <a:ext cx="602440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WARM UP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76700"/>
            <a:ext cx="5067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9" y="1825206"/>
            <a:ext cx="41532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669824" y="479425"/>
            <a:ext cx="2038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8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28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28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28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436938" y="419100"/>
            <a:ext cx="2459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Miss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Hien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9849" y="305719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9891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608388" y="917575"/>
            <a:ext cx="2116137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19 Rectángulo redondeado"/>
          <p:cNvSpPr/>
          <p:nvPr/>
        </p:nvSpPr>
        <p:spPr>
          <a:xfrm>
            <a:off x="1403648" y="332656"/>
            <a:ext cx="5616624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669554" y="1040568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585913" y="1040568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550763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3" y="77152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6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77" y="1945711"/>
            <a:ext cx="985837" cy="938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4627" y="3284538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000458"/>
            <a:ext cx="1003300" cy="899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104" y="4769582"/>
            <a:ext cx="1123133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9" y="5249300"/>
            <a:ext cx="968834" cy="971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388" y="4769582"/>
            <a:ext cx="1003300" cy="913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1762" y="3308350"/>
            <a:ext cx="1041719" cy="989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834" y="1151412"/>
            <a:ext cx="118625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825206"/>
            <a:ext cx="446449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6" y="438150"/>
            <a:ext cx="3011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246563" y="4968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Peter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187361" y="309396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0351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25925" y="1022350"/>
            <a:ext cx="12096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49980" y="89737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49979" y="897371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581905">
            <a:off x="2890043" y="2342357"/>
            <a:ext cx="3554413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50" y="54768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550" y="4762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042" y="1174731"/>
            <a:ext cx="1017716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505" y="2069943"/>
            <a:ext cx="974365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2162" y="3719513"/>
            <a:ext cx="108767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5024753"/>
            <a:ext cx="995362" cy="905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25" y="2708920"/>
            <a:ext cx="1003300" cy="797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900" y="5326892"/>
            <a:ext cx="1040521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8925" y="1478329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0135" y="4314067"/>
            <a:ext cx="956556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766" y="1825206"/>
            <a:ext cx="422040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619673" y="438150"/>
            <a:ext cx="2807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486275" y="4587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Akiko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66389" y="2986854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8811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427538" y="971550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0749205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5" y="8699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125" y="8699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2970" y="1633538"/>
            <a:ext cx="982172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622" y="3068960"/>
            <a:ext cx="1128218" cy="1218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4797152"/>
            <a:ext cx="995362" cy="1044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354263"/>
            <a:ext cx="105157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438" y="5442051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4771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214303"/>
            <a:ext cx="1016317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444" y="1825206"/>
            <a:ext cx="36850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4" y="438150"/>
            <a:ext cx="3442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names’s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75150" y="425450"/>
            <a:ext cx="16700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Phong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297594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7732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75150" y="981075"/>
            <a:ext cx="17510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209219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38" y="4762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8110" y="2366963"/>
            <a:ext cx="799427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212" y="1988840"/>
            <a:ext cx="100045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5610" y="4221163"/>
            <a:ext cx="990080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3788" y="5439282"/>
            <a:ext cx="969962" cy="92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565" y="4970471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667" y="3749589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075" y="1201738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825206"/>
            <a:ext cx="417646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475656" y="454025"/>
            <a:ext cx="30249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08475" y="515938"/>
            <a:ext cx="17494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Quan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3140968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8684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00563" y="1100138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415057">
            <a:off x="2905125" y="2295525"/>
            <a:ext cx="3554413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5" y="59213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313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1287" y="1963429"/>
            <a:ext cx="1125250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091" y="3501008"/>
            <a:ext cx="1049749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463" y="497998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354263"/>
            <a:ext cx="112358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1494" y="5210178"/>
            <a:ext cx="918618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538" y="4244973"/>
            <a:ext cx="1014412" cy="965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1490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980728"/>
            <a:ext cx="4392488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763688" y="5210885"/>
            <a:ext cx="3628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95949" y="5241854"/>
            <a:ext cx="16922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Tony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3425" y="3213100"/>
            <a:ext cx="1312863" cy="525463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46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2033140" y="5278153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19 Rectángulo redondeado"/>
          <p:cNvSpPr/>
          <p:nvPr/>
        </p:nvSpPr>
        <p:spPr>
          <a:xfrm>
            <a:off x="2031070" y="5248700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17668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88900"/>
            <a:ext cx="1601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71550" y="6381750"/>
            <a:ext cx="2087563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mtClean="0">
                <a:solidFill>
                  <a:srgbClr val="7030A0"/>
                </a:solidFill>
              </a:rPr>
              <a:t>By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07505" y="77621"/>
            <a:ext cx="3744416" cy="796925"/>
          </a:xfrm>
          <a:prstGeom prst="wedgeRoundRectCallout">
            <a:avLst>
              <a:gd name="adj1" fmla="val 4151"/>
              <a:gd name="adj2" fmla="val 686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Hi, My name’s Peter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355976" y="116632"/>
            <a:ext cx="4680520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Hello, Peter. My name's Nam.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6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07504" y="77621"/>
            <a:ext cx="5112568" cy="1047123"/>
          </a:xfrm>
          <a:prstGeom prst="wedgeRoundRectCallout">
            <a:avLst>
              <a:gd name="adj1" fmla="val 3390"/>
              <a:gd name="adj2" fmla="val 783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I'm Linda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 What's your 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44208" y="116632"/>
            <a:ext cx="2592288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My name's Mai.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5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3" y="2690678"/>
            <a:ext cx="2887690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89" y="2501900"/>
            <a:ext cx="300264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Phong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5" y="2690678"/>
            <a:ext cx="2195526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95" y="2501900"/>
            <a:ext cx="2182228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Quan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980728"/>
            <a:ext cx="61214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What?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My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Your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name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2.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What’s your name?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My name’s </a:t>
            </a:r>
            <a:r>
              <a:rPr lang="en-US" sz="2800" dirty="0" err="1" smtClean="0">
                <a:solidFill>
                  <a:srgbClr val="FF0000"/>
                </a:solidFill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43924"/>
            <a:ext cx="187220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15" y="1843924"/>
            <a:ext cx="180453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8" y="94675"/>
            <a:ext cx="9036050" cy="312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Gợi ý hoạt động: </a:t>
            </a:r>
            <a:r>
              <a:rPr 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5983</TotalTime>
  <Words>225</Words>
  <Application>Microsoft Office PowerPoint</Application>
  <PresentationFormat>On-screen Show (4:3)</PresentationFormat>
  <Paragraphs>98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Aharoni</vt:lpstr>
      <vt:lpstr>Jokerman</vt:lpstr>
      <vt:lpstr>Calibri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E3-U2-L1-JESS</dc:title>
  <dc:creator>JESSICA LEE</dc:creator>
  <cp:lastModifiedBy>TGDD</cp:lastModifiedBy>
  <cp:revision>840</cp:revision>
  <dcterms:created xsi:type="dcterms:W3CDTF">2010-05-23T14:28:12Z</dcterms:created>
  <dcterms:modified xsi:type="dcterms:W3CDTF">2018-10-25T07:59:43Z</dcterms:modified>
</cp:coreProperties>
</file>