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2.xml" ContentType="application/vnd.openxmlformats-officedocument.presentationml.notesSlide+xml"/>
  <Override PartName="/ppt/activeX/activeX4.xml" ContentType="application/vnd.ms-office.activeX+xml"/>
  <Override PartName="/ppt/activeX/activeX5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9"/>
  </p:notesMasterIdLst>
  <p:sldIdLst>
    <p:sldId id="256" r:id="rId6"/>
    <p:sldId id="260" r:id="rId7"/>
    <p:sldId id="257" r:id="rId8"/>
    <p:sldId id="351" r:id="rId9"/>
    <p:sldId id="308" r:id="rId10"/>
    <p:sldId id="296" r:id="rId11"/>
    <p:sldId id="273" r:id="rId12"/>
    <p:sldId id="309" r:id="rId13"/>
    <p:sldId id="310" r:id="rId14"/>
    <p:sldId id="298" r:id="rId15"/>
    <p:sldId id="281" r:id="rId16"/>
    <p:sldId id="311" r:id="rId17"/>
    <p:sldId id="312" r:id="rId18"/>
    <p:sldId id="361" r:id="rId19"/>
    <p:sldId id="303" r:id="rId20"/>
    <p:sldId id="313" r:id="rId21"/>
    <p:sldId id="314" r:id="rId22"/>
    <p:sldId id="360" r:id="rId23"/>
    <p:sldId id="304" r:id="rId24"/>
    <p:sldId id="315" r:id="rId25"/>
    <p:sldId id="316" r:id="rId26"/>
    <p:sldId id="317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2" r:id="rId37"/>
    <p:sldId id="333" r:id="rId38"/>
    <p:sldId id="334" r:id="rId39"/>
    <p:sldId id="352" r:id="rId40"/>
    <p:sldId id="359" r:id="rId41"/>
    <p:sldId id="353" r:id="rId42"/>
    <p:sldId id="354" r:id="rId43"/>
    <p:sldId id="355" r:id="rId44"/>
    <p:sldId id="356" r:id="rId45"/>
    <p:sldId id="357" r:id="rId46"/>
    <p:sldId id="358" r:id="rId47"/>
    <p:sldId id="350" r:id="rId48"/>
  </p:sldIdLst>
  <p:sldSz cx="9144000" cy="6858000" type="screen4x3"/>
  <p:notesSz cx="6858000" cy="9144000"/>
  <p:embeddedFontLst>
    <p:embeddedFont>
      <p:font typeface="Kristen ITC" panose="03050502040202030202" pitchFamily="66" charset="0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Algerian" panose="04020705040A02060702" pitchFamily="82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Broadway" panose="04040905080B02020502" pitchFamily="82" charset="0"/>
      <p:regular r:id="rId60"/>
    </p:embeddedFont>
    <p:embeddedFont>
      <p:font typeface="Showcard Gothic" panose="04020904020102020604" pitchFamily="82" charset="0"/>
      <p:regular r:id="rId61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9966"/>
    <a:srgbClr val="422C16"/>
    <a:srgbClr val="0C788E"/>
    <a:srgbClr val="006666"/>
    <a:srgbClr val="0099CC"/>
    <a:srgbClr val="5F5F5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52" autoAdjust="0"/>
  </p:normalViewPr>
  <p:slideViewPr>
    <p:cSldViewPr>
      <p:cViewPr varScale="1">
        <p:scale>
          <a:sx n="69" d="100"/>
          <a:sy n="69" d="100"/>
        </p:scale>
        <p:origin x="13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AC67B1-5FF5-4C5D-9213-6A518BE9E075}" type="datetimeFigureOut">
              <a:rPr lang="en-US"/>
              <a:pPr>
                <a:defRPr/>
              </a:pPr>
              <a:t>07/09/2021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F1CD2E-5DBB-4A24-A5A2-ED066B61567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8403F7-A5D4-484C-9817-C38E524B753F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CD2E-5DBB-4A24-A5A2-ED066B61567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33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1CD2E-5DBB-4A24-A5A2-ED066B61567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30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08A32-4A47-4EB0-9686-B4C3DAA651B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0542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C1B-E054-48A3-80F6-FE25FDAAB21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7100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5BD8A-9F85-49AE-8AD7-9EC67BF8018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7008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F889-5D76-49F2-A591-642149D4F37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60B421-2B65-432D-B3D7-33E030146F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42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4D71A-D482-4ACD-8B5E-D89F676A34F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99CA4A-29DA-43DE-B419-5AE87E1298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4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48B8A-0FCA-4D98-A4AC-BAD55691D95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10FF73-0528-4FD6-9C54-5ECF3FAE0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2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D29CD-F4AC-4EEC-B398-273D22A85FF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72DC9-25B2-4CAC-A4A1-80EEE615D4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3B959-6F58-404D-A0E0-22C444EFE51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76D514-E252-4770-B747-B8FE89B800A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50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66693-E305-42B3-8583-707FBEF0C3B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217C37-59EB-48D1-92F6-3E9A350703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2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E185C-F805-4789-95C4-967377A7733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B5BB4-F7D1-4058-9433-BDEA89B824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51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86A12-95C1-476C-9E67-6AF4B81295D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F9EDD0-0764-4882-B5C6-8198B2DDD6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2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BDAC4-FEFC-4E31-AE28-852893B4822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05320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3B493-437A-4D18-9A2D-43A8E539A8C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F824B5-81C4-467C-B030-0D70A2D923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96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39829-F57B-4027-9A5A-C5F8C1B9FAA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3C8FEF-F4CB-4913-A413-97D3D0DC2F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C102E-BD61-490B-960C-4CEF0275500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9A985-A613-4D2B-B307-E99EEFCD18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74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FD39-1562-4B96-9D3A-EE38F6B085C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0C48C-31B7-47EB-987E-5F50AC854D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25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D80A9-2E77-428B-81C3-3DF53F27710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C35CC-4DD1-497A-B924-572154630D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7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2D36-74BC-4066-B25B-CB258871B10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E5B1A1-6911-4313-A9C0-98F3616B6B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61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0DF9-9E2D-4BE1-862D-E79E851920F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0A1AC-9932-42C7-9CDC-90E6CBE91D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41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C4FF2-C291-43DB-B21D-07CAA5E33AE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9CF28-D75D-4951-82F6-D61B8C4F70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50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3FD1B-973E-4081-B7BC-9AF305F8046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EE563-3A7D-467C-AE3B-B4E2DB0B8F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70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CCD27-3925-4408-A642-DCF99D46A4B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C83BD-F526-4385-93C9-AD4DD871B6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8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5E578-7C0F-4D87-AE78-8EB1FBEBACB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82462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CD736-7535-4B3C-96C8-A2652965584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A9D0D1-49EE-4FE5-A310-737D62747E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30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BAEF1-763B-400D-80EC-57D077A9379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2462A-E256-4DF4-A3B1-79E91B7A37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31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2F8B8-A392-4177-8344-F5FABABE6F2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D268F-81F5-4959-AD65-3F4FD129A0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5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2ACAD-3071-4C40-9885-FC0AEAE1489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F33AFD-3B94-4312-875B-CECB5E805E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9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A903A-1A44-4BE3-9A8C-D95DAD409CE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1AC99-1C83-4293-A555-CA948B314F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03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8F260-EFE3-4C77-A571-856DA4346AEE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EACBB-FEAD-4AC5-AD1C-EF500D4DB2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87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27E34-BED3-4756-B575-24C3BC981DF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7D30-0882-41AC-8AA6-5B5489C2BA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38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DC0D7-13D9-403B-9645-8315983DAA1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EBBA47-E9CD-40D1-9612-420ADECC9B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7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B8129-6486-452F-83B0-5C8DDD5ADAF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B9BDE-2860-43DF-A4EA-1668415D3B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09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2DCD2-DF35-43BA-BDC2-B23C9563380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0D44F-667B-4DDE-90B8-527B95CF35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9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5A37F-66F7-4AE5-BF6F-3FCD9BC5B7A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77101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FD50F-F845-4C83-B87A-3F2AF54E47FE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F2E75-1367-4FC4-8342-F84CDA739E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5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A606E-B3A9-4FC9-8968-22075111600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80AE0-3B2D-46E9-9936-20AEDD4391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48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C7047-CDF2-4ACF-B145-349BC42C825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57E049-7663-4D25-90AE-0B98FF0DFD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86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CBCAA-0A11-4F94-BB10-A9409BE0186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7C3D80-F5C5-4C7A-BBF2-87033294E9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97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8A182-1D3F-458E-82EB-0A6F0861BD6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B4FA5-51D0-422F-B433-935D27FA6A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27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22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85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373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51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9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E3AC3-37F7-491E-AE0F-D61581B9292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62673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35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0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15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258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77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447C2-103D-4641-89DE-D49A86C7FA9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26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C5576-67F9-4A2D-BC85-268DF9BCC57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8402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582C6-B351-4AE0-B59A-8772B779CA3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594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D97BB3-6B26-4BE1-821D-7FB98B0D774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4561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8C3830-7918-4308-AD10-536E272A799E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5A1E9-B24C-49D0-9D69-AD9B6813030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904DF-3F13-4399-8993-BEF2D5BBC9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9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6547F-5241-4DEE-B7EB-591482A8087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23096-90B9-4D39-B82E-476A2463CF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9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A6AD9-2DD2-4591-80E1-4C877B36465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F7132-CE2B-4362-8E3E-D99EB94F31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07/09/2021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2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9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OW%20ARE%20YOU%20SONG-p1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image" Target="../media/image10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image" Target="../media/image10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6.wav"/><Relationship Id="rId7" Type="http://schemas.openxmlformats.org/officeDocument/2006/relationships/image" Target="../media/image40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22.wav"/><Relationship Id="rId7" Type="http://schemas.openxmlformats.org/officeDocument/2006/relationships/image" Target="../media/image48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audio" Target="../media/audio24.wav"/><Relationship Id="rId4" Type="http://schemas.openxmlformats.org/officeDocument/2006/relationships/audio" Target="../media/audio23.wav"/><Relationship Id="rId9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Letter%20-l-%20Sound%20-%20Phonics%20by%20TurtleDiary.mp4" TargetMode="External"/><Relationship Id="rId3" Type="http://schemas.openxmlformats.org/officeDocument/2006/relationships/audio" Target="../media/audio26.wav"/><Relationship Id="rId7" Type="http://schemas.openxmlformats.org/officeDocument/2006/relationships/image" Target="../media/image54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hyperlink" Target="Letter%20-n-%20Sound%20-%20Phonics%20by%20TurtleDiary.mp4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53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12.jpeg"/><Relationship Id="rId4" Type="http://schemas.openxmlformats.org/officeDocument/2006/relationships/audio" Target="../media/audio2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7" Type="http://schemas.openxmlformats.org/officeDocument/2006/relationships/image" Target="../media/image5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12.jpeg"/><Relationship Id="rId4" Type="http://schemas.openxmlformats.org/officeDocument/2006/relationships/audio" Target="../media/audio3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0.xml"/><Relationship Id="rId18" Type="http://schemas.openxmlformats.org/officeDocument/2006/relationships/image" Target="../media/image63.gif"/><Relationship Id="rId3" Type="http://schemas.openxmlformats.org/officeDocument/2006/relationships/audio" Target="../media/media1.wav"/><Relationship Id="rId21" Type="http://schemas.openxmlformats.org/officeDocument/2006/relationships/image" Target="../media/image58.wmf"/><Relationship Id="rId7" Type="http://schemas.openxmlformats.org/officeDocument/2006/relationships/notesSlide" Target="../notesSlides/notesSlide3.xml"/><Relationship Id="rId12" Type="http://schemas.openxmlformats.org/officeDocument/2006/relationships/slide" Target="slide39.xml"/><Relationship Id="rId17" Type="http://schemas.openxmlformats.org/officeDocument/2006/relationships/image" Target="../media/image62.gif"/><Relationship Id="rId2" Type="http://schemas.microsoft.com/office/2007/relationships/media" Target="../media/media1.wav"/><Relationship Id="rId16" Type="http://schemas.openxmlformats.org/officeDocument/2006/relationships/image" Target="../media/image61.gif"/><Relationship Id="rId20" Type="http://schemas.openxmlformats.org/officeDocument/2006/relationships/slide" Target="slide12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46.xml"/><Relationship Id="rId11" Type="http://schemas.openxmlformats.org/officeDocument/2006/relationships/slide" Target="slide38.xml"/><Relationship Id="rId5" Type="http://schemas.openxmlformats.org/officeDocument/2006/relationships/control" Target="../activeX/activeX5.xml"/><Relationship Id="rId15" Type="http://schemas.openxmlformats.org/officeDocument/2006/relationships/slide" Target="slide42.xml"/><Relationship Id="rId10" Type="http://schemas.openxmlformats.org/officeDocument/2006/relationships/slide" Target="slide37.xml"/><Relationship Id="rId19" Type="http://schemas.openxmlformats.org/officeDocument/2006/relationships/image" Target="../media/image64.png"/><Relationship Id="rId4" Type="http://schemas.openxmlformats.org/officeDocument/2006/relationships/control" Target="../activeX/activeX4.xml"/><Relationship Id="rId9" Type="http://schemas.openxmlformats.org/officeDocument/2006/relationships/image" Target="../media/image60.png"/><Relationship Id="rId14" Type="http://schemas.openxmlformats.org/officeDocument/2006/relationships/slide" Target="slide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6"/>
          <p:cNvSpPr>
            <a:spLocks noGrp="1" noChangeArrowheads="1"/>
          </p:cNvSpPr>
          <p:nvPr>
            <p:ph type="subTitle" idx="1"/>
          </p:nvPr>
        </p:nvSpPr>
        <p:spPr>
          <a:xfrm>
            <a:off x="179388" y="968375"/>
            <a:ext cx="8569325" cy="3024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5400" b="1" smtClean="0">
                <a:solidFill>
                  <a:srgbClr val="FF0000"/>
                </a:solidFill>
                <a:latin typeface="Kristen ITC" panose="03050502040202030202" pitchFamily="66" charset="0"/>
              </a:rPr>
              <a:t>UNIT 1. NICE TO SEE YOU AGAIN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5400" b="1" smtClean="0">
                <a:solidFill>
                  <a:srgbClr val="FF0000"/>
                </a:solidFill>
                <a:latin typeface="Kristen ITC" panose="03050502040202030202" pitchFamily="66" charset="0"/>
              </a:rPr>
              <a:t>LESSON 1</a:t>
            </a:r>
          </a:p>
          <a:p>
            <a:pPr eaLnBrk="1" hangingPunct="1">
              <a:lnSpc>
                <a:spcPct val="90000"/>
              </a:lnSpc>
            </a:pPr>
            <a:endParaRPr lang="es-ES" altLang="en-US" sz="5400" b="1" smtClean="0">
              <a:solidFill>
                <a:srgbClr val="FF9966"/>
              </a:solidFill>
            </a:endParaRPr>
          </a:p>
        </p:txBody>
      </p:sp>
      <p:pic>
        <p:nvPicPr>
          <p:cNvPr id="2051" name="3 Imagen" descr="000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5949950"/>
            <a:ext cx="1698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4 Imagen" descr="imagesCA9UY8Q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99" b="14647"/>
          <a:stretch>
            <a:fillRect/>
          </a:stretch>
        </p:blipFill>
        <p:spPr bwMode="auto">
          <a:xfrm>
            <a:off x="179388" y="-19050"/>
            <a:ext cx="1295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5 Imagen" descr="imagesCA5Z5RD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25654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6 Imagen" descr="imagesCA5Z5RD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25654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7 Imagen" descr="dog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82550"/>
            <a:ext cx="8826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342063"/>
            <a:ext cx="11160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240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240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52388"/>
            <a:ext cx="6365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240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29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9388" y="63595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449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Good morning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229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5403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Good morning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31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9388" y="63595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449263" y="104775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Good afternoon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331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5397500" y="322263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Good afternoon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5030788" y="104775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34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9388" y="63595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449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Good evening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434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5403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Good evening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b="1" dirty="0" smtClean="0"/>
              <a:t>3. Listen and tick</a:t>
            </a:r>
            <a:endParaRPr lang="en-US" sz="6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5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950" y="634841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63838"/>
            <a:ext cx="22669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2-Point Star 4"/>
          <p:cNvSpPr/>
          <p:nvPr/>
        </p:nvSpPr>
        <p:spPr>
          <a:xfrm>
            <a:off x="549275" y="1733550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3941763" y="1736725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7345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639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90825"/>
            <a:ext cx="22669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825750"/>
            <a:ext cx="22685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/>
          <p:cNvSpPr/>
          <p:nvPr/>
        </p:nvSpPr>
        <p:spPr>
          <a:xfrm>
            <a:off x="6748463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950" y="634841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40088"/>
            <a:ext cx="22669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2-Point Star 4"/>
          <p:cNvSpPr/>
          <p:nvPr/>
        </p:nvSpPr>
        <p:spPr>
          <a:xfrm>
            <a:off x="549275" y="1733550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3941763" y="1736725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7345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741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65488"/>
            <a:ext cx="226695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3302000"/>
            <a:ext cx="22685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/>
          <p:cNvSpPr/>
          <p:nvPr/>
        </p:nvSpPr>
        <p:spPr>
          <a:xfrm>
            <a:off x="6748463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950" y="634841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24175"/>
            <a:ext cx="2266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2-Point Star 4"/>
          <p:cNvSpPr/>
          <p:nvPr/>
        </p:nvSpPr>
        <p:spPr>
          <a:xfrm>
            <a:off x="549275" y="1733550"/>
            <a:ext cx="935038" cy="792163"/>
          </a:xfrm>
          <a:prstGeom prst="star12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3941763" y="1736725"/>
            <a:ext cx="936625" cy="792163"/>
          </a:xfrm>
          <a:prstGeom prst="star12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7345363" y="100013"/>
            <a:ext cx="1308100" cy="1243012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844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22669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924175"/>
            <a:ext cx="226853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2-Point Star 13"/>
          <p:cNvSpPr/>
          <p:nvPr/>
        </p:nvSpPr>
        <p:spPr>
          <a:xfrm>
            <a:off x="6748463" y="1747838"/>
            <a:ext cx="936625" cy="792162"/>
          </a:xfrm>
          <a:prstGeom prst="star12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_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LOOK &amp; WRITE</a:t>
            </a:r>
            <a:endParaRPr lang="en-US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79634" y="384473"/>
            <a:ext cx="18473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5436097" y="117475"/>
            <a:ext cx="3707904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/>
              <a:t>Good</a:t>
            </a:r>
          </a:p>
        </p:txBody>
      </p:sp>
      <p:sp>
        <p:nvSpPr>
          <p:cNvPr id="1946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463925" cy="35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1946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0" name="TextBox1" r:id="rId2" imgW="2409840" imgH="504720"/>
        </mc:Choice>
        <mc:Fallback>
          <p:control name="TextBox1" r:id="rId2" imgW="2409840" imgH="50472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08747" y="196850"/>
                  <a:ext cx="2411412" cy="50482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25" y="1643063"/>
            <a:ext cx="4572000" cy="4549775"/>
          </a:xfrm>
        </p:spPr>
      </p:pic>
      <p:sp>
        <p:nvSpPr>
          <p:cNvPr id="6" name="Rectangle 5"/>
          <p:cNvSpPr/>
          <p:nvPr/>
        </p:nvSpPr>
        <p:spPr>
          <a:xfrm>
            <a:off x="1714480" y="428604"/>
            <a:ext cx="505298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WARM UP</a:t>
            </a:r>
          </a:p>
        </p:txBody>
      </p:sp>
      <p:sp>
        <p:nvSpPr>
          <p:cNvPr id="307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77913" y="6453188"/>
            <a:ext cx="1273175" cy="37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30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949950"/>
            <a:ext cx="6365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894681" y="-39688"/>
            <a:ext cx="31384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/>
              <a:t>Good</a:t>
            </a:r>
          </a:p>
        </p:txBody>
      </p:sp>
      <p:sp>
        <p:nvSpPr>
          <p:cNvPr id="2048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463925" cy="35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2048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54" name="TextBox1" r:id="rId2" imgW="2514600" imgH="571680"/>
        </mc:Choice>
        <mc:Fallback>
          <p:control name="TextBox1" r:id="rId2" imgW="2514600" imgH="571680">
            <p:pic>
              <p:nvPicPr>
                <p:cNvPr id="7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31840" y="30591"/>
                  <a:ext cx="2520280" cy="573088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275856" y="764704"/>
            <a:ext cx="314007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/>
              <a:t>   Good</a:t>
            </a:r>
          </a:p>
        </p:txBody>
      </p:sp>
      <p:sp>
        <p:nvSpPr>
          <p:cNvPr id="2150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463925" cy="352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2150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3078" name="TextBox1" r:id="rId2" imgW="2390760" imgH="581040"/>
        </mc:Choice>
        <mc:Fallback>
          <p:control name="TextBox1" r:id="rId2" imgW="2390760" imgH="581040">
            <p:pic>
              <p:nvPicPr>
                <p:cNvPr id="7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45893" y="764704"/>
                  <a:ext cx="2390403" cy="585788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228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2450" y="2003600"/>
            <a:ext cx="764664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lgerian" pitchFamily="82" charset="0"/>
                <a:ea typeface="+mn-ea"/>
                <a:cs typeface="Arial" panose="020B0604020202020204" pitchFamily="34" charset="0"/>
              </a:rPr>
              <a:t>UNIT </a:t>
            </a:r>
            <a:r>
              <a:rPr kumimoji="0" lang="en-US" sz="40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lgerian" pitchFamily="82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lgerian" pitchFamily="82" charset="0"/>
                <a:ea typeface="+mn-ea"/>
                <a:cs typeface="Arial" panose="020B0604020202020204" pitchFamily="34" charset="0"/>
              </a:rPr>
              <a:t>nice to see you again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lgerian" pitchFamily="82" charset="0"/>
                <a:ea typeface="+mn-ea"/>
                <a:cs typeface="Arial" panose="020B06040202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466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-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927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429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022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1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36224" r="9893" b="28896"/>
          <a:stretch/>
        </p:blipFill>
        <p:spPr bwMode="auto">
          <a:xfrm>
            <a:off x="914400" y="609600"/>
            <a:ext cx="8001002" cy="601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Footer Placeholder 6"/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511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3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81000" y="152400"/>
            <a:ext cx="5334000" cy="1465263"/>
          </a:xfrm>
          <a:prstGeom prst="cloudCallout">
            <a:avLst>
              <a:gd name="adj1" fmla="val 56449"/>
              <a:gd name="adj2" fmla="val 3942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Goodbye. See you tomorrow.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3314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81000" y="152400"/>
            <a:ext cx="5334000" cy="1465263"/>
          </a:xfrm>
          <a:prstGeom prst="cloudCallout">
            <a:avLst>
              <a:gd name="adj1" fmla="val 40361"/>
              <a:gd name="adj2" fmla="val 1085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Goodbye. See you tomorrow.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39572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81000" y="152400"/>
            <a:ext cx="5334000" cy="1465263"/>
          </a:xfrm>
          <a:prstGeom prst="cloudCallout">
            <a:avLst>
              <a:gd name="adj1" fmla="val -17133"/>
              <a:gd name="adj2" fmla="val 14694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night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60280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4646" r="2323" b="4848"/>
          <a:stretch/>
        </p:blipFill>
        <p:spPr>
          <a:xfrm>
            <a:off x="1280319" y="609598"/>
            <a:ext cx="7620000" cy="620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Footer Placeholder 15"/>
          <p:cNvSpPr>
            <a:spLocks noGrp="1"/>
          </p:cNvSpPr>
          <p:nvPr>
            <p:ph type="ftr" sz="quarter" idx="11"/>
          </p:nvPr>
        </p:nvSpPr>
        <p:spPr bwMode="auto">
          <a:xfrm>
            <a:off x="-7938" y="6381750"/>
            <a:ext cx="2895601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pic>
        <p:nvPicPr>
          <p:cNvPr id="1229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5363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3"/>
          <p:cNvSpPr txBox="1">
            <a:spLocks noChangeArrowheads="1"/>
          </p:cNvSpPr>
          <p:nvPr/>
        </p:nvSpPr>
        <p:spPr bwMode="auto">
          <a:xfrm>
            <a:off x="1981200" y="1676400"/>
            <a:ext cx="6400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I.New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words</a:t>
            </a:r>
            <a:endParaRPr lang="en-US" altLang="en-US" sz="40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Good night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Good bye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See you tomorrow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See you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3352800"/>
            <a:ext cx="8001000" cy="314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Footer Placeholder 6"/>
          <p:cNvSpPr>
            <a:spLocks noGrp="1"/>
          </p:cNvSpPr>
          <p:nvPr>
            <p:ph type="ftr" sz="quarter" idx="11"/>
          </p:nvPr>
        </p:nvSpPr>
        <p:spPr bwMode="auto">
          <a:xfrm>
            <a:off x="250825" y="638175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1295400" y="0"/>
            <a:ext cx="7620000" cy="2590800"/>
          </a:xfrm>
          <a:prstGeom prst="cloudCallout">
            <a:avLst>
              <a:gd name="adj1" fmla="val 29582"/>
              <a:gd name="adj2" fmla="val 10699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1828800" y="609600"/>
            <a:ext cx="7086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                 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4438" y="739775"/>
            <a:ext cx="6127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morning/ afternoon/ evening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Nice to meet you.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3505200"/>
            <a:ext cx="783748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33600" y="582613"/>
            <a:ext cx="61293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bye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See you tomorrow.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00808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5078" y="8438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410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6234113"/>
            <a:ext cx="6381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6"/>
          <p:cNvSpPr>
            <a:spLocks noGrp="1"/>
          </p:cNvSpPr>
          <p:nvPr>
            <p:ph type="ftr" sz="quarter" idx="11"/>
          </p:nvPr>
        </p:nvSpPr>
        <p:spPr bwMode="auto">
          <a:xfrm>
            <a:off x="107950" y="6348413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524000"/>
            <a:ext cx="3808413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30482" y="0"/>
            <a:ext cx="555280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LISTEN &amp; NUMBER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900" y="1524000"/>
            <a:ext cx="3808413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13" y="4273550"/>
            <a:ext cx="3797300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900" y="4276725"/>
            <a:ext cx="3808413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32-Point Star 11"/>
          <p:cNvSpPr/>
          <p:nvPr/>
        </p:nvSpPr>
        <p:spPr>
          <a:xfrm>
            <a:off x="8305800" y="1658938"/>
            <a:ext cx="609600" cy="762000"/>
          </a:xfrm>
          <a:prstGeom prst="star3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32-Point Star 20"/>
          <p:cNvSpPr/>
          <p:nvPr/>
        </p:nvSpPr>
        <p:spPr>
          <a:xfrm>
            <a:off x="8347075" y="2743200"/>
            <a:ext cx="609600" cy="762000"/>
          </a:xfrm>
          <a:prstGeom prst="star3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32-Point Star 21"/>
          <p:cNvSpPr/>
          <p:nvPr/>
        </p:nvSpPr>
        <p:spPr>
          <a:xfrm>
            <a:off x="8347075" y="3895725"/>
            <a:ext cx="609600" cy="762000"/>
          </a:xfrm>
          <a:prstGeom prst="star3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3" name="32-Point Star 22"/>
          <p:cNvSpPr/>
          <p:nvPr/>
        </p:nvSpPr>
        <p:spPr>
          <a:xfrm>
            <a:off x="8418513" y="5029200"/>
            <a:ext cx="609600" cy="762000"/>
          </a:xfrm>
          <a:prstGeom prst="star32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32-Point Star 23"/>
          <p:cNvSpPr/>
          <p:nvPr/>
        </p:nvSpPr>
        <p:spPr>
          <a:xfrm>
            <a:off x="4419600" y="1546225"/>
            <a:ext cx="609600" cy="762000"/>
          </a:xfrm>
          <a:prstGeom prst="star32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32-Point Star 24"/>
          <p:cNvSpPr/>
          <p:nvPr/>
        </p:nvSpPr>
        <p:spPr>
          <a:xfrm>
            <a:off x="4419600" y="4276725"/>
            <a:ext cx="609600" cy="762000"/>
          </a:xfrm>
          <a:prstGeom prst="star3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6" name="32-Point Star 25"/>
          <p:cNvSpPr/>
          <p:nvPr/>
        </p:nvSpPr>
        <p:spPr>
          <a:xfrm>
            <a:off x="163513" y="1601788"/>
            <a:ext cx="609600" cy="762000"/>
          </a:xfrm>
          <a:prstGeom prst="star3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163513" y="4338638"/>
            <a:ext cx="609600" cy="762000"/>
          </a:xfrm>
          <a:prstGeom prst="star3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31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5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441301"/>
            <a:ext cx="8610600" cy="132343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Algerian" pitchFamily="82" charset="0"/>
                <a:ea typeface="+mn-ea"/>
                <a:cs typeface="Arial" panose="020B0604020202020204" pitchFamily="34" charset="0"/>
              </a:rPr>
              <a:t>UNIT 1 . NICE TO SEE YOU AGAIN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Algerian" pitchFamily="82" charset="0"/>
                <a:ea typeface="+mn-ea"/>
                <a:cs typeface="Arial" panose="020B06040202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4415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 Jessica</a:t>
            </a: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23622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76" y="1524000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4180"/>
            <a:ext cx="2586820" cy="258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3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132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>
            <a:hlinkClick r:id="rId10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436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9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 Jessica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371600" y="1550988"/>
            <a:ext cx="2984500" cy="1447800"/>
          </a:xfrm>
          <a:prstGeom prst="cloudCallout">
            <a:avLst>
              <a:gd name="adj1" fmla="val -28712"/>
              <a:gd name="adj2" fmla="val 10931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inda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800600" y="1066800"/>
            <a:ext cx="4090988" cy="2209800"/>
          </a:xfrm>
          <a:prstGeom prst="cloudCallout">
            <a:avLst>
              <a:gd name="adj1" fmla="val -125668"/>
              <a:gd name="adj2" fmla="val 8921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inda</a:t>
            </a:r>
          </a:p>
        </p:txBody>
      </p:sp>
      <p:pic>
        <p:nvPicPr>
          <p:cNvPr id="512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879850"/>
            <a:ext cx="1600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2" y="3733800"/>
            <a:ext cx="2310634" cy="231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11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7848600" y="6400800"/>
            <a:ext cx="1143000" cy="3651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 Jessica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066800" y="1550988"/>
            <a:ext cx="2971800" cy="1447800"/>
          </a:xfrm>
          <a:prstGeom prst="cloudCallout">
            <a:avLst>
              <a:gd name="adj1" fmla="val 1139"/>
              <a:gd name="adj2" fmla="val 12062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ight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876800" y="1066800"/>
            <a:ext cx="3810000" cy="2209800"/>
          </a:xfrm>
          <a:prstGeom prst="cloudCallout">
            <a:avLst>
              <a:gd name="adj1" fmla="val 23347"/>
              <a:gd name="adj2" fmla="val 8303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86200"/>
            <a:ext cx="1600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40" y="3659590"/>
            <a:ext cx="2586820" cy="258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TextBox 1"/>
          <p:cNvSpPr txBox="1">
            <a:spLocks noChangeArrowheads="1"/>
          </p:cNvSpPr>
          <p:nvPr/>
        </p:nvSpPr>
        <p:spPr bwMode="auto">
          <a:xfrm>
            <a:off x="5410200" y="1828800"/>
            <a:ext cx="2933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Good </a:t>
            </a: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ight</a:t>
            </a:r>
          </a:p>
        </p:txBody>
      </p:sp>
    </p:spTree>
    <p:extLst>
      <p:ext uri="{BB962C8B-B14F-4D97-AF65-F5344CB8AC3E}">
        <p14:creationId xmlns:p14="http://schemas.microsoft.com/office/powerpoint/2010/main" val="187042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38" y="6237288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</p:spTree>
    <p:extLst>
      <p:ext uri="{BB962C8B-B14F-4D97-AF65-F5344CB8AC3E}">
        <p14:creationId xmlns:p14="http://schemas.microsoft.com/office/powerpoint/2010/main" val="23415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2882491" y="548680"/>
            <a:ext cx="5268591" cy="496855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500209" y="5843469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41972" y="8347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211931" y="8347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41972" y="122103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3" action="ppaction://hlinksldjump"/>
          </p:cNvPr>
          <p:cNvSpPr/>
          <p:nvPr/>
        </p:nvSpPr>
        <p:spPr>
          <a:xfrm>
            <a:off x="1228029" y="122103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61419" y="233320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5" action="ppaction://hlinksldjump"/>
          </p:cNvPr>
          <p:cNvSpPr/>
          <p:nvPr/>
        </p:nvSpPr>
        <p:spPr>
          <a:xfrm>
            <a:off x="1210988" y="232413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121613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58" y="2599807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20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512" y="4437112"/>
            <a:ext cx="1800200" cy="720080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Team 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203711" y="5483429"/>
            <a:ext cx="1800200" cy="720080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Team 2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04" name="TextBox1" r:id="rId4" imgW="1266840" imgH="714240"/>
        </mc:Choice>
        <mc:Fallback>
          <p:control name="TextBox1" r:id="rId4" imgW="1266840" imgH="714240">
            <p:pic>
              <p:nvPicPr>
                <p:cNvPr id="6" name="TextBox1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24075" y="4446588"/>
                  <a:ext cx="1267481" cy="7112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5" name="TextBox2" r:id="rId5" imgW="1266840" imgH="714240"/>
        </mc:Choice>
        <mc:Fallback>
          <p:control name="TextBox2" r:id="rId5" imgW="1266840" imgH="714240">
            <p:pic>
              <p:nvPicPr>
                <p:cNvPr id="63" name="TextBox2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35993" y="5498744"/>
                  <a:ext cx="1267481" cy="7112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479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moning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afternoon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night</a:t>
            </a:r>
          </a:p>
        </p:txBody>
      </p:sp>
      <p:sp>
        <p:nvSpPr>
          <p:cNvPr id="2458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1214438" y="2028825"/>
            <a:ext cx="3748087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9500"/>
            <a:ext cx="338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/>
          <p:cNvSpPr/>
          <p:nvPr/>
        </p:nvSpPr>
        <p:spPr>
          <a:xfrm>
            <a:off x="55563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476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685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88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Étoile à 5 branches 12"/>
          <p:cNvSpPr/>
          <p:nvPr/>
        </p:nvSpPr>
        <p:spPr>
          <a:xfrm>
            <a:off x="7119938" y="361950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Étoile à 5 branches 13"/>
          <p:cNvSpPr/>
          <p:nvPr/>
        </p:nvSpPr>
        <p:spPr>
          <a:xfrm>
            <a:off x="7726363" y="47625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5503863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Étoile à 5 branches 15"/>
          <p:cNvSpPr/>
          <p:nvPr/>
        </p:nvSpPr>
        <p:spPr>
          <a:xfrm>
            <a:off x="6804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59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7786399" y="63723"/>
            <a:ext cx="1249362" cy="9890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96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5076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night</a:t>
            </a:r>
            <a:endParaRPr kumimoji="0" lang="fr-FR" altLang="fr-FR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1428750" y="2028825"/>
            <a:ext cx="3533775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357438"/>
            <a:ext cx="27860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7786399" y="47625"/>
            <a:ext cx="1249362" cy="9890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75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8195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night</a:t>
            </a:r>
          </a:p>
        </p:txBody>
      </p:sp>
      <p:sp>
        <p:nvSpPr>
          <p:cNvPr id="2662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1357313" y="2000250"/>
            <a:ext cx="360680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6116" r="7048" b="27130"/>
          <a:stretch>
            <a:fillRect/>
          </a:stretch>
        </p:blipFill>
        <p:spPr bwMode="auto">
          <a:xfrm>
            <a:off x="1504950" y="2259013"/>
            <a:ext cx="3211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7786399" y="47625"/>
            <a:ext cx="1249362" cy="9890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44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068638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49500"/>
            <a:ext cx="4984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71633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117975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687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602138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3" y="6288088"/>
            <a:ext cx="6365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3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23555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bye</a:t>
            </a:r>
          </a:p>
        </p:txBody>
      </p:sp>
      <p:sp>
        <p:nvSpPr>
          <p:cNvPr id="23556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bye</a:t>
            </a:r>
          </a:p>
        </p:txBody>
      </p:sp>
      <p:sp>
        <p:nvSpPr>
          <p:cNvPr id="27653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1357313" y="2028825"/>
            <a:ext cx="3605212" cy="4176713"/>
          </a:xfrm>
          <a:prstGeom prst="rect">
            <a:avLst/>
          </a:prstGeom>
          <a:solidFill>
            <a:srgbClr val="FFC0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0533"/>
          <a:stretch>
            <a:fillRect/>
          </a:stretch>
        </p:blipFill>
        <p:spPr bwMode="auto">
          <a:xfrm>
            <a:off x="1547813" y="2333625"/>
            <a:ext cx="3240087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7786399" y="47625"/>
            <a:ext cx="1249362" cy="9890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92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8" grpId="0" animBg="1"/>
      <p:bldP spid="23555" grpId="0" animBg="1"/>
      <p:bldP spid="235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BYE</a:t>
            </a: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BYE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5076825" y="4797425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285875" y="2024063"/>
            <a:ext cx="3671888" cy="4176712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1884363" y="2276475"/>
            <a:ext cx="2724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7786399" y="47625"/>
            <a:ext cx="1249362" cy="9890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19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5076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BYE</a:t>
            </a:r>
          </a:p>
        </p:txBody>
      </p:sp>
      <p:sp>
        <p:nvSpPr>
          <p:cNvPr id="25603" name="AutoShape 4"/>
          <p:cNvSpPr>
            <a:spLocks noChangeArrowheads="1"/>
          </p:cNvSpPr>
          <p:nvPr/>
        </p:nvSpPr>
        <p:spPr bwMode="auto">
          <a:xfrm>
            <a:off x="5076825" y="3213100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GOOD BYE</a:t>
            </a:r>
          </a:p>
        </p:txBody>
      </p:sp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5076825" y="4797425"/>
            <a:ext cx="403225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Arial" panose="020B0604020202020204" pitchFamily="34" charset="0"/>
              </a:rPr>
              <a:t>HELLO/ HI</a:t>
            </a:r>
          </a:p>
        </p:txBody>
      </p:sp>
      <p:sp>
        <p:nvSpPr>
          <p:cNvPr id="2970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1285875" y="2028825"/>
            <a:ext cx="367665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00313"/>
            <a:ext cx="29892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Jessica </a:t>
            </a:r>
          </a:p>
        </p:txBody>
      </p:sp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7786399" y="47625"/>
            <a:ext cx="1249362" cy="98901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0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133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Jessica</a:t>
            </a: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-762000"/>
            <a:ext cx="809466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5575"/>
            <a:ext cx="1447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0" y="304800"/>
            <a:ext cx="1438275" cy="1285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59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51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8313" y="643096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2158" y="5933093"/>
            <a:ext cx="617823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morning </a:t>
            </a:r>
          </a:p>
        </p:txBody>
      </p:sp>
      <p:pic>
        <p:nvPicPr>
          <p:cNvPr id="61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o"/>
          <p:cNvSpPr/>
          <p:nvPr/>
        </p:nvSpPr>
        <p:spPr>
          <a:xfrm>
            <a:off x="0" y="-26988"/>
            <a:ext cx="9144000" cy="6884988"/>
          </a:xfrm>
          <a:prstGeom prst="frame">
            <a:avLst>
              <a:gd name="adj1" fmla="val 14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717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90549" y="5933093"/>
            <a:ext cx="5761450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EVENING</a:t>
            </a:r>
          </a:p>
        </p:txBody>
      </p:sp>
      <p:pic>
        <p:nvPicPr>
          <p:cNvPr id="819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mtClean="0"/>
              <a:t>By Jessica </a:t>
            </a:r>
          </a:p>
        </p:txBody>
      </p:sp>
      <p:pic>
        <p:nvPicPr>
          <p:cNvPr id="92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63658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5857</TotalTime>
  <Words>273</Words>
  <Application>Microsoft Office PowerPoint</Application>
  <PresentationFormat>On-screen Show (4:3)</PresentationFormat>
  <Paragraphs>147</Paragraphs>
  <Slides>43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Times New Roman</vt:lpstr>
      <vt:lpstr>Kristen ITC</vt:lpstr>
      <vt:lpstr>Calibri Light</vt:lpstr>
      <vt:lpstr>Algerian</vt:lpstr>
      <vt:lpstr>Calibri</vt:lpstr>
      <vt:lpstr>Tahoma</vt:lpstr>
      <vt:lpstr>Broadway</vt:lpstr>
      <vt:lpstr>Showcard Gothic</vt:lpstr>
      <vt:lpstr>Diseño predeterminado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LE THANH HUYEN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E4-U1-L1-JESS</dc:title>
  <dc:creator>JESSICA LEE</dc:creator>
  <cp:lastModifiedBy>ASUS</cp:lastModifiedBy>
  <cp:revision>830</cp:revision>
  <dcterms:created xsi:type="dcterms:W3CDTF">2010-05-23T14:28:12Z</dcterms:created>
  <dcterms:modified xsi:type="dcterms:W3CDTF">2021-09-07T13:41:47Z</dcterms:modified>
</cp:coreProperties>
</file>