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72" r:id="rId3"/>
    <p:sldId id="273" r:id="rId4"/>
    <p:sldId id="258" r:id="rId5"/>
    <p:sldId id="270" r:id="rId6"/>
    <p:sldId id="259" r:id="rId7"/>
    <p:sldId id="27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100" d="100"/>
          <a:sy n="100" d="100"/>
        </p:scale>
        <p:origin x="-516" y="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70E3-0E7F-4FC6-8CAE-EA17F29CB2A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40F85-B1C1-4ADE-86E7-CE48D2CC12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6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breeze.wav"/>
          </p:stSnd>
        </p:sndAc>
      </p:transition>
    </mc:Choice>
    <mc:Fallback xmlns="">
      <p:transition>
        <p:sndAc>
          <p:stSnd>
            <p:snd r:embed="rId3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B4B9-002D-4ACC-8204-87B3FE16F7B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7AFB-56C8-443A-AD5D-62F0FC669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3" name="breeze.wav"/>
          </p:stSnd>
        </p:sndAc>
      </p:transition>
    </mc:Choice>
    <mc:Fallback xmlns="">
      <p:transition>
        <p:sndAc>
          <p:stSnd>
            <p:snd r:embed="rId14" name="breez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900113" y="216694"/>
            <a:ext cx="7200900" cy="6024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HP001 4 hàng" pitchFamily="34" charset="0"/>
              </a:rPr>
              <a:t>Nội</a:t>
            </a:r>
            <a:r>
              <a:rPr lang="en-US" sz="48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itchFamily="34" charset="0"/>
              </a:rPr>
              <a:t>quy</a:t>
            </a:r>
            <a:r>
              <a:rPr lang="en-US" sz="48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itchFamily="34" charset="0"/>
              </a:rPr>
              <a:t>lớp</a:t>
            </a:r>
            <a:r>
              <a:rPr lang="en-US" sz="48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HP001 4 hàng" pitchFamily="34" charset="0"/>
              </a:rPr>
              <a:t>học</a:t>
            </a:r>
            <a:r>
              <a:rPr lang="en-US" sz="4800" b="1" dirty="0">
                <a:solidFill>
                  <a:schemeClr val="tx1"/>
                </a:solidFill>
                <a:latin typeface="HP001 4 hàng" pitchFamily="34" charset="0"/>
              </a:rPr>
              <a:t> online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50825" y="1045369"/>
            <a:ext cx="640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HP001 4 hàng" pitchFamily="34" charset="0"/>
              </a:rPr>
              <a:t>1. Tìm không gian yên tỉnh để ngồi học  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4" y="834628"/>
            <a:ext cx="2454275" cy="13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91853"/>
            <a:ext cx="2190750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2347914" y="1950244"/>
            <a:ext cx="3087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HP001 4 hàng" pitchFamily="34" charset="0"/>
              </a:rPr>
              <a:t>2. Ghi bài đầy đủ</a:t>
            </a:r>
          </a:p>
        </p:txBody>
      </p:sp>
      <p:pic>
        <p:nvPicPr>
          <p:cNvPr id="205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6" y="2441973"/>
            <a:ext cx="2601913" cy="9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1116014" y="2859881"/>
            <a:ext cx="5000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HP001 4 hàng" pitchFamily="34" charset="0"/>
              </a:rPr>
              <a:t>3. Giơ tay khi muốn phát biểu</a:t>
            </a:r>
          </a:p>
        </p:txBody>
      </p:sp>
      <p:pic>
        <p:nvPicPr>
          <p:cNvPr id="205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68279"/>
            <a:ext cx="1254125" cy="10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3356373"/>
            <a:ext cx="1403350" cy="11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3122614" y="3706417"/>
            <a:ext cx="3394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HP001 4 hàng" pitchFamily="34" charset="0"/>
              </a:rPr>
              <a:t>4. Bật cam, tắt mic.</a:t>
            </a:r>
          </a:p>
        </p:txBody>
      </p:sp>
    </p:spTree>
    <p:extLst>
      <p:ext uri="{BB962C8B-B14F-4D97-AF65-F5344CB8AC3E}">
        <p14:creationId xmlns:p14="http://schemas.microsoft.com/office/powerpoint/2010/main" val="23358594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ARE YOU SONG-p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857252"/>
            <a:ext cx="67056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7150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</a:t>
            </a:r>
            <a:r>
              <a:rPr lang="en-US" sz="3200" b="1" dirty="0" smtClean="0">
                <a:latin typeface="HP001 4 hàng" pitchFamily="34" charset="0"/>
              </a:rPr>
              <a:t>arm up</a:t>
            </a:r>
            <a:endParaRPr lang="en-US" sz="32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4" name="breeze.wav"/>
          </p:stSnd>
        </p:sndAc>
      </p:transition>
    </mc:Choice>
    <mc:Fallback xmlns="">
      <p:transition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47750"/>
            <a:ext cx="80889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HP001 4 hàng" pitchFamily="34" charset="0"/>
              </a:rPr>
              <a:t>Unit 1: Nice to see you again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412" y="1878747"/>
            <a:ext cx="3728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Lesson 1 (1, 2, 3)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reeze.wav"/>
          </p:stSnd>
        </p:sndAc>
      </p:transition>
    </mc:Choice>
    <mc:Fallback xmlns="">
      <p:transition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38200" y="-69938"/>
            <a:ext cx="5943600" cy="58428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1. </a:t>
            </a:r>
            <a:r>
              <a:rPr lang="en-US" sz="3600" u="sng" dirty="0">
                <a:solidFill>
                  <a:srgbClr val="00B050"/>
                </a:solidFill>
              </a:rPr>
              <a:t>Look, listen and repeat</a:t>
            </a:r>
            <a:r>
              <a:rPr lang="en-US" sz="3600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20" name="Picture 19" descr="https://s.sachmem.vn/public/images/TA4T1SHS/U1-L1-1-1-woeiefhkkrfoopx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" y="438150"/>
            <a:ext cx="4419600" cy="233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s://s.sachmem.vn/public/images/TA4T1SHS/U1-L1-1-2-lrecjzoruseqsy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8150"/>
            <a:ext cx="45339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ttps://s.sachmem.vn/public/images/TA4T1SHS/U1-L1-1-3-dkylngpclezmezy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2722697"/>
            <a:ext cx="4495800" cy="238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ttps://s.sachmem.vn/public/images/TA4T1SHS/U1-L1-1-4-kfzbkntjivodksyx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2727"/>
            <a:ext cx="4495800" cy="23040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ounded Rectangular Callout 27"/>
          <p:cNvSpPr/>
          <p:nvPr/>
        </p:nvSpPr>
        <p:spPr>
          <a:xfrm>
            <a:off x="445197" y="514350"/>
            <a:ext cx="3364803" cy="397646"/>
          </a:xfrm>
          <a:prstGeom prst="wedgeRoundRectCallout">
            <a:avLst>
              <a:gd name="adj1" fmla="val -25166"/>
              <a:gd name="adj2" fmla="val 1328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/>
              <a:t>Good morning, class.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4775" y="819150"/>
            <a:ext cx="38556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990600" y="2190750"/>
            <a:ext cx="4114800" cy="397646"/>
          </a:xfrm>
          <a:prstGeom prst="wedgeRoundRectCallout">
            <a:avLst>
              <a:gd name="adj1" fmla="val -7245"/>
              <a:gd name="adj2" fmla="val -10192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Good morning, Miss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Hien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4552950" y="54746"/>
            <a:ext cx="3448050" cy="552450"/>
          </a:xfrm>
          <a:prstGeom prst="wedgeRoundRectCallout">
            <a:avLst>
              <a:gd name="adj1" fmla="val 19197"/>
              <a:gd name="adj2" fmla="val 945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/>
              <a:t>Nice to see </a:t>
            </a:r>
            <a:r>
              <a:rPr lang="en-US" sz="2800" dirty="0" smtClean="0"/>
              <a:t>you</a:t>
            </a:r>
            <a:r>
              <a:rPr lang="en-US" sz="2800" dirty="0"/>
              <a:t> again.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28575" y="2686050"/>
            <a:ext cx="3040953" cy="397646"/>
          </a:xfrm>
          <a:prstGeom prst="wedgeRoundRectCallout">
            <a:avLst>
              <a:gd name="adj1" fmla="val -3369"/>
              <a:gd name="adj2" fmla="val 1998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/>
              <a:t>How are you, Mai?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0" y="4639151"/>
            <a:ext cx="5333999" cy="466249"/>
          </a:xfrm>
          <a:prstGeom prst="wedgeRoundRectCallout">
            <a:avLst>
              <a:gd name="adj1" fmla="val -3094"/>
              <a:gd name="adj2" fmla="val -772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I'm very well,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thank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you.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you?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1695450" y="3125402"/>
            <a:ext cx="2945703" cy="397646"/>
          </a:xfrm>
          <a:prstGeom prst="wedgeRoundRectCallout">
            <a:avLst>
              <a:gd name="adj1" fmla="val -28680"/>
              <a:gd name="adj2" fmla="val 1016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/>
              <a:t>I'm very well, too.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5333999" y="2389573"/>
            <a:ext cx="3352799" cy="791052"/>
          </a:xfrm>
          <a:prstGeom prst="wedgeRoundRectCallout">
            <a:avLst>
              <a:gd name="adj1" fmla="val 19869"/>
              <a:gd name="adj2" fmla="val 7265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Good morning, Miss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Hien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Sorry, I'm late!</a:t>
            </a:r>
            <a:endParaRPr lang="en-US" sz="2800" dirty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6136577" y="4639151"/>
            <a:ext cx="2250377" cy="397646"/>
          </a:xfrm>
          <a:prstGeom prst="wedgeRoundRectCallout">
            <a:avLst>
              <a:gd name="adj1" fmla="val -34182"/>
              <a:gd name="adj2" fmla="val -7557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/>
              <a:t>Yes, come in.</a:t>
            </a:r>
            <a:endParaRPr lang="en-US" sz="28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912615" y="2804149"/>
            <a:ext cx="38556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959" y="3180625"/>
            <a:ext cx="38556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52961" y="997721"/>
            <a:ext cx="38556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02 Track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12.656" end="54578.58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81400" y="607196"/>
            <a:ext cx="170974" cy="170974"/>
          </a:xfrm>
          <a:prstGeom prst="rect">
            <a:avLst/>
          </a:prstGeom>
        </p:spPr>
      </p:pic>
      <p:pic>
        <p:nvPicPr>
          <p:cNvPr id="41" name="02 Track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09.4336" end="51916.2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0477" y="2432878"/>
            <a:ext cx="170974" cy="170974"/>
          </a:xfrm>
          <a:prstGeom prst="rect">
            <a:avLst/>
          </a:prstGeom>
        </p:spPr>
      </p:pic>
      <p:pic>
        <p:nvPicPr>
          <p:cNvPr id="42" name="02 Track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66.9696" end="46757.871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408373"/>
            <a:ext cx="170974" cy="170974"/>
          </a:xfrm>
          <a:prstGeom prst="rect">
            <a:avLst/>
          </a:prstGeom>
        </p:spPr>
      </p:pic>
      <p:pic>
        <p:nvPicPr>
          <p:cNvPr id="43" name="02 Track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126.1168" end="42098.722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600" y="3028225"/>
            <a:ext cx="170974" cy="170974"/>
          </a:xfrm>
          <a:prstGeom prst="rect">
            <a:avLst/>
          </a:prstGeom>
        </p:spPr>
      </p:pic>
      <p:pic>
        <p:nvPicPr>
          <p:cNvPr id="44" name="02 Track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122.8928" end="38437.964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81249" y="3485425"/>
            <a:ext cx="170974" cy="170974"/>
          </a:xfrm>
          <a:prstGeom prst="rect">
            <a:avLst/>
          </a:prstGeom>
        </p:spPr>
      </p:pic>
      <p:pic>
        <p:nvPicPr>
          <p:cNvPr id="45" name="02 Track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449.2448" end="36274.790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2697" y="4906089"/>
            <a:ext cx="170974" cy="170974"/>
          </a:xfrm>
          <a:prstGeom prst="rect">
            <a:avLst/>
          </a:prstGeom>
        </p:spPr>
      </p:pic>
      <p:pic>
        <p:nvPicPr>
          <p:cNvPr id="46" name="02 Track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941.9936" end="29951.660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43800" y="3162051"/>
            <a:ext cx="170974" cy="170974"/>
          </a:xfrm>
          <a:prstGeom prst="rect">
            <a:avLst/>
          </a:prstGeom>
        </p:spPr>
      </p:pic>
      <p:pic>
        <p:nvPicPr>
          <p:cNvPr id="47" name="02 Track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34.7456" end="27622.08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4554" y="4685574"/>
            <a:ext cx="170974" cy="1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2" grpId="0"/>
      <p:bldP spid="28" grpId="0" animBg="1"/>
      <p:bldP spid="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9516" y="278309"/>
            <a:ext cx="4714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f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riday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, October 1</a:t>
            </a:r>
            <a:r>
              <a:rPr lang="en-US" sz="3600" baseline="30000" dirty="0" smtClean="0">
                <a:solidFill>
                  <a:schemeClr val="bg1"/>
                </a:solidFill>
                <a:latin typeface="HP001 4 hàng" pitchFamily="34" charset="0"/>
              </a:rPr>
              <a:t>st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2021</a:t>
            </a:r>
            <a:endParaRPr lang="en-US" sz="36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46237"/>
            <a:ext cx="929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  Unit 1: Nice to see you again</a:t>
            </a:r>
          </a:p>
          <a:p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         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lesson 1 (1, 2, 3)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Vocabulary (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từ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vựng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Nice to see you again: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rất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vui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khi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gặp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lại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bạn</a:t>
            </a:r>
            <a:endParaRPr lang="en-US" sz="36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Good morning: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chào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buổi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sáng</a:t>
            </a:r>
            <a:endParaRPr lang="en-US" sz="36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Good a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f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ternoon: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chào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buổi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chiều</a:t>
            </a:r>
            <a:endParaRPr lang="en-US" sz="36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Good evening: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chào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buổi</a:t>
            </a:r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HP001 4 hàng" pitchFamily="34" charset="0"/>
              </a:rPr>
              <a:t>tối</a:t>
            </a:r>
            <a:endParaRPr lang="en-US" sz="36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HP001 4 hàng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reeze.wav"/>
          </p:stSnd>
        </p:sndAc>
      </p:transition>
    </mc:Choice>
    <mc:Fallback xmlns="">
      <p:transition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"/>
            <a:ext cx="3924053" cy="48605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  <a:r>
              <a:rPr lang="en-US" sz="4000" u="sng" dirty="0">
                <a:solidFill>
                  <a:srgbClr val="FF0000"/>
                </a:solidFill>
              </a:rPr>
              <a:t>Point and say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5722" y="666750"/>
            <a:ext cx="3924053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</a:rPr>
              <a:t>Good ……..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-9525" y="4354041"/>
            <a:ext cx="2905001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  <a:ea typeface="+mn-ea"/>
                <a:cs typeface="+mn-cs"/>
              </a:rPr>
              <a:t>Good morning</a:t>
            </a:r>
            <a:endParaRPr lang="en-US" sz="360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976375" y="4372254"/>
            <a:ext cx="3343400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  <a:ea typeface="+mn-ea"/>
                <a:cs typeface="+mn-cs"/>
              </a:rPr>
              <a:t>Good afternoon</a:t>
            </a:r>
            <a:endParaRPr lang="en-US" sz="360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324600" y="4372254"/>
            <a:ext cx="2971800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3600" dirty="0" smtClean="0">
                <a:solidFill>
                  <a:srgbClr val="0070C0"/>
                </a:solidFill>
                <a:ea typeface="+mn-ea"/>
                <a:cs typeface="+mn-cs"/>
              </a:rPr>
              <a:t>Good evening</a:t>
            </a:r>
            <a:endParaRPr lang="en-US" sz="3600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pic>
        <p:nvPicPr>
          <p:cNvPr id="15" name="Picture 14" descr="https://s.sachmem.vn/public/images/TA4T1SHS/U1-L1-2-3-amwkwydxcuopjrw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2550"/>
            <a:ext cx="2467610" cy="277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s.sachmem.vn/public/images/TA4T1SHS/U1-L1-2-4-kwypsntdetboqoj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2075"/>
            <a:ext cx="2467610" cy="278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s://s.sachmem.vn/public/images/TA4T1SHS/U1-L1-2-5-rumiqidrakqkkoij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352550"/>
            <a:ext cx="2544445" cy="2761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211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43815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dặn</a:t>
            </a:r>
            <a:r>
              <a:rPr lang="en-US" sz="4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</a:rPr>
              <a:t>dò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-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</a:rPr>
              <a:t>H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ọc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từ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vựng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.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Vào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link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đúng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thời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gian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.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sau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chuẩn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bị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bảng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con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để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cô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kiểm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tra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</a:rPr>
              <a:t>từ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0063" y="4863584"/>
            <a:ext cx="192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by Yen </a:t>
            </a:r>
            <a:r>
              <a:rPr lang="en-US" dirty="0" err="1" smtClean="0"/>
              <a:t>Nhu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breeze.wav"/>
          </p:stSnd>
        </p:sndAc>
      </p:transition>
    </mc:Choice>
    <mc:Fallback xmlns="">
      <p:transition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203</Words>
  <Application>Microsoft Office PowerPoint</Application>
  <PresentationFormat>On-screen Show (16:9)</PresentationFormat>
  <Paragraphs>40</Paragraphs>
  <Slides>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1. Look, listen and repeat:</vt:lpstr>
      <vt:lpstr>PowerPoint Presentation</vt:lpstr>
      <vt:lpstr> 2. Point and say: 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138</cp:revision>
  <dcterms:created xsi:type="dcterms:W3CDTF">2017-11-08T11:44:38Z</dcterms:created>
  <dcterms:modified xsi:type="dcterms:W3CDTF">2021-10-10T06:38:41Z</dcterms:modified>
</cp:coreProperties>
</file>