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67" r:id="rId3"/>
    <p:sldId id="257" r:id="rId4"/>
    <p:sldId id="25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71" r:id="rId15"/>
  </p:sldIdLst>
  <p:sldSz cx="12192000" cy="6858000"/>
  <p:notesSz cx="6858000" cy="9144000"/>
  <p:embeddedFontLst>
    <p:embeddedFont>
      <p:font typeface="Tahoma" panose="020B0604030504040204" pitchFamily="34" charset="0"/>
      <p:regular r:id="rId16"/>
      <p:bold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62" d="100"/>
          <a:sy n="62" d="100"/>
        </p:scale>
        <p:origin x="10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24/11/2020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751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24/11/2020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213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24/11/2020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963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12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25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51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63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89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02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24/11/2020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828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24/11/2020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628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711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3556">
                <a:solidFill>
                  <a:schemeClr val="tx1">
                    <a:tint val="75000"/>
                  </a:schemeClr>
                </a:solidFill>
              </a:defRPr>
            </a:lvl1pPr>
            <a:lvl2pPr marL="81276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25519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3pPr>
            <a:lvl4pPr marL="2438278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4pPr>
            <a:lvl5pPr marL="3251037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5pPr>
            <a:lvl6pPr marL="4063797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6pPr>
            <a:lvl7pPr marL="4876557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7pPr>
            <a:lvl8pPr marL="5689315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8pPr>
            <a:lvl9pPr marL="6502075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24/11/2020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5153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4977"/>
            </a:lvl1pPr>
            <a:lvl2pPr>
              <a:defRPr sz="4267"/>
            </a:lvl2pPr>
            <a:lvl3pPr>
              <a:defRPr sz="3556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4977"/>
            </a:lvl1pPr>
            <a:lvl2pPr>
              <a:defRPr sz="4267"/>
            </a:lvl2pPr>
            <a:lvl3pPr>
              <a:defRPr sz="3556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24/11/2020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4126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3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760" indent="0">
              <a:buNone/>
              <a:defRPr sz="3556" b="1"/>
            </a:lvl2pPr>
            <a:lvl3pPr marL="1625519" indent="0">
              <a:buNone/>
              <a:defRPr sz="3200" b="1"/>
            </a:lvl3pPr>
            <a:lvl4pPr marL="2438278" indent="0">
              <a:buNone/>
              <a:defRPr sz="2844" b="1"/>
            </a:lvl4pPr>
            <a:lvl5pPr marL="3251037" indent="0">
              <a:buNone/>
              <a:defRPr sz="2844" b="1"/>
            </a:lvl5pPr>
            <a:lvl6pPr marL="4063797" indent="0">
              <a:buNone/>
              <a:defRPr sz="2844" b="1"/>
            </a:lvl6pPr>
            <a:lvl7pPr marL="4876557" indent="0">
              <a:buNone/>
              <a:defRPr sz="2844" b="1"/>
            </a:lvl7pPr>
            <a:lvl8pPr marL="5689315" indent="0">
              <a:buNone/>
              <a:defRPr sz="2844" b="1"/>
            </a:lvl8pPr>
            <a:lvl9pPr marL="6502075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4267"/>
            </a:lvl1pPr>
            <a:lvl2pPr>
              <a:defRPr sz="3556"/>
            </a:lvl2pPr>
            <a:lvl3pPr>
              <a:defRPr sz="3200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760" indent="0">
              <a:buNone/>
              <a:defRPr sz="3556" b="1"/>
            </a:lvl2pPr>
            <a:lvl3pPr marL="1625519" indent="0">
              <a:buNone/>
              <a:defRPr sz="3200" b="1"/>
            </a:lvl3pPr>
            <a:lvl4pPr marL="2438278" indent="0">
              <a:buNone/>
              <a:defRPr sz="2844" b="1"/>
            </a:lvl4pPr>
            <a:lvl5pPr marL="3251037" indent="0">
              <a:buNone/>
              <a:defRPr sz="2844" b="1"/>
            </a:lvl5pPr>
            <a:lvl6pPr marL="4063797" indent="0">
              <a:buNone/>
              <a:defRPr sz="2844" b="1"/>
            </a:lvl6pPr>
            <a:lvl7pPr marL="4876557" indent="0">
              <a:buNone/>
              <a:defRPr sz="2844" b="1"/>
            </a:lvl7pPr>
            <a:lvl8pPr marL="5689315" indent="0">
              <a:buNone/>
              <a:defRPr sz="2844" b="1"/>
            </a:lvl8pPr>
            <a:lvl9pPr marL="6502075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4267"/>
            </a:lvl1pPr>
            <a:lvl2pPr>
              <a:defRPr sz="3556"/>
            </a:lvl2pPr>
            <a:lvl3pPr>
              <a:defRPr sz="3200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24/11/2020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9867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24/11/2020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3432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24/11/2020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8444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355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8" cy="5853113"/>
          </a:xfrm>
        </p:spPr>
        <p:txBody>
          <a:bodyPr/>
          <a:lstStyle>
            <a:lvl1pPr>
              <a:defRPr sz="5689"/>
            </a:lvl1pPr>
            <a:lvl2pPr>
              <a:defRPr sz="4977"/>
            </a:lvl2pPr>
            <a:lvl3pPr>
              <a:defRPr sz="4267"/>
            </a:lvl3pPr>
            <a:lvl4pPr>
              <a:defRPr sz="3556"/>
            </a:lvl4pPr>
            <a:lvl5pPr>
              <a:defRPr sz="3556"/>
            </a:lvl5pPr>
            <a:lvl6pPr>
              <a:defRPr sz="3556"/>
            </a:lvl6pPr>
            <a:lvl7pPr>
              <a:defRPr sz="3556"/>
            </a:lvl7pPr>
            <a:lvl8pPr>
              <a:defRPr sz="3556"/>
            </a:lvl8pPr>
            <a:lvl9pPr>
              <a:defRPr sz="355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2489"/>
            </a:lvl1pPr>
            <a:lvl2pPr marL="812760" indent="0">
              <a:buNone/>
              <a:defRPr sz="2133"/>
            </a:lvl2pPr>
            <a:lvl3pPr marL="1625519" indent="0">
              <a:buNone/>
              <a:defRPr sz="1777"/>
            </a:lvl3pPr>
            <a:lvl4pPr marL="2438278" indent="0">
              <a:buNone/>
              <a:defRPr sz="1600"/>
            </a:lvl4pPr>
            <a:lvl5pPr marL="3251037" indent="0">
              <a:buNone/>
              <a:defRPr sz="1600"/>
            </a:lvl5pPr>
            <a:lvl6pPr marL="4063797" indent="0">
              <a:buNone/>
              <a:defRPr sz="1600"/>
            </a:lvl6pPr>
            <a:lvl7pPr marL="4876557" indent="0">
              <a:buNone/>
              <a:defRPr sz="1600"/>
            </a:lvl7pPr>
            <a:lvl8pPr marL="5689315" indent="0">
              <a:buNone/>
              <a:defRPr sz="1600"/>
            </a:lvl8pPr>
            <a:lvl9pPr marL="6502075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24/11/2020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29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24/11/2020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743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355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5689"/>
            </a:lvl1pPr>
            <a:lvl2pPr marL="812760" indent="0">
              <a:buNone/>
              <a:defRPr sz="4977"/>
            </a:lvl2pPr>
            <a:lvl3pPr marL="1625519" indent="0">
              <a:buNone/>
              <a:defRPr sz="4267"/>
            </a:lvl3pPr>
            <a:lvl4pPr marL="2438278" indent="0">
              <a:buNone/>
              <a:defRPr sz="3556"/>
            </a:lvl4pPr>
            <a:lvl5pPr marL="3251037" indent="0">
              <a:buNone/>
              <a:defRPr sz="3556"/>
            </a:lvl5pPr>
            <a:lvl6pPr marL="4063797" indent="0">
              <a:buNone/>
              <a:defRPr sz="3556"/>
            </a:lvl6pPr>
            <a:lvl7pPr marL="4876557" indent="0">
              <a:buNone/>
              <a:defRPr sz="3556"/>
            </a:lvl7pPr>
            <a:lvl8pPr marL="5689315" indent="0">
              <a:buNone/>
              <a:defRPr sz="3556"/>
            </a:lvl8pPr>
            <a:lvl9pPr marL="6502075" indent="0">
              <a:buNone/>
              <a:defRPr sz="355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2489"/>
            </a:lvl1pPr>
            <a:lvl2pPr marL="812760" indent="0">
              <a:buNone/>
              <a:defRPr sz="2133"/>
            </a:lvl2pPr>
            <a:lvl3pPr marL="1625519" indent="0">
              <a:buNone/>
              <a:defRPr sz="1777"/>
            </a:lvl3pPr>
            <a:lvl4pPr marL="2438278" indent="0">
              <a:buNone/>
              <a:defRPr sz="1600"/>
            </a:lvl4pPr>
            <a:lvl5pPr marL="3251037" indent="0">
              <a:buNone/>
              <a:defRPr sz="1600"/>
            </a:lvl5pPr>
            <a:lvl6pPr marL="4063797" indent="0">
              <a:buNone/>
              <a:defRPr sz="1600"/>
            </a:lvl6pPr>
            <a:lvl7pPr marL="4876557" indent="0">
              <a:buNone/>
              <a:defRPr sz="1600"/>
            </a:lvl7pPr>
            <a:lvl8pPr marL="5689315" indent="0">
              <a:buNone/>
              <a:defRPr sz="1600"/>
            </a:lvl8pPr>
            <a:lvl9pPr marL="6502075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24/11/2020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6124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24/11/2020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4887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24/11/2020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218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24/11/2020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938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24/11/2020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11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24/11/2020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82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24/11/2020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908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24/11/2020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245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24/11/2020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08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24/11/2020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992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24/11/2020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679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A2381-B563-4F09-922B-CF4B20ADD68C}" type="datetimeFigureOut">
              <a:rPr lang="en-US" smtClean="0"/>
              <a:t>24/11/2020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336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625519" rtl="0" eaLnBrk="1" latinLnBrk="0" hangingPunct="1">
        <a:spcBef>
          <a:spcPct val="0"/>
        </a:spcBef>
        <a:buNone/>
        <a:defRPr sz="782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09570" indent="-609570" algn="l" defTabSz="1625519" rtl="0" eaLnBrk="1" latinLnBrk="0" hangingPunct="1">
        <a:spcBef>
          <a:spcPct val="20000"/>
        </a:spcBef>
        <a:buFont typeface="Arial" pitchFamily="34" charset="0"/>
        <a:buChar char="•"/>
        <a:defRPr sz="5689" kern="1200">
          <a:solidFill>
            <a:schemeClr val="tx1"/>
          </a:solidFill>
          <a:latin typeface="+mn-lt"/>
          <a:ea typeface="+mn-ea"/>
          <a:cs typeface="+mn-cs"/>
        </a:defRPr>
      </a:lvl1pPr>
      <a:lvl2pPr marL="1320734" indent="-507974" algn="l" defTabSz="1625519" rtl="0" eaLnBrk="1" latinLnBrk="0" hangingPunct="1">
        <a:spcBef>
          <a:spcPct val="20000"/>
        </a:spcBef>
        <a:buFont typeface="Arial" pitchFamily="34" charset="0"/>
        <a:buChar char="–"/>
        <a:defRPr sz="4977" kern="1200">
          <a:solidFill>
            <a:schemeClr val="tx1"/>
          </a:solidFill>
          <a:latin typeface="+mn-lt"/>
          <a:ea typeface="+mn-ea"/>
          <a:cs typeface="+mn-cs"/>
        </a:defRPr>
      </a:lvl2pPr>
      <a:lvl3pPr marL="2031899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3pPr>
      <a:lvl4pPr marL="2844658" indent="-406379" algn="l" defTabSz="1625519" rtl="0" eaLnBrk="1" latinLnBrk="0" hangingPunct="1">
        <a:spcBef>
          <a:spcPct val="20000"/>
        </a:spcBef>
        <a:buFont typeface="Arial" pitchFamily="34" charset="0"/>
        <a:buChar char="–"/>
        <a:defRPr sz="3556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indent="-406379" algn="l" defTabSz="1625519" rtl="0" eaLnBrk="1" latinLnBrk="0" hangingPunct="1">
        <a:spcBef>
          <a:spcPct val="20000"/>
        </a:spcBef>
        <a:buFont typeface="Arial" pitchFamily="34" charset="0"/>
        <a:buChar char="»"/>
        <a:defRPr sz="3556" kern="1200">
          <a:solidFill>
            <a:schemeClr val="tx1"/>
          </a:solidFill>
          <a:latin typeface="+mn-lt"/>
          <a:ea typeface="+mn-ea"/>
          <a:cs typeface="+mn-cs"/>
        </a:defRPr>
      </a:lvl5pPr>
      <a:lvl6pPr marL="4470176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6pPr>
      <a:lvl7pPr marL="5282936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7pPr>
      <a:lvl8pPr marL="6095696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8pPr>
      <a:lvl9pPr marL="6908454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2760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519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38278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51037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63797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76557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89315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02075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4.gif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12" Type="http://schemas.openxmlformats.org/officeDocument/2006/relationships/image" Target="../media/image23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22.gif"/><Relationship Id="rId5" Type="http://schemas.openxmlformats.org/officeDocument/2006/relationships/image" Target="../media/image19.gif"/><Relationship Id="rId15" Type="http://schemas.openxmlformats.org/officeDocument/2006/relationships/image" Target="../media/image26.gif"/><Relationship Id="rId10" Type="http://schemas.openxmlformats.org/officeDocument/2006/relationships/image" Target="../media/image21.gif"/><Relationship Id="rId4" Type="http://schemas.openxmlformats.org/officeDocument/2006/relationships/image" Target="../media/image18.PNG"/><Relationship Id="rId9" Type="http://schemas.openxmlformats.org/officeDocument/2006/relationships/slide" Target="slide2.xml"/><Relationship Id="rId14" Type="http://schemas.openxmlformats.org/officeDocument/2006/relationships/image" Target="../media/image25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4.gif"/><Relationship Id="rId3" Type="http://schemas.openxmlformats.org/officeDocument/2006/relationships/audio" Target="../media/audio2.wav"/><Relationship Id="rId7" Type="http://schemas.openxmlformats.org/officeDocument/2006/relationships/image" Target="../media/image34.png"/><Relationship Id="rId12" Type="http://schemas.openxmlformats.org/officeDocument/2006/relationships/image" Target="../media/image23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22.gif"/><Relationship Id="rId5" Type="http://schemas.openxmlformats.org/officeDocument/2006/relationships/image" Target="../media/image19.gif"/><Relationship Id="rId15" Type="http://schemas.openxmlformats.org/officeDocument/2006/relationships/image" Target="../media/image26.gif"/><Relationship Id="rId10" Type="http://schemas.openxmlformats.org/officeDocument/2006/relationships/image" Target="../media/image21.gif"/><Relationship Id="rId4" Type="http://schemas.openxmlformats.org/officeDocument/2006/relationships/image" Target="../media/image18.PNG"/><Relationship Id="rId9" Type="http://schemas.openxmlformats.org/officeDocument/2006/relationships/slide" Target="slide2.xml"/><Relationship Id="rId14" Type="http://schemas.openxmlformats.org/officeDocument/2006/relationships/image" Target="../media/image25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4.gif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12" Type="http://schemas.openxmlformats.org/officeDocument/2006/relationships/image" Target="../media/image23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22.gif"/><Relationship Id="rId5" Type="http://schemas.openxmlformats.org/officeDocument/2006/relationships/image" Target="../media/image19.gif"/><Relationship Id="rId15" Type="http://schemas.openxmlformats.org/officeDocument/2006/relationships/image" Target="../media/image26.gif"/><Relationship Id="rId10" Type="http://schemas.openxmlformats.org/officeDocument/2006/relationships/image" Target="../media/image21.gif"/><Relationship Id="rId4" Type="http://schemas.openxmlformats.org/officeDocument/2006/relationships/image" Target="../media/image18.PNG"/><Relationship Id="rId9" Type="http://schemas.openxmlformats.org/officeDocument/2006/relationships/slide" Target="slide2.xml"/><Relationship Id="rId14" Type="http://schemas.openxmlformats.org/officeDocument/2006/relationships/image" Target="../media/image25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6.xml"/><Relationship Id="rId18" Type="http://schemas.openxmlformats.org/officeDocument/2006/relationships/image" Target="../media/image16.png"/><Relationship Id="rId3" Type="http://schemas.openxmlformats.org/officeDocument/2006/relationships/image" Target="../media/image6.jpeg"/><Relationship Id="rId7" Type="http://schemas.openxmlformats.org/officeDocument/2006/relationships/slide" Target="slide4.xml"/><Relationship Id="rId12" Type="http://schemas.openxmlformats.org/officeDocument/2006/relationships/image" Target="../media/image12.png"/><Relationship Id="rId17" Type="http://schemas.openxmlformats.org/officeDocument/2006/relationships/image" Target="../media/image15.png"/><Relationship Id="rId2" Type="http://schemas.openxmlformats.org/officeDocument/2006/relationships/image" Target="../media/image5.jpg"/><Relationship Id="rId16" Type="http://schemas.openxmlformats.org/officeDocument/2006/relationships/slide" Target="slide7.xml"/><Relationship Id="rId20" Type="http://schemas.openxmlformats.org/officeDocument/2006/relationships/slide" Target="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5" Type="http://schemas.openxmlformats.org/officeDocument/2006/relationships/image" Target="../media/image14.png"/><Relationship Id="rId10" Type="http://schemas.openxmlformats.org/officeDocument/2006/relationships/slide" Target="slide5.xml"/><Relationship Id="rId19" Type="http://schemas.openxmlformats.org/officeDocument/2006/relationships/image" Target="../media/image17.gif"/><Relationship Id="rId4" Type="http://schemas.openxmlformats.org/officeDocument/2006/relationships/slide" Target="slide3.xml"/><Relationship Id="rId9" Type="http://schemas.openxmlformats.org/officeDocument/2006/relationships/image" Target="../media/image10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4.gif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23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22.gif"/><Relationship Id="rId5" Type="http://schemas.openxmlformats.org/officeDocument/2006/relationships/image" Target="../media/image19.gif"/><Relationship Id="rId15" Type="http://schemas.openxmlformats.org/officeDocument/2006/relationships/image" Target="../media/image26.gif"/><Relationship Id="rId10" Type="http://schemas.openxmlformats.org/officeDocument/2006/relationships/image" Target="../media/image21.gif"/><Relationship Id="rId4" Type="http://schemas.openxmlformats.org/officeDocument/2006/relationships/image" Target="../media/image18.PNG"/><Relationship Id="rId9" Type="http://schemas.openxmlformats.org/officeDocument/2006/relationships/slide" Target="slide2.xml"/><Relationship Id="rId14" Type="http://schemas.openxmlformats.org/officeDocument/2006/relationships/image" Target="../media/image2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4.gif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23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22.gif"/><Relationship Id="rId5" Type="http://schemas.openxmlformats.org/officeDocument/2006/relationships/image" Target="../media/image19.gif"/><Relationship Id="rId15" Type="http://schemas.openxmlformats.org/officeDocument/2006/relationships/image" Target="../media/image26.gif"/><Relationship Id="rId10" Type="http://schemas.openxmlformats.org/officeDocument/2006/relationships/image" Target="../media/image21.gif"/><Relationship Id="rId4" Type="http://schemas.openxmlformats.org/officeDocument/2006/relationships/image" Target="../media/image18.PNG"/><Relationship Id="rId9" Type="http://schemas.openxmlformats.org/officeDocument/2006/relationships/slide" Target="slide2.xml"/><Relationship Id="rId14" Type="http://schemas.openxmlformats.org/officeDocument/2006/relationships/image" Target="../media/image2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4.gif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23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22.gif"/><Relationship Id="rId5" Type="http://schemas.openxmlformats.org/officeDocument/2006/relationships/image" Target="../media/image19.gif"/><Relationship Id="rId15" Type="http://schemas.openxmlformats.org/officeDocument/2006/relationships/image" Target="../media/image26.gif"/><Relationship Id="rId10" Type="http://schemas.openxmlformats.org/officeDocument/2006/relationships/image" Target="../media/image21.gif"/><Relationship Id="rId4" Type="http://schemas.openxmlformats.org/officeDocument/2006/relationships/image" Target="../media/image18.PNG"/><Relationship Id="rId9" Type="http://schemas.openxmlformats.org/officeDocument/2006/relationships/slide" Target="slide2.xml"/><Relationship Id="rId14" Type="http://schemas.openxmlformats.org/officeDocument/2006/relationships/image" Target="../media/image2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4.gif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23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22.gif"/><Relationship Id="rId5" Type="http://schemas.openxmlformats.org/officeDocument/2006/relationships/image" Target="../media/image19.gif"/><Relationship Id="rId15" Type="http://schemas.openxmlformats.org/officeDocument/2006/relationships/image" Target="../media/image26.gif"/><Relationship Id="rId10" Type="http://schemas.openxmlformats.org/officeDocument/2006/relationships/image" Target="../media/image21.gif"/><Relationship Id="rId4" Type="http://schemas.openxmlformats.org/officeDocument/2006/relationships/image" Target="../media/image18.PNG"/><Relationship Id="rId9" Type="http://schemas.openxmlformats.org/officeDocument/2006/relationships/slide" Target="slide2.xml"/><Relationship Id="rId14" Type="http://schemas.openxmlformats.org/officeDocument/2006/relationships/image" Target="../media/image25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4.gif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23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2.gif"/><Relationship Id="rId5" Type="http://schemas.openxmlformats.org/officeDocument/2006/relationships/image" Target="../media/image19.gif"/><Relationship Id="rId15" Type="http://schemas.openxmlformats.org/officeDocument/2006/relationships/image" Target="../media/image26.gif"/><Relationship Id="rId10" Type="http://schemas.openxmlformats.org/officeDocument/2006/relationships/image" Target="../media/image21.gif"/><Relationship Id="rId4" Type="http://schemas.openxmlformats.org/officeDocument/2006/relationships/image" Target="../media/image18.PNG"/><Relationship Id="rId9" Type="http://schemas.openxmlformats.org/officeDocument/2006/relationships/slide" Target="slide2.xml"/><Relationship Id="rId14" Type="http://schemas.openxmlformats.org/officeDocument/2006/relationships/image" Target="../media/image25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4.gif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12" Type="http://schemas.openxmlformats.org/officeDocument/2006/relationships/image" Target="../media/image23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22.gif"/><Relationship Id="rId5" Type="http://schemas.openxmlformats.org/officeDocument/2006/relationships/image" Target="../media/image19.gif"/><Relationship Id="rId15" Type="http://schemas.openxmlformats.org/officeDocument/2006/relationships/image" Target="../media/image26.gif"/><Relationship Id="rId10" Type="http://schemas.openxmlformats.org/officeDocument/2006/relationships/image" Target="../media/image21.gif"/><Relationship Id="rId4" Type="http://schemas.openxmlformats.org/officeDocument/2006/relationships/image" Target="../media/image18.PNG"/><Relationship Id="rId9" Type="http://schemas.openxmlformats.org/officeDocument/2006/relationships/slide" Target="slide2.xml"/><Relationship Id="rId14" Type="http://schemas.openxmlformats.org/officeDocument/2006/relationships/image" Target="../media/image25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4.gif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12" Type="http://schemas.openxmlformats.org/officeDocument/2006/relationships/image" Target="../media/image23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22.gif"/><Relationship Id="rId5" Type="http://schemas.openxmlformats.org/officeDocument/2006/relationships/image" Target="../media/image19.gif"/><Relationship Id="rId15" Type="http://schemas.openxmlformats.org/officeDocument/2006/relationships/image" Target="../media/image26.gif"/><Relationship Id="rId10" Type="http://schemas.openxmlformats.org/officeDocument/2006/relationships/image" Target="../media/image21.gif"/><Relationship Id="rId4" Type="http://schemas.openxmlformats.org/officeDocument/2006/relationships/image" Target="../media/image18.PNG"/><Relationship Id="rId9" Type="http://schemas.openxmlformats.org/officeDocument/2006/relationships/slide" Target="slide2.xml"/><Relationship Id="rId14" Type="http://schemas.openxmlformats.org/officeDocument/2006/relationships/image" Target="../media/image2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  <a:endParaRPr lang="en-US" sz="3600" b="1" cap="none" spc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 8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Answer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9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 9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Answer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96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4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 10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Answer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26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52F01C7-C8F7-4381-9903-782FF680D282}"/>
              </a:ext>
            </a:extLst>
          </p:cNvPr>
          <p:cNvSpPr/>
          <p:nvPr/>
        </p:nvSpPr>
        <p:spPr>
          <a:xfrm>
            <a:off x="1337646" y="2942883"/>
            <a:ext cx="9584675" cy="16518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1219170"/>
            <a:r>
              <a:rPr lang="en-US" sz="5867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Subscribe my channel, please</a:t>
            </a:r>
            <a:endParaRPr lang="vi-VN" sz="5867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defTabSz="1219170"/>
            <a:r>
              <a:rPr lang="en-US" sz="4267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4267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F4E87F7-F485-4915-B72D-2A6F0D1EE311}"/>
              </a:ext>
            </a:extLst>
          </p:cNvPr>
          <p:cNvSpPr/>
          <p:nvPr/>
        </p:nvSpPr>
        <p:spPr>
          <a:xfrm>
            <a:off x="1778000" y="796317"/>
            <a:ext cx="8636000" cy="1405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/>
            <a:r>
              <a:rPr lang="en-US" sz="48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ĐĂNG KÝ TRỢ GIẢNG </a:t>
            </a:r>
          </a:p>
          <a:p>
            <a:pPr algn="ctr" defTabSz="1219170"/>
            <a:r>
              <a:rPr lang="en-US" sz="37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 KẾT CỘNG ĐỒNG GIÁO VIÊN</a:t>
            </a:r>
          </a:p>
        </p:txBody>
      </p:sp>
    </p:spTree>
    <p:extLst>
      <p:ext uri="{BB962C8B-B14F-4D97-AF65-F5344CB8AC3E}">
        <p14:creationId xmlns:p14="http://schemas.microsoft.com/office/powerpoint/2010/main" val="42627210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820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095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018" y="4359620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293" y="389146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844" y="4359620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119" y="3847511"/>
            <a:ext cx="2060627" cy="1383912"/>
          </a:xfrm>
          <a:prstGeom prst="rect">
            <a:avLst/>
          </a:prstGeom>
        </p:spPr>
      </p:pic>
      <p:pic>
        <p:nvPicPr>
          <p:cNvPr id="16" name="Picture 15">
            <a:hlinkClick r:id="rId16" action="ppaction://hlinksldjump"/>
            <a:extLst>
              <a:ext uri="{FF2B5EF4-FFF2-40B4-BE49-F238E27FC236}">
                <a16:creationId xmlns:a16="http://schemas.microsoft.com/office/drawing/2014/main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930647"/>
            <a:ext cx="1969179" cy="17436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418538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rId20" action="ppaction://hlinksldjump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là người đọc bản Tuyên ngô độc lập?</a:t>
            </a: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Bác Hồ</a:t>
            </a: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 2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Answer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 3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Answer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 4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Answer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8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 5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Answer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7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6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 6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Answer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34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9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 7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Answer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50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142</Words>
  <Application>Microsoft Office PowerPoint</Application>
  <PresentationFormat>Widescreen</PresentationFormat>
  <Paragraphs>45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Tahoma</vt:lpstr>
      <vt:lpstr>Calibri</vt:lpstr>
      <vt:lpstr>Calibri Light</vt:lpstr>
      <vt:lpstr>Times New Roman</vt:lpstr>
      <vt:lpstr>Arial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Admin</cp:lastModifiedBy>
  <cp:revision>22</cp:revision>
  <dcterms:created xsi:type="dcterms:W3CDTF">2018-05-24T12:43:45Z</dcterms:created>
  <dcterms:modified xsi:type="dcterms:W3CDTF">2020-11-24T02:08:17Z</dcterms:modified>
</cp:coreProperties>
</file>