
<file path=[Content_Types].xml><?xml version="1.0" encoding="utf-8"?>
<Types xmlns="http://schemas.openxmlformats.org/package/2006/content-types">
  <Default Extension="mp3" ContentType="audio/mpeg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427" r:id="rId3"/>
    <p:sldId id="428" r:id="rId4"/>
    <p:sldId id="429" r:id="rId5"/>
    <p:sldId id="430" r:id="rId6"/>
    <p:sldId id="431" r:id="rId7"/>
    <p:sldId id="290" r:id="rId8"/>
    <p:sldId id="432" r:id="rId9"/>
    <p:sldId id="433" r:id="rId10"/>
    <p:sldId id="434" r:id="rId11"/>
    <p:sldId id="435" r:id="rId12"/>
    <p:sldId id="314" r:id="rId13"/>
    <p:sldId id="436" r:id="rId14"/>
    <p:sldId id="437" r:id="rId15"/>
    <p:sldId id="438" r:id="rId16"/>
    <p:sldId id="43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ở đầu" id="{7AEE87ED-2D9A-4A1A-8723-EAF58454D831}">
          <p14:sldIdLst>
            <p14:sldId id="256"/>
          </p14:sldIdLst>
        </p14:section>
        <p14:section name="Đội 1" id="{B504A290-4428-4E9B-83A6-DBC39CC936DF}">
          <p14:sldIdLst>
            <p14:sldId id="427"/>
            <p14:sldId id="428"/>
            <p14:sldId id="429"/>
            <p14:sldId id="430"/>
            <p14:sldId id="431"/>
          </p14:sldIdLst>
        </p14:section>
        <p14:section name="Đội 2" id="{80448BCF-5B8B-49EF-81DA-78D3C41880A1}">
          <p14:sldIdLst>
            <p14:sldId id="290"/>
            <p14:sldId id="432"/>
            <p14:sldId id="433"/>
            <p14:sldId id="434"/>
            <p14:sldId id="435"/>
          </p14:sldIdLst>
        </p14:section>
        <p14:section name="Đội 3" id="{91D44D86-C3F7-4477-BED4-743882BE8393}">
          <p14:sldIdLst>
            <p14:sldId id="314"/>
            <p14:sldId id="436"/>
            <p14:sldId id="437"/>
            <p14:sldId id="438"/>
            <p14:sldId id="43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8035"/>
    <a:srgbClr val="4472C4"/>
    <a:srgbClr val="DDF1E6"/>
    <a:srgbClr val="FF9A18"/>
    <a:srgbClr val="FC5C3D"/>
    <a:srgbClr val="F1CD39"/>
    <a:srgbClr val="0C7D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6" autoAdjust="0"/>
    <p:restoredTop sz="94660"/>
  </p:normalViewPr>
  <p:slideViewPr>
    <p:cSldViewPr snapToGrid="0">
      <p:cViewPr varScale="1">
        <p:scale>
          <a:sx n="77" d="100"/>
          <a:sy n="77" d="100"/>
        </p:scale>
        <p:origin x="16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1E571-3AF1-4214-ACFA-C5A3246B6CD7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B99C6-1BEF-4943-BB6F-FC773193B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3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7675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4183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613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4195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911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5743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4349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426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694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775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slide" Target="../slides/slide4.xml"/><Relationship Id="rId26" Type="http://schemas.openxmlformats.org/officeDocument/2006/relationships/slide" Target="../slides/slide12.xml"/><Relationship Id="rId3" Type="http://schemas.openxmlformats.org/officeDocument/2006/relationships/slideMaster" Target="../slideMasters/slideMaster1.xml"/><Relationship Id="rId21" Type="http://schemas.openxmlformats.org/officeDocument/2006/relationships/slide" Target="../slides/slide7.xml"/><Relationship Id="rId7" Type="http://schemas.openxmlformats.org/officeDocument/2006/relationships/image" Target="../media/image4.svg"/><Relationship Id="rId12" Type="http://schemas.openxmlformats.org/officeDocument/2006/relationships/image" Target="../media/image6.png"/><Relationship Id="rId17" Type="http://schemas.openxmlformats.org/officeDocument/2006/relationships/slide" Target="../slides/slide3.xml"/><Relationship Id="rId25" Type="http://schemas.openxmlformats.org/officeDocument/2006/relationships/slide" Target="../slides/slide11.xml"/><Relationship Id="rId2" Type="http://schemas.openxmlformats.org/officeDocument/2006/relationships/audio" Target="../media/media1.mp3"/><Relationship Id="rId16" Type="http://schemas.openxmlformats.org/officeDocument/2006/relationships/slide" Target="../slides/slide2.xml"/><Relationship Id="rId20" Type="http://schemas.openxmlformats.org/officeDocument/2006/relationships/slide" Target="../slides/slide6.xml"/><Relationship Id="rId29" Type="http://schemas.openxmlformats.org/officeDocument/2006/relationships/slide" Target="../slides/slide15.xml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24" Type="http://schemas.openxmlformats.org/officeDocument/2006/relationships/slide" Target="../slides/slide10.xml"/><Relationship Id="rId32" Type="http://schemas.openxmlformats.org/officeDocument/2006/relationships/image" Target="../media/image11.png"/><Relationship Id="rId5" Type="http://schemas.openxmlformats.org/officeDocument/2006/relationships/image" Target="../media/image2.jpeg"/><Relationship Id="rId15" Type="http://schemas.openxmlformats.org/officeDocument/2006/relationships/image" Target="../media/image9.png"/><Relationship Id="rId23" Type="http://schemas.openxmlformats.org/officeDocument/2006/relationships/slide" Target="../slides/slide9.xml"/><Relationship Id="rId28" Type="http://schemas.openxmlformats.org/officeDocument/2006/relationships/slide" Target="../slides/slide14.xml"/><Relationship Id="rId10" Type="http://schemas.openxmlformats.org/officeDocument/2006/relationships/image" Target="../media/image5.png"/><Relationship Id="rId19" Type="http://schemas.openxmlformats.org/officeDocument/2006/relationships/slide" Target="../slides/slide5.xml"/><Relationship Id="rId31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image" Target="../media/image8.gif"/><Relationship Id="rId22" Type="http://schemas.openxmlformats.org/officeDocument/2006/relationships/slide" Target="../slides/slide8.xml"/><Relationship Id="rId27" Type="http://schemas.openxmlformats.org/officeDocument/2006/relationships/slide" Target="../slides/slide13.xml"/><Relationship Id="rId30" Type="http://schemas.openxmlformats.org/officeDocument/2006/relationships/slide" Target="../slides/slide16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edia9">
            <a:hlinkClick r:id="" action="ppaction://media"/>
            <a:extLst>
              <a:ext uri="{FF2B5EF4-FFF2-40B4-BE49-F238E27FC236}">
                <a16:creationId xmlns:a16="http://schemas.microsoft.com/office/drawing/2014/main" id="{247F30B2-C0AA-484D-A54D-141DC5C458A4}"/>
              </a:ext>
            </a:extLst>
          </p:cNvPr>
          <p:cNvPicPr>
            <a:picLocks noChangeAspect="1"/>
          </p:cNvPicPr>
          <p:nvPr userDrawn="1"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25" y="98425"/>
            <a:ext cx="487363" cy="487363"/>
          </a:xfrm>
          <a:prstGeom prst="rect">
            <a:avLst/>
          </a:prstGeom>
        </p:spPr>
      </p:pic>
      <p:pic>
        <p:nvPicPr>
          <p:cNvPr id="8" name="图片 3">
            <a:extLst>
              <a:ext uri="{FF2B5EF4-FFF2-40B4-BE49-F238E27FC236}">
                <a16:creationId xmlns:a16="http://schemas.microsoft.com/office/drawing/2014/main" id="{58ACC8CD-4D2F-4912-A6E4-F10434B562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5693"/>
            <a:ext cx="12192001" cy="688938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B9A0CC4-3D9A-427C-8894-A60FD5BBA34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327258" y="2012567"/>
            <a:ext cx="3800364" cy="446129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4C338B9-D732-4C5E-9AF4-AE9CE759103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15969" y="1309260"/>
            <a:ext cx="3127909" cy="52392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EA0C4C4-0754-476C-BB35-E49B77C2167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624225" y="2295330"/>
            <a:ext cx="4703033" cy="425317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A3304BB-9745-4CBE-8BC1-5A56A5F41745}"/>
              </a:ext>
            </a:extLst>
          </p:cNvPr>
          <p:cNvGrpSpPr/>
          <p:nvPr userDrawn="1"/>
        </p:nvGrpSpPr>
        <p:grpSpPr>
          <a:xfrm>
            <a:off x="1132736" y="5015339"/>
            <a:ext cx="1567544" cy="1066801"/>
            <a:chOff x="1132736" y="5015339"/>
            <a:chExt cx="1567544" cy="1066801"/>
          </a:xfrm>
        </p:grpSpPr>
        <p:pic>
          <p:nvPicPr>
            <p:cNvPr id="13" name="Picture 2" descr="50++ cliparts | Board Wood Vector Clipart | Yespress.info">
              <a:extLst>
                <a:ext uri="{FF2B5EF4-FFF2-40B4-BE49-F238E27FC236}">
                  <a16:creationId xmlns:a16="http://schemas.microsoft.com/office/drawing/2014/main" id="{8FA2F797-A3DB-445D-89E4-656151CA10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49" r="19278"/>
            <a:stretch/>
          </p:blipFill>
          <p:spPr bwMode="auto">
            <a:xfrm>
              <a:off x="1132736" y="5015339"/>
              <a:ext cx="1567544" cy="1066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D3A1871-D275-46F2-BE0E-965C947FF524}"/>
                </a:ext>
              </a:extLst>
            </p:cNvPr>
            <p:cNvSpPr txBox="1"/>
            <p:nvPr/>
          </p:nvSpPr>
          <p:spPr>
            <a:xfrm>
              <a:off x="1532841" y="5476722"/>
              <a:ext cx="767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Đội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 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5499A6F-5CCE-4B0C-8A63-6489D7672031}"/>
              </a:ext>
            </a:extLst>
          </p:cNvPr>
          <p:cNvGrpSpPr/>
          <p:nvPr userDrawn="1"/>
        </p:nvGrpSpPr>
        <p:grpSpPr>
          <a:xfrm>
            <a:off x="4952066" y="5127989"/>
            <a:ext cx="1567544" cy="1066801"/>
            <a:chOff x="4952066" y="5127989"/>
            <a:chExt cx="1567544" cy="1066801"/>
          </a:xfrm>
        </p:grpSpPr>
        <p:pic>
          <p:nvPicPr>
            <p:cNvPr id="16" name="Picture 2" descr="50++ cliparts | Board Wood Vector Clipart | Yespress.info">
              <a:extLst>
                <a:ext uri="{FF2B5EF4-FFF2-40B4-BE49-F238E27FC236}">
                  <a16:creationId xmlns:a16="http://schemas.microsoft.com/office/drawing/2014/main" id="{CA4CF4B4-DD53-4B98-9DA0-577D2367FA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49" r="19278"/>
            <a:stretch/>
          </p:blipFill>
          <p:spPr bwMode="auto">
            <a:xfrm>
              <a:off x="4952066" y="5127989"/>
              <a:ext cx="1567544" cy="1066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0611B92-2098-4407-AFCC-4009A8BDE4D8}"/>
                </a:ext>
              </a:extLst>
            </p:cNvPr>
            <p:cNvSpPr txBox="1"/>
            <p:nvPr/>
          </p:nvSpPr>
          <p:spPr>
            <a:xfrm>
              <a:off x="5352171" y="5602429"/>
              <a:ext cx="767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Đội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 2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B21C4AA-2F0F-4E16-B2B1-3DF67B46D652}"/>
              </a:ext>
            </a:extLst>
          </p:cNvPr>
          <p:cNvGrpSpPr/>
          <p:nvPr userDrawn="1"/>
        </p:nvGrpSpPr>
        <p:grpSpPr>
          <a:xfrm>
            <a:off x="9351134" y="5127988"/>
            <a:ext cx="1567544" cy="1066801"/>
            <a:chOff x="9351134" y="5127988"/>
            <a:chExt cx="1567544" cy="1066801"/>
          </a:xfrm>
        </p:grpSpPr>
        <p:pic>
          <p:nvPicPr>
            <p:cNvPr id="19" name="Picture 2" descr="50++ cliparts | Board Wood Vector Clipart | Yespress.info">
              <a:extLst>
                <a:ext uri="{FF2B5EF4-FFF2-40B4-BE49-F238E27FC236}">
                  <a16:creationId xmlns:a16="http://schemas.microsoft.com/office/drawing/2014/main" id="{FD5736A2-8B61-452A-BB3E-B7E1624D8C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49" r="19278"/>
            <a:stretch/>
          </p:blipFill>
          <p:spPr bwMode="auto">
            <a:xfrm>
              <a:off x="9351134" y="5127988"/>
              <a:ext cx="1567544" cy="1066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49A63B2-76FD-4ED9-B309-DAA51DCF32CE}"/>
                </a:ext>
              </a:extLst>
            </p:cNvPr>
            <p:cNvSpPr txBox="1"/>
            <p:nvPr/>
          </p:nvSpPr>
          <p:spPr>
            <a:xfrm>
              <a:off x="9751239" y="5641867"/>
              <a:ext cx="767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Đội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 3</a:t>
              </a:r>
            </a:p>
          </p:txBody>
        </p:sp>
      </p:grpSp>
      <p:pic>
        <p:nvPicPr>
          <p:cNvPr id="21" name="Picture 4" descr="65+ Orange Free United... Orange Clipart | ClipartLook">
            <a:extLst>
              <a:ext uri="{FF2B5EF4-FFF2-40B4-BE49-F238E27FC236}">
                <a16:creationId xmlns:a16="http://schemas.microsoft.com/office/drawing/2014/main" id="{B9A2C24A-417A-4FE6-92CA-F297FBC2E7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810" y="3712054"/>
            <a:ext cx="579014" cy="58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Apple Clipart. | Apple picture, Apple clip art">
            <a:extLst>
              <a:ext uri="{FF2B5EF4-FFF2-40B4-BE49-F238E27FC236}">
                <a16:creationId xmlns:a16="http://schemas.microsoft.com/office/drawing/2014/main" id="{C1D2BAB2-A518-409C-BCC6-F1D1FD7FDD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2271">
            <a:off x="4221961" y="3628088"/>
            <a:ext cx="481110" cy="51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Amazing Cliparts Today:1582489236 | Yellow Mango Clipart | UHD+">
            <a:extLst>
              <a:ext uri="{FF2B5EF4-FFF2-40B4-BE49-F238E27FC236}">
                <a16:creationId xmlns:a16="http://schemas.microsoft.com/office/drawing/2014/main" id="{AF70B3F1-E6BE-461C-B921-6BC31F56C4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56658">
            <a:off x="534874" y="3362889"/>
            <a:ext cx="520959" cy="52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Amazing Cliparts Today:1582489236 | Yellow Mango Clipart | UHD+">
            <a:extLst>
              <a:ext uri="{FF2B5EF4-FFF2-40B4-BE49-F238E27FC236}">
                <a16:creationId xmlns:a16="http://schemas.microsoft.com/office/drawing/2014/main" id="{11142326-B3B4-4C0E-94E0-A27351A8F6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56658">
            <a:off x="750154" y="1942511"/>
            <a:ext cx="520959" cy="52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: Rounded Corners 24">
            <a:hlinkClick r:id="rId16" action="ppaction://hlinksldjump"/>
            <a:extLst>
              <a:ext uri="{FF2B5EF4-FFF2-40B4-BE49-F238E27FC236}">
                <a16:creationId xmlns:a16="http://schemas.microsoft.com/office/drawing/2014/main" id="{1CFA4572-7DF7-4B08-A15F-52368D97D7AF}"/>
              </a:ext>
            </a:extLst>
          </p:cNvPr>
          <p:cNvSpPr/>
          <p:nvPr userDrawn="1"/>
        </p:nvSpPr>
        <p:spPr>
          <a:xfrm>
            <a:off x="617505" y="498564"/>
            <a:ext cx="432601" cy="432601"/>
          </a:xfrm>
          <a:prstGeom prst="roundRect">
            <a:avLst/>
          </a:prstGeom>
          <a:solidFill>
            <a:srgbClr val="F1CD39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26" name="Rectangle: Rounded Corners 25">
            <a:hlinkClick r:id="rId17" action="ppaction://hlinksldjump"/>
            <a:extLst>
              <a:ext uri="{FF2B5EF4-FFF2-40B4-BE49-F238E27FC236}">
                <a16:creationId xmlns:a16="http://schemas.microsoft.com/office/drawing/2014/main" id="{FFE64B09-88BC-4685-B094-2EF7274BAD01}"/>
              </a:ext>
            </a:extLst>
          </p:cNvPr>
          <p:cNvSpPr/>
          <p:nvPr userDrawn="1"/>
        </p:nvSpPr>
        <p:spPr>
          <a:xfrm>
            <a:off x="1101672" y="498564"/>
            <a:ext cx="432601" cy="432601"/>
          </a:xfrm>
          <a:prstGeom prst="roundRect">
            <a:avLst/>
          </a:prstGeom>
          <a:solidFill>
            <a:srgbClr val="F1CD39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27" name="Rectangle: Rounded Corners 26">
            <a:hlinkClick r:id="rId18" action="ppaction://hlinksldjump"/>
            <a:extLst>
              <a:ext uri="{FF2B5EF4-FFF2-40B4-BE49-F238E27FC236}">
                <a16:creationId xmlns:a16="http://schemas.microsoft.com/office/drawing/2014/main" id="{E18D74BC-7DAD-4867-A52C-290F71CF2F15}"/>
              </a:ext>
            </a:extLst>
          </p:cNvPr>
          <p:cNvSpPr/>
          <p:nvPr userDrawn="1"/>
        </p:nvSpPr>
        <p:spPr>
          <a:xfrm>
            <a:off x="1585839" y="498564"/>
            <a:ext cx="432601" cy="432601"/>
          </a:xfrm>
          <a:prstGeom prst="roundRect">
            <a:avLst/>
          </a:prstGeom>
          <a:solidFill>
            <a:srgbClr val="F1CD39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28" name="Rectangle: Rounded Corners 27">
            <a:hlinkClick r:id="rId19" action="ppaction://hlinksldjump"/>
            <a:extLst>
              <a:ext uri="{FF2B5EF4-FFF2-40B4-BE49-F238E27FC236}">
                <a16:creationId xmlns:a16="http://schemas.microsoft.com/office/drawing/2014/main" id="{B037F5D3-C7CB-4B17-BAFB-48E2DA2806F9}"/>
              </a:ext>
            </a:extLst>
          </p:cNvPr>
          <p:cNvSpPr/>
          <p:nvPr userDrawn="1"/>
        </p:nvSpPr>
        <p:spPr>
          <a:xfrm>
            <a:off x="2070006" y="498564"/>
            <a:ext cx="432601" cy="432601"/>
          </a:xfrm>
          <a:prstGeom prst="roundRect">
            <a:avLst/>
          </a:prstGeom>
          <a:solidFill>
            <a:srgbClr val="F1CD39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29" name="Rectangle: Rounded Corners 28">
            <a:hlinkClick r:id="rId20" action="ppaction://hlinksldjump"/>
            <a:extLst>
              <a:ext uri="{FF2B5EF4-FFF2-40B4-BE49-F238E27FC236}">
                <a16:creationId xmlns:a16="http://schemas.microsoft.com/office/drawing/2014/main" id="{5E489175-92F2-4ECD-9247-0CA7FD81FFE7}"/>
              </a:ext>
            </a:extLst>
          </p:cNvPr>
          <p:cNvSpPr/>
          <p:nvPr userDrawn="1"/>
        </p:nvSpPr>
        <p:spPr>
          <a:xfrm>
            <a:off x="2554173" y="498564"/>
            <a:ext cx="432601" cy="432601"/>
          </a:xfrm>
          <a:prstGeom prst="roundRect">
            <a:avLst/>
          </a:prstGeom>
          <a:solidFill>
            <a:srgbClr val="F1CD39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30" name="Rectangle: Rounded Corners 29">
            <a:hlinkClick r:id="rId21" action="ppaction://hlinksldjump"/>
            <a:extLst>
              <a:ext uri="{FF2B5EF4-FFF2-40B4-BE49-F238E27FC236}">
                <a16:creationId xmlns:a16="http://schemas.microsoft.com/office/drawing/2014/main" id="{2C687609-32C0-4CCA-8BAF-59DEE038854A}"/>
              </a:ext>
            </a:extLst>
          </p:cNvPr>
          <p:cNvSpPr/>
          <p:nvPr userDrawn="1"/>
        </p:nvSpPr>
        <p:spPr>
          <a:xfrm>
            <a:off x="4793605" y="498564"/>
            <a:ext cx="432601" cy="432601"/>
          </a:xfrm>
          <a:prstGeom prst="roundRect">
            <a:avLst/>
          </a:prstGeom>
          <a:solidFill>
            <a:srgbClr val="FC5C3D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1" name="Rectangle: Rounded Corners 30">
            <a:hlinkClick r:id="rId22" action="ppaction://hlinksldjump"/>
            <a:extLst>
              <a:ext uri="{FF2B5EF4-FFF2-40B4-BE49-F238E27FC236}">
                <a16:creationId xmlns:a16="http://schemas.microsoft.com/office/drawing/2014/main" id="{CA8A9D9A-5E28-4D11-B3AD-EF932CFD7557}"/>
              </a:ext>
            </a:extLst>
          </p:cNvPr>
          <p:cNvSpPr/>
          <p:nvPr userDrawn="1"/>
        </p:nvSpPr>
        <p:spPr>
          <a:xfrm>
            <a:off x="5277772" y="498564"/>
            <a:ext cx="432601" cy="432601"/>
          </a:xfrm>
          <a:prstGeom prst="roundRect">
            <a:avLst/>
          </a:prstGeom>
          <a:solidFill>
            <a:srgbClr val="FC5C3D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2" name="Rectangle: Rounded Corners 31">
            <a:hlinkClick r:id="rId23" action="ppaction://hlinksldjump"/>
            <a:extLst>
              <a:ext uri="{FF2B5EF4-FFF2-40B4-BE49-F238E27FC236}">
                <a16:creationId xmlns:a16="http://schemas.microsoft.com/office/drawing/2014/main" id="{ACCC9E38-7A9E-45E0-B15D-028C3CF6E3A8}"/>
              </a:ext>
            </a:extLst>
          </p:cNvPr>
          <p:cNvSpPr/>
          <p:nvPr userDrawn="1"/>
        </p:nvSpPr>
        <p:spPr>
          <a:xfrm>
            <a:off x="5761939" y="498564"/>
            <a:ext cx="432601" cy="432601"/>
          </a:xfrm>
          <a:prstGeom prst="roundRect">
            <a:avLst/>
          </a:prstGeom>
          <a:solidFill>
            <a:srgbClr val="FC5C3D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3" name="Rectangle: Rounded Corners 32">
            <a:hlinkClick r:id="rId24" action="ppaction://hlinksldjump"/>
            <a:extLst>
              <a:ext uri="{FF2B5EF4-FFF2-40B4-BE49-F238E27FC236}">
                <a16:creationId xmlns:a16="http://schemas.microsoft.com/office/drawing/2014/main" id="{6E31A996-322B-4C27-B154-425999781EE1}"/>
              </a:ext>
            </a:extLst>
          </p:cNvPr>
          <p:cNvSpPr/>
          <p:nvPr userDrawn="1"/>
        </p:nvSpPr>
        <p:spPr>
          <a:xfrm>
            <a:off x="6246106" y="498564"/>
            <a:ext cx="432601" cy="432601"/>
          </a:xfrm>
          <a:prstGeom prst="roundRect">
            <a:avLst/>
          </a:prstGeom>
          <a:solidFill>
            <a:srgbClr val="FC5C3D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34" name="Rectangle: Rounded Corners 33">
            <a:hlinkClick r:id="rId25" action="ppaction://hlinksldjump"/>
            <a:extLst>
              <a:ext uri="{FF2B5EF4-FFF2-40B4-BE49-F238E27FC236}">
                <a16:creationId xmlns:a16="http://schemas.microsoft.com/office/drawing/2014/main" id="{F160F759-3F99-4193-8094-8B36EBE0B3D8}"/>
              </a:ext>
            </a:extLst>
          </p:cNvPr>
          <p:cNvSpPr/>
          <p:nvPr userDrawn="1"/>
        </p:nvSpPr>
        <p:spPr>
          <a:xfrm>
            <a:off x="6730273" y="498564"/>
            <a:ext cx="432601" cy="432601"/>
          </a:xfrm>
          <a:prstGeom prst="roundRect">
            <a:avLst/>
          </a:prstGeom>
          <a:solidFill>
            <a:srgbClr val="FC5C3D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35" name="Rectangle: Rounded Corners 34">
            <a:hlinkClick r:id="rId26" action="ppaction://hlinksldjump"/>
            <a:extLst>
              <a:ext uri="{FF2B5EF4-FFF2-40B4-BE49-F238E27FC236}">
                <a16:creationId xmlns:a16="http://schemas.microsoft.com/office/drawing/2014/main" id="{F7735A37-2BB3-4D84-8BAD-A6714ABD5619}"/>
              </a:ext>
            </a:extLst>
          </p:cNvPr>
          <p:cNvSpPr/>
          <p:nvPr userDrawn="1"/>
        </p:nvSpPr>
        <p:spPr>
          <a:xfrm>
            <a:off x="8982010" y="496477"/>
            <a:ext cx="432601" cy="432601"/>
          </a:xfrm>
          <a:prstGeom prst="roundRect">
            <a:avLst/>
          </a:prstGeom>
          <a:solidFill>
            <a:srgbClr val="FF9A18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6" name="Rectangle: Rounded Corners 35">
            <a:hlinkClick r:id="rId27" action="ppaction://hlinksldjump"/>
            <a:extLst>
              <a:ext uri="{FF2B5EF4-FFF2-40B4-BE49-F238E27FC236}">
                <a16:creationId xmlns:a16="http://schemas.microsoft.com/office/drawing/2014/main" id="{E5F05677-5682-4484-AEBB-5420393009B6}"/>
              </a:ext>
            </a:extLst>
          </p:cNvPr>
          <p:cNvSpPr/>
          <p:nvPr userDrawn="1"/>
        </p:nvSpPr>
        <p:spPr>
          <a:xfrm>
            <a:off x="9466177" y="496477"/>
            <a:ext cx="432601" cy="432601"/>
          </a:xfrm>
          <a:prstGeom prst="roundRect">
            <a:avLst/>
          </a:prstGeom>
          <a:solidFill>
            <a:srgbClr val="FF9A18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7" name="Rectangle: Rounded Corners 36">
            <a:hlinkClick r:id="rId28" action="ppaction://hlinksldjump"/>
            <a:extLst>
              <a:ext uri="{FF2B5EF4-FFF2-40B4-BE49-F238E27FC236}">
                <a16:creationId xmlns:a16="http://schemas.microsoft.com/office/drawing/2014/main" id="{D1CD17AE-D22A-42D5-9EA6-9FE60099C68B}"/>
              </a:ext>
            </a:extLst>
          </p:cNvPr>
          <p:cNvSpPr/>
          <p:nvPr userDrawn="1"/>
        </p:nvSpPr>
        <p:spPr>
          <a:xfrm>
            <a:off x="9950344" y="496477"/>
            <a:ext cx="432601" cy="432601"/>
          </a:xfrm>
          <a:prstGeom prst="roundRect">
            <a:avLst/>
          </a:prstGeom>
          <a:solidFill>
            <a:srgbClr val="FF9A18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8" name="Rectangle: Rounded Corners 37">
            <a:hlinkClick r:id="rId29" action="ppaction://hlinksldjump"/>
            <a:extLst>
              <a:ext uri="{FF2B5EF4-FFF2-40B4-BE49-F238E27FC236}">
                <a16:creationId xmlns:a16="http://schemas.microsoft.com/office/drawing/2014/main" id="{14404BE1-FA54-410D-ACDB-183BB22AF829}"/>
              </a:ext>
            </a:extLst>
          </p:cNvPr>
          <p:cNvSpPr/>
          <p:nvPr userDrawn="1"/>
        </p:nvSpPr>
        <p:spPr>
          <a:xfrm>
            <a:off x="10434511" y="496477"/>
            <a:ext cx="432601" cy="432601"/>
          </a:xfrm>
          <a:prstGeom prst="roundRect">
            <a:avLst/>
          </a:prstGeom>
          <a:solidFill>
            <a:srgbClr val="FF9A18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39" name="Rectangle: Rounded Corners 38">
            <a:hlinkClick r:id="rId30" action="ppaction://hlinksldjump"/>
            <a:extLst>
              <a:ext uri="{FF2B5EF4-FFF2-40B4-BE49-F238E27FC236}">
                <a16:creationId xmlns:a16="http://schemas.microsoft.com/office/drawing/2014/main" id="{3B2A66D9-29D2-48B8-AD2B-F9766D56A8D6}"/>
              </a:ext>
            </a:extLst>
          </p:cNvPr>
          <p:cNvSpPr/>
          <p:nvPr userDrawn="1"/>
        </p:nvSpPr>
        <p:spPr>
          <a:xfrm>
            <a:off x="10918678" y="496477"/>
            <a:ext cx="432601" cy="432601"/>
          </a:xfrm>
          <a:prstGeom prst="roundRect">
            <a:avLst/>
          </a:prstGeom>
          <a:solidFill>
            <a:srgbClr val="FF9A18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pic>
        <p:nvPicPr>
          <p:cNvPr id="40" name="Picture 8" descr="Amazing Cliparts Today:1582489236 | Yellow Mango Clipart | UHD+">
            <a:extLst>
              <a:ext uri="{FF2B5EF4-FFF2-40B4-BE49-F238E27FC236}">
                <a16:creationId xmlns:a16="http://schemas.microsoft.com/office/drawing/2014/main" id="{70AA3B04-A947-4D64-B0FC-9ADC7A48D1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3342" flipH="1">
            <a:off x="878775" y="2755847"/>
            <a:ext cx="520959" cy="52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Amazing Cliparts Today:1582489236 | Yellow Mango Clipart | UHD+">
            <a:extLst>
              <a:ext uri="{FF2B5EF4-FFF2-40B4-BE49-F238E27FC236}">
                <a16:creationId xmlns:a16="http://schemas.microsoft.com/office/drawing/2014/main" id="{95E50AB7-0A5E-4132-94C4-7C1EA92032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56658">
            <a:off x="1412680" y="2124932"/>
            <a:ext cx="520959" cy="52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Amazing Cliparts Today:1582489236 | Yellow Mango Clipart | UHD+">
            <a:extLst>
              <a:ext uri="{FF2B5EF4-FFF2-40B4-BE49-F238E27FC236}">
                <a16:creationId xmlns:a16="http://schemas.microsoft.com/office/drawing/2014/main" id="{1F6B91B1-0141-4296-8924-39B86C5C30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56658">
            <a:off x="1987146" y="1887866"/>
            <a:ext cx="520959" cy="52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Amazing Cliparts Today:1582489236 | Yellow Mango Clipart | UHD+">
            <a:extLst>
              <a:ext uri="{FF2B5EF4-FFF2-40B4-BE49-F238E27FC236}">
                <a16:creationId xmlns:a16="http://schemas.microsoft.com/office/drawing/2014/main" id="{C63B9BFF-E20C-4D4F-A34E-0757E378A1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49308" flipH="1">
            <a:off x="2603048" y="2217641"/>
            <a:ext cx="520959" cy="52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Amazing Cliparts Today:1582489236 | Yellow Mango Clipart | UHD+">
            <a:extLst>
              <a:ext uri="{FF2B5EF4-FFF2-40B4-BE49-F238E27FC236}">
                <a16:creationId xmlns:a16="http://schemas.microsoft.com/office/drawing/2014/main" id="{A9BF8038-CBFA-4F5C-9B04-53DA012F68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58397" flipH="1">
            <a:off x="1642396" y="2895587"/>
            <a:ext cx="520959" cy="52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Amazing Cliparts Today:1582489236 | Yellow Mango Clipart | UHD+">
            <a:extLst>
              <a:ext uri="{FF2B5EF4-FFF2-40B4-BE49-F238E27FC236}">
                <a16:creationId xmlns:a16="http://schemas.microsoft.com/office/drawing/2014/main" id="{64B6CA7F-D1CF-4F14-8CAA-EC40D0E914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1798" flipH="1">
            <a:off x="2569372" y="2903870"/>
            <a:ext cx="520959" cy="52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Amazing Cliparts Today:1582489236 | Yellow Mango Clipart | UHD+">
            <a:extLst>
              <a:ext uri="{FF2B5EF4-FFF2-40B4-BE49-F238E27FC236}">
                <a16:creationId xmlns:a16="http://schemas.microsoft.com/office/drawing/2014/main" id="{2A22DDBB-E8C4-4E00-A05F-9F16A00315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04483" flipH="1">
            <a:off x="2226426" y="3623959"/>
            <a:ext cx="520959" cy="52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Amazing Cliparts Today:1582489236 | Yellow Mango Clipart | UHD+">
            <a:extLst>
              <a:ext uri="{FF2B5EF4-FFF2-40B4-BE49-F238E27FC236}">
                <a16:creationId xmlns:a16="http://schemas.microsoft.com/office/drawing/2014/main" id="{FB795F56-506C-48D5-A656-3F458E931E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3342" flipH="1">
            <a:off x="1470291" y="1489792"/>
            <a:ext cx="520959" cy="52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 descr="Basket Clip Art - Basket Image">
            <a:extLst>
              <a:ext uri="{FF2B5EF4-FFF2-40B4-BE49-F238E27FC236}">
                <a16:creationId xmlns:a16="http://schemas.microsoft.com/office/drawing/2014/main" id="{3C56629D-B18B-4DD7-B6B8-20D0DEF855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873" y="5895112"/>
            <a:ext cx="1402385" cy="96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Apple Clipart. | Apple picture, Apple clip art">
            <a:extLst>
              <a:ext uri="{FF2B5EF4-FFF2-40B4-BE49-F238E27FC236}">
                <a16:creationId xmlns:a16="http://schemas.microsoft.com/office/drawing/2014/main" id="{A7D0D2F3-9E6C-4A72-BE64-A373F37357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7655">
            <a:off x="4516449" y="2999315"/>
            <a:ext cx="481110" cy="51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Apple Clipart. | Apple picture, Apple clip art">
            <a:extLst>
              <a:ext uri="{FF2B5EF4-FFF2-40B4-BE49-F238E27FC236}">
                <a16:creationId xmlns:a16="http://schemas.microsoft.com/office/drawing/2014/main" id="{BDB6FB71-80E3-4289-ADC7-DA398B455C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5915">
            <a:off x="4810937" y="2370542"/>
            <a:ext cx="481110" cy="51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Apple Clipart. | Apple picture, Apple clip art">
            <a:extLst>
              <a:ext uri="{FF2B5EF4-FFF2-40B4-BE49-F238E27FC236}">
                <a16:creationId xmlns:a16="http://schemas.microsoft.com/office/drawing/2014/main" id="{F7779C07-D9BE-42A6-B785-2BC21B4A69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8556">
            <a:off x="5114061" y="2993794"/>
            <a:ext cx="481110" cy="51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Apple Clipart. | Apple picture, Apple clip art">
            <a:extLst>
              <a:ext uri="{FF2B5EF4-FFF2-40B4-BE49-F238E27FC236}">
                <a16:creationId xmlns:a16="http://schemas.microsoft.com/office/drawing/2014/main" id="{6442261B-F4C6-49C3-94DD-8850C71B21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1567">
            <a:off x="5417185" y="3617046"/>
            <a:ext cx="481110" cy="51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Apple Clipart. | Apple picture, Apple clip art">
            <a:extLst>
              <a:ext uri="{FF2B5EF4-FFF2-40B4-BE49-F238E27FC236}">
                <a16:creationId xmlns:a16="http://schemas.microsoft.com/office/drawing/2014/main" id="{F2FE6324-ED6E-47D7-97CB-3C511215AF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2490">
            <a:off x="5793500" y="2912918"/>
            <a:ext cx="481110" cy="51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Apple Clipart. | Apple picture, Apple clip art">
            <a:extLst>
              <a:ext uri="{FF2B5EF4-FFF2-40B4-BE49-F238E27FC236}">
                <a16:creationId xmlns:a16="http://schemas.microsoft.com/office/drawing/2014/main" id="{E4E487F4-C53D-4C62-AFDA-FB30671268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8199">
            <a:off x="6380940" y="3218338"/>
            <a:ext cx="481110" cy="51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Apple Clipart. | Apple picture, Apple clip art">
            <a:extLst>
              <a:ext uri="{FF2B5EF4-FFF2-40B4-BE49-F238E27FC236}">
                <a16:creationId xmlns:a16="http://schemas.microsoft.com/office/drawing/2014/main" id="{315152B2-048C-4A46-813C-EA3E7A9A1F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5900">
            <a:off x="7053141" y="3417162"/>
            <a:ext cx="481110" cy="51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Apple Clipart. | Apple picture, Apple clip art">
            <a:extLst>
              <a:ext uri="{FF2B5EF4-FFF2-40B4-BE49-F238E27FC236}">
                <a16:creationId xmlns:a16="http://schemas.microsoft.com/office/drawing/2014/main" id="{211D7ABD-2FAB-49C7-A77C-6C689E38A4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31" y="3932538"/>
            <a:ext cx="481110" cy="51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Apple Clipart. | Apple picture, Apple clip art">
            <a:extLst>
              <a:ext uri="{FF2B5EF4-FFF2-40B4-BE49-F238E27FC236}">
                <a16:creationId xmlns:a16="http://schemas.microsoft.com/office/drawing/2014/main" id="{290B0965-2AFA-4A99-904C-4EFC0F712E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4336">
            <a:off x="7427472" y="4039740"/>
            <a:ext cx="481110" cy="51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0" descr="Basket Clip Art - Basket Image">
            <a:extLst>
              <a:ext uri="{FF2B5EF4-FFF2-40B4-BE49-F238E27FC236}">
                <a16:creationId xmlns:a16="http://schemas.microsoft.com/office/drawing/2014/main" id="{95185EC2-0190-4145-A630-FAD205E179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1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197" y="5864177"/>
            <a:ext cx="1402385" cy="96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65+ Orange Free United... Orange Clipart | ClipartLook">
            <a:extLst>
              <a:ext uri="{FF2B5EF4-FFF2-40B4-BE49-F238E27FC236}">
                <a16:creationId xmlns:a16="http://schemas.microsoft.com/office/drawing/2014/main" id="{82AAAAE5-F8A2-4433-9FDB-9E750301F4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518" y="3111332"/>
            <a:ext cx="579014" cy="58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65+ Orange Free United... Orange Clipart | ClipartLook">
            <a:extLst>
              <a:ext uri="{FF2B5EF4-FFF2-40B4-BE49-F238E27FC236}">
                <a16:creationId xmlns:a16="http://schemas.microsoft.com/office/drawing/2014/main" id="{CDFB9351-1B26-4A6F-AA6F-E4D33C5F9F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687" y="2679904"/>
            <a:ext cx="579014" cy="58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65+ Orange Free United... Orange Clipart | ClipartLook">
            <a:extLst>
              <a:ext uri="{FF2B5EF4-FFF2-40B4-BE49-F238E27FC236}">
                <a16:creationId xmlns:a16="http://schemas.microsoft.com/office/drawing/2014/main" id="{C40E80D2-BB0A-4D6F-BDC7-CC24123EDD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856" y="2248476"/>
            <a:ext cx="579014" cy="58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65+ Orange Free United... Orange Clipart | ClipartLook">
            <a:extLst>
              <a:ext uri="{FF2B5EF4-FFF2-40B4-BE49-F238E27FC236}">
                <a16:creationId xmlns:a16="http://schemas.microsoft.com/office/drawing/2014/main" id="{8264875D-9947-47F9-A290-522185AB9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647" y="2568119"/>
            <a:ext cx="579014" cy="58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65+ Orange Free United... Orange Clipart | ClipartLook">
            <a:extLst>
              <a:ext uri="{FF2B5EF4-FFF2-40B4-BE49-F238E27FC236}">
                <a16:creationId xmlns:a16="http://schemas.microsoft.com/office/drawing/2014/main" id="{0778203C-682C-4BCE-B4E6-DEAC62F4A8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112" y="3164349"/>
            <a:ext cx="579014" cy="58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65+ Orange Free United... Orange Clipart | ClipartLook">
            <a:extLst>
              <a:ext uri="{FF2B5EF4-FFF2-40B4-BE49-F238E27FC236}">
                <a16:creationId xmlns:a16="http://schemas.microsoft.com/office/drawing/2014/main" id="{894596E5-A532-440C-ABC7-495195A085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2577" y="3760579"/>
            <a:ext cx="579014" cy="58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65+ Orange Free United... Orange Clipart | ClipartLook">
            <a:extLst>
              <a:ext uri="{FF2B5EF4-FFF2-40B4-BE49-F238E27FC236}">
                <a16:creationId xmlns:a16="http://schemas.microsoft.com/office/drawing/2014/main" id="{58825D14-0343-46F9-9846-689A528207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478" y="3010352"/>
            <a:ext cx="579014" cy="58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65+ Orange Free United... Orange Clipart | ClipartLook">
            <a:extLst>
              <a:ext uri="{FF2B5EF4-FFF2-40B4-BE49-F238E27FC236}">
                <a16:creationId xmlns:a16="http://schemas.microsoft.com/office/drawing/2014/main" id="{F297CB31-E28B-4CBC-A953-9F0BC56C57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838" y="3486908"/>
            <a:ext cx="579014" cy="58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65+ Orange Free United... Orange Clipart | ClipartLook">
            <a:extLst>
              <a:ext uri="{FF2B5EF4-FFF2-40B4-BE49-F238E27FC236}">
                <a16:creationId xmlns:a16="http://schemas.microsoft.com/office/drawing/2014/main" id="{3FBE755E-3CC3-4AB2-95B5-D44BB113BF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821" y="3740515"/>
            <a:ext cx="579014" cy="58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2" descr="Basket clipart brown basket, Basket brown basket Transparent FREE ...">
            <a:extLst>
              <a:ext uri="{FF2B5EF4-FFF2-40B4-BE49-F238E27FC236}">
                <a16:creationId xmlns:a16="http://schemas.microsoft.com/office/drawing/2014/main" id="{9E197C4D-C935-4F2D-BBBE-FD66245866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241" y="5868941"/>
            <a:ext cx="1390759" cy="95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55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3 0.01389 L 0.0073 0.01389 C 0.00886 0.04051 0.00638 0.01644 0.01055 0.03449 C 0.01133 0.03773 0.01172 0.04144 0.01224 0.04491 C 0.0125 0.04676 0.01263 0.04907 0.01303 0.05093 C 0.01368 0.05347 0.01485 0.05556 0.01563 0.05833 C 0.01602 0.05972 0.01615 0.06111 0.01641 0.06273 C 0.01667 0.06458 0.01667 0.0669 0.01719 0.06852 C 0.02032 0.07847 0.02006 0.07292 0.02227 0.08056 C 0.02696 0.09699 0.01784 0.06921 0.02474 0.09074 C 0.02644 0.09607 0.02683 0.09514 0.02813 0.10116 C 0.02878 0.10463 0.02891 0.10833 0.02969 0.11157 C 0.03034 0.11435 0.03138 0.11644 0.0323 0.11898 C 0.03282 0.12083 0.03334 0.12292 0.03386 0.125 C 0.03542 0.12963 0.03633 0.13056 0.03803 0.13519 C 0.03894 0.13773 0.03972 0.14028 0.04063 0.14259 C 0.04258 0.14838 0.04232 0.14699 0.0448 0.15301 C 0.04792 0.16111 0.04506 0.15556 0.05053 0.16644 C 0.05157 0.16852 0.05287 0.17014 0.05391 0.17245 C 0.05756 0.18009 0.05326 0.17407 0.05808 0.17986 C 0.06029 0.1919 0.05638 0.17315 0.06394 0.19306 C 0.06615 0.19907 0.06472 0.19653 0.0681 0.20046 C 0.0724 0.21204 0.06693 0.19931 0.07227 0.20648 C 0.07383 0.20857 0.07487 0.21157 0.07644 0.21389 C 0.07761 0.21574 0.0793 0.21644 0.0806 0.21829 C 0.09271 0.23565 0.07943 0.21945 0.08724 0.2287 C 0.08776 0.23009 0.08816 0.23195 0.08894 0.2331 C 0.09141 0.2375 0.09258 0.2375 0.09558 0.24051 C 0.09701 0.2419 0.09831 0.24352 0.09974 0.24491 C 0.10209 0.25023 0.10248 0.25255 0.1056 0.25532 C 0.10638 0.25602 0.1073 0.25625 0.10808 0.25671 C 0.11172 0.2632 0.11316 0.26644 0.1181 0.27153 C 0.12084 0.27454 0.12409 0.27639 0.12644 0.28056 C 0.12722 0.28195 0.128 0.2838 0.12891 0.28495 C 0.12995 0.28634 0.13112 0.28681 0.1323 0.28796 C 0.13373 0.28935 0.13503 0.29097 0.13646 0.29236 C 0.14115 0.3037 0.13659 0.29398 0.14141 0.30139 C 0.14779 0.31088 0.14024 0.30139 0.14636 0.3088 C 0.14701 0.31019 0.1474 0.31181 0.14805 0.3132 C 0.14883 0.31435 0.14974 0.31505 0.15053 0.3162 C 0.1517 0.31759 0.153 0.31875 0.15391 0.3206 C 0.15469 0.32176 0.15495 0.32361 0.1556 0.325 C 0.15743 0.3294 0.15964 0.33357 0.16146 0.33843 C 0.1625 0.3412 0.16355 0.34445 0.16472 0.34722 C 0.16563 0.34931 0.16654 0.35116 0.16719 0.35324 C 0.16928 0.35903 0.16875 0.3588 0.1698 0.36505 C 0.17006 0.36644 0.17032 0.36782 0.17058 0.36945 C 0.17097 0.37199 0.1711 0.37431 0.17136 0.37685 C 0.17214 0.38241 0.17214 0.38218 0.17305 0.38727 C 0.17331 0.39074 0.17344 0.39421 0.17396 0.39769 C 0.17435 0.4007 0.17566 0.40648 0.17566 0.40648 C 0.17526 0.41088 0.17513 0.41551 0.17474 0.41991 C 0.1737 0.43171 0.17396 0.42037 0.17396 0.43032 L 0.17396 0.43032 " pathEditMode="relative" ptsTypes="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7 0.00162 L 0.00287 0.00162 C 0.00313 0.0118 0.00313 0.02222 0.00365 0.03264 C 0.00378 0.03472 0.00417 0.03657 0.00443 0.03865 C 0.00482 0.04097 0.00495 0.04351 0.00534 0.04606 C 0.00573 0.04861 0.00638 0.05092 0.00703 0.05347 C 0.00729 0.05486 0.00755 0.05625 0.00782 0.05787 C 0.00808 0.05972 0.00834 0.0618 0.0086 0.06365 C 0.00899 0.0662 0.00886 0.06898 0.00951 0.07106 C 0.01029 0.07407 0.01172 0.07615 0.01276 0.07847 C 0.01341 0.08148 0.01354 0.08495 0.01446 0.0875 C 0.01706 0.09444 0.0155 0.09051 0.01953 0.0993 C 0.01979 0.10139 0.01979 0.10347 0.02032 0.10532 C 0.02084 0.10694 0.02201 0.1081 0.02279 0.10972 C 0.0237 0.11157 0.02448 0.11365 0.02526 0.11551 C 0.02552 0.11759 0.02552 0.11967 0.02617 0.12152 C 0.02735 0.12569 0.03008 0.13009 0.03203 0.13333 C 0.03229 0.13495 0.03242 0.13657 0.03282 0.13773 C 0.03347 0.14004 0.03451 0.14166 0.03529 0.14375 C 0.03594 0.14514 0.03633 0.14676 0.03698 0.14814 C 0.03776 0.15023 0.03867 0.15208 0.03946 0.15416 C 0.04011 0.15555 0.0405 0.15717 0.04115 0.15856 C 0.04271 0.1625 0.04466 0.1662 0.0461 0.17037 C 0.04649 0.17152 0.04935 0.18032 0.05026 0.18217 C 0.05352 0.18935 0.05235 0.18495 0.05703 0.1912 C 0.05795 0.19236 0.05873 0.19398 0.05951 0.1956 C 0.06016 0.19699 0.06042 0.19884 0.0612 0.2 C 0.06237 0.20185 0.06394 0.20301 0.06537 0.20439 C 0.06563 0.20601 0.06563 0.20764 0.06615 0.20902 C 0.06966 0.21713 0.07084 0.21759 0.07526 0.22222 C 0.07709 0.22847 0.07722 0.23009 0.08034 0.23564 C 0.08125 0.23726 0.08269 0.23842 0.0836 0.24004 C 0.08542 0.24328 0.08555 0.24676 0.08698 0.25046 C 0.0888 0.25509 0.09089 0.25926 0.09284 0.26389 C 0.09584 0.27083 0.09545 0.27014 0.0987 0.2787 L 0.10534 0.29629 L 0.10703 0.30092 L 0.1086 0.30532 C 0.10886 0.30764 0.10899 0.31041 0.10951 0.31273 C 0.11159 0.32222 0.11159 0.31736 0.11367 0.32453 C 0.11433 0.32685 0.11459 0.32963 0.11537 0.33194 C 0.11576 0.33356 0.11654 0.33472 0.11693 0.33634 C 0.11797 0.34004 0.11784 0.34305 0.11862 0.34676 C 0.11901 0.34884 0.11979 0.35069 0.12032 0.35277 C 0.12071 0.35416 0.12071 0.35578 0.1211 0.35717 C 0.12214 0.36088 0.125 0.3662 0.12617 0.36898 C 0.12709 0.37129 0.12774 0.37407 0.12865 0.37639 C 0.12917 0.37801 0.12969 0.37939 0.13034 0.38078 C 0.1306 0.38287 0.1306 0.38495 0.13112 0.3868 C 0.13177 0.38865 0.13295 0.38958 0.1336 0.3912 C 0.13438 0.39282 0.13763 0.40254 0.13776 0.40301 C 0.13854 0.40601 0.13841 0.40949 0.13946 0.41203 C 0.14154 0.41689 0.14284 0.41967 0.14453 0.42523 C 0.14492 0.42662 0.14492 0.42824 0.14532 0.42986 C 0.14636 0.43379 0.14779 0.4375 0.1487 0.44166 C 0.14896 0.44305 0.14909 0.44467 0.14948 0.44606 C 0.15013 0.44814 0.15117 0.45 0.15196 0.45208 C 0.15222 0.45347 0.15261 0.45486 0.15287 0.45648 C 0.15313 0.45833 0.15313 0.46041 0.15365 0.46226 C 0.15404 0.46389 0.15482 0.46527 0.15534 0.46689 C 0.15573 0.46828 0.15573 0.4699 0.15612 0.47129 C 0.15769 0.47754 0.15795 0.47731 0.16029 0.4831 C 0.16055 0.48449 0.16081 0.48611 0.1612 0.4875 C 0.16172 0.49004 0.16237 0.49236 0.16276 0.4949 C 0.16459 0.50463 0.16237 0.49745 0.16537 0.50532 C 0.16563 0.50787 0.16576 0.51018 0.16615 0.51273 C 0.16654 0.51574 0.16784 0.52152 0.16784 0.52152 C 0.17019 0.55555 0.16719 0.51319 0.16953 0.54375 C 0.17005 0.55208 0.17032 0.55671 0.1711 0.56458 C 0.17136 0.56666 0.17175 0.56851 0.17201 0.5706 C 0.17409 0.5875 0.17162 0.56944 0.1737 0.58379 C 0.17539 0.61365 0.17357 0.60301 0.17617 0.61643 C 0.17696 0.63194 0.175 0.62777 0.17787 0.63287 L 0.17787 0.63287 " pathEditMode="relative" ptsTypes="AAAAAAAAAAAAAAAAAAAAAAAAA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4.16667E-6 4.81481E-6 C 0.00026 0.0081 0.00026 0.0162 0.00079 0.02453 C 0.00092 0.02615 0.00144 0.02777 0.0017 0.02939 C 0.00209 0.03125 0.00235 0.03333 0.00274 0.03518 C 0.00313 0.03726 0.00391 0.03912 0.00469 0.0412 C 0.00495 0.04236 0.00521 0.04328 0.00547 0.04467 C 0.00586 0.04606 0.00612 0.04768 0.00638 0.0493 C 0.00691 0.05138 0.00664 0.05347 0.00743 0.05509 C 0.00834 0.05763 0.0099 0.05925 0.01107 0.06111 C 0.01185 0.06342 0.01198 0.0662 0.01303 0.06828 C 0.01602 0.07384 0.0142 0.0706 0.01875 0.07754 C 0.01901 0.07916 0.01901 0.08101 0.01967 0.0824 C 0.02019 0.08379 0.02149 0.08472 0.0224 0.08587 C 0.02344 0.0875 0.02435 0.08912 0.02526 0.0905 C 0.02553 0.09212 0.02553 0.09375 0.02631 0.09537 C 0.02761 0.09861 0.0306 0.10208 0.03282 0.10462 C 0.03321 0.10601 0.03334 0.10717 0.03373 0.1081 C 0.03451 0.10995 0.03568 0.11134 0.03659 0.11296 C 0.03724 0.11412 0.03776 0.11527 0.03842 0.11643 C 0.03933 0.11805 0.04037 0.11967 0.04128 0.12129 C 0.04193 0.12245 0.04245 0.12361 0.0431 0.12476 C 0.04493 0.128 0.04714 0.13078 0.0487 0.13425 C 0.04922 0.13518 0.05235 0.14212 0.05339 0.14351 C 0.05717 0.1493 0.05573 0.14583 0.06107 0.15069 C 0.06211 0.15162 0.06303 0.153 0.06381 0.15416 C 0.06459 0.15532 0.06485 0.15694 0.06576 0.15787 C 0.06706 0.15925 0.06888 0.16018 0.07045 0.16134 C 0.07084 0.1625 0.07084 0.16388 0.07136 0.16504 C 0.07539 0.17129 0.0767 0.17175 0.08164 0.17546 C 0.08373 0.18032 0.08386 0.18171 0.08737 0.18611 C 0.08842 0.1875 0.08998 0.18842 0.09102 0.18958 C 0.0931 0.19212 0.09323 0.1949 0.09493 0.19791 C 0.09688 0.20162 0.09935 0.20486 0.10144 0.20856 C 0.10482 0.21412 0.10443 0.21365 0.10808 0.22037 L 0.11563 0.23449 L 0.11745 0.23796 L 0.11928 0.24166 C 0.11954 0.24351 0.11967 0.2456 0.12032 0.24745 C 0.12266 0.25509 0.12266 0.25115 0.125 0.25694 C 0.12579 0.25879 0.12605 0.26087 0.12696 0.26273 C 0.12735 0.26412 0.12826 0.26504 0.12865 0.2662 C 0.12982 0.26921 0.12969 0.27152 0.1306 0.27453 C 0.13099 0.27615 0.13191 0.27777 0.13256 0.27939 C 0.13295 0.28055 0.13295 0.28171 0.13334 0.28287 C 0.13451 0.28587 0.13776 0.29004 0.13907 0.29212 C 0.14011 0.29398 0.14089 0.29629 0.14193 0.29814 C 0.14245 0.29953 0.1431 0.30046 0.14388 0.30162 C 0.14414 0.30324 0.14414 0.30486 0.14467 0.30648 C 0.14545 0.30787 0.14675 0.30856 0.14753 0.30995 C 0.14844 0.31111 0.15209 0.31898 0.15222 0.31921 C 0.15287 0.32175 0.15287 0.32453 0.15417 0.32638 C 0.15625 0.33032 0.15795 0.33263 0.1599 0.33703 C 0.16029 0.33819 0.16029 0.33935 0.16068 0.34074 C 0.16185 0.34375 0.16355 0.34675 0.16459 0.35 C 0.16485 0.35115 0.16498 0.35254 0.16524 0.35347 C 0.16615 0.35532 0.16732 0.35671 0.16823 0.35833 C 0.16836 0.35949 0.16901 0.36064 0.16928 0.3618 C 0.16954 0.36342 0.16954 0.36504 0.17019 0.36643 C 0.17058 0.36782 0.17149 0.36898 0.17201 0.37013 C 0.17253 0.37129 0.17253 0.37245 0.17292 0.37361 C 0.17448 0.3787 0.17487 0.37847 0.17761 0.3831 C 0.17787 0.38425 0.17826 0.38541 0.17852 0.38657 C 0.1793 0.38865 0.17995 0.3905 0.18047 0.39236 C 0.18243 0.40023 0.17995 0.39444 0.18334 0.40069 C 0.1836 0.40277 0.18386 0.40462 0.18412 0.40671 C 0.18464 0.40902 0.1862 0.41365 0.1862 0.41388 C 0.18881 0.44074 0.18542 0.40694 0.18803 0.43125 C 0.18868 0.43796 0.18894 0.44166 0.18985 0.44791 C 0.18998 0.44953 0.1905 0.45092 0.19089 0.45277 C 0.19323 0.4662 0.19024 0.45185 0.19271 0.46319 C 0.19467 0.48703 0.19258 0.47847 0.19558 0.48912 C 0.19649 0.50162 0.19428 0.49814 0.19753 0.50231 L 0.19753 0.50254 " pathEditMode="relative" rAng="0" ptsTypes="AAAAAAAAAAAAAAAAA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0" y="2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L 4.16667E-7 3.33333E-6 C 0.00013 0.00879 0.00013 0.01759 0.00052 0.02685 C 0.00065 0.0287 0.00117 0.03055 0.0013 0.0324 C 0.00169 0.03426 0.00182 0.03657 0.00221 0.03865 C 0.00247 0.04097 0.00312 0.04305 0.00378 0.04537 C 0.00404 0.04652 0.00417 0.04768 0.00443 0.04907 C 0.00469 0.05069 0.00495 0.05254 0.00521 0.05416 C 0.0056 0.05671 0.00534 0.05879 0.00599 0.06064 C 0.00677 0.06342 0.0082 0.06527 0.00911 0.06736 C 0.00977 0.0699 0.0099 0.07291 0.01081 0.07523 C 0.01328 0.08125 0.01172 0.07777 0.01562 0.08541 C 0.01575 0.08727 0.01575 0.08935 0.01641 0.09074 C 0.0168 0.09236 0.01784 0.09328 0.01862 0.09467 C 0.0194 0.09652 0.02018 0.09838 0.02096 0.09977 C 0.02109 0.10162 0.02109 0.10347 0.02174 0.10532 C 0.02305 0.10879 0.02552 0.1125 0.02721 0.11551 C 0.0276 0.11689 0.02773 0.11828 0.02799 0.11921 C 0.02865 0.12129 0.02969 0.12291 0.03047 0.12453 C 0.03099 0.12592 0.03151 0.12708 0.03203 0.12847 C 0.03281 0.13032 0.03359 0.13217 0.03437 0.13379 C 0.0349 0.13495 0.03529 0.13634 0.03581 0.13773 C 0.03737 0.1412 0.03932 0.14444 0.04062 0.14814 C 0.04102 0.14907 0.04362 0.15671 0.0444 0.15833 C 0.04766 0.16481 0.04648 0.16088 0.05091 0.1662 C 0.05169 0.16736 0.0526 0.16875 0.05325 0.17014 C 0.05391 0.17152 0.05417 0.17314 0.05482 0.17407 C 0.05586 0.17569 0.05742 0.17685 0.05872 0.17824 C 0.05898 0.17939 0.05898 0.18102 0.0595 0.18217 C 0.06289 0.18912 0.06393 0.18958 0.0681 0.19375 C 0.06992 0.19907 0.06992 0.20069 0.07292 0.20532 C 0.0737 0.20694 0.07513 0.20787 0.07604 0.20926 C 0.07773 0.21203 0.07786 0.21504 0.07917 0.21852 C 0.08086 0.22268 0.08294 0.22615 0.08464 0.23032 C 0.0875 0.23634 0.08711 0.23588 0.09023 0.24328 L 0.09648 0.25902 L 0.09805 0.26273 L 0.09961 0.26689 C 0.09987 0.26875 0.09987 0.27129 0.10039 0.27314 C 0.10234 0.28171 0.10234 0.27731 0.1043 0.28356 C 0.10508 0.28588 0.10534 0.28796 0.10599 0.29027 C 0.10638 0.29166 0.10716 0.29282 0.10742 0.29398 C 0.10833 0.29722 0.10833 0.29977 0.10898 0.30324 C 0.10937 0.30509 0.11016 0.30671 0.11068 0.30856 C 0.11094 0.30972 0.11094 0.31111 0.11133 0.31227 C 0.11224 0.31574 0.11497 0.32014 0.11615 0.32268 C 0.11693 0.32453 0.11758 0.32708 0.11849 0.32939 C 0.11888 0.33078 0.1194 0.33194 0.12018 0.3331 C 0.12044 0.33495 0.12044 0.33657 0.12083 0.33842 C 0.12148 0.34004 0.12253 0.34074 0.12318 0.34236 C 0.12396 0.34352 0.12695 0.35231 0.12708 0.35254 C 0.12773 0.35532 0.12773 0.35833 0.12878 0.36064 C 0.13047 0.36481 0.1319 0.36736 0.13346 0.37222 C 0.13385 0.37361 0.13385 0.37477 0.13411 0.37639 C 0.13516 0.37963 0.13659 0.38287 0.1375 0.38657 C 0.13763 0.38773 0.13776 0.38935 0.13802 0.39027 C 0.1388 0.39236 0.13971 0.39398 0.14049 0.39583 C 0.14062 0.39722 0.14115 0.39838 0.14128 0.39977 C 0.14154 0.40139 0.14154 0.40324 0.14206 0.40463 C 0.14232 0.40625 0.14323 0.40764 0.14375 0.40879 C 0.14414 0.41018 0.14414 0.41134 0.1444 0.41273 C 0.1457 0.41828 0.14609 0.41805 0.14831 0.42314 C 0.14844 0.4243 0.14883 0.42569 0.14909 0.42685 C 0.14974 0.42939 0.15039 0.43125 0.15078 0.43333 C 0.15234 0.44189 0.15039 0.43564 0.15312 0.44259 C 0.15339 0.4449 0.15352 0.44699 0.15378 0.4493 C 0.15417 0.45185 0.15547 0.45671 0.15547 0.45717 C 0.15768 0.4868 0.15482 0.44953 0.15703 0.47639 C 0.15768 0.48356 0.15781 0.48773 0.15859 0.49467 C 0.15872 0.49652 0.15911 0.49814 0.1595 0.5 C 0.16133 0.51481 0.15898 0.49907 0.16094 0.51157 C 0.1625 0.53796 0.16081 0.52847 0.16328 0.54027 C 0.16406 0.55393 0.16224 0.55023 0.1651 0.55486 L 0.1651 0.55532 " pathEditMode="relative" rAng="0" ptsTypes="AAAAAAAAAAAAAAAAAAAAAAAAAA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55" y="2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5E-6 0.00024 C 5E-6 0.00926 5E-6 0.01899 0.00014 0.02917 C 0.00014 0.03102 0.0004 0.03287 0.0004 0.03473 C 0.00066 0.03681 0.00066 0.03959 0.00079 0.04167 C 0.00105 0.04422 0.00131 0.0463 0.00157 0.04885 C 0.0017 0.05024 0.0017 0.05162 0.00196 0.05301 C 0.00209 0.05487 0.00209 0.05672 0.00222 0.05857 C 0.00235 0.06112 0.00222 0.06343 0.00248 0.06575 C 0.003 0.06875 0.00352 0.07061 0.00391 0.07269 C 0.00417 0.07547 0.00429 0.07894 0.00469 0.08125 C 0.00586 0.08774 0.00508 0.08403 0.00678 0.09237 C 0.00691 0.09422 0.00691 0.09653 0.00717 0.09815 C 0.00729 0.09977 0.00782 0.10093 0.00808 0.10255 C 0.0086 0.1044 0.00886 0.10625 0.00912 0.10811 C 0.00938 0.10996 0.00938 0.11181 0.00964 0.11366 C 0.01003 0.1176 0.01133 0.12176 0.01211 0.12477 C 0.01224 0.12639 0.01224 0.12801 0.01237 0.12894 C 0.01264 0.13102 0.01316 0.13287 0.01342 0.13473 C 0.01368 0.13612 0.01381 0.1375 0.0142 0.13889 C 0.01446 0.14098 0.01472 0.14283 0.01524 0.14491 C 0.01537 0.14607 0.0155 0.14746 0.01589 0.14885 C 0.01654 0.15255 0.01732 0.15625 0.01797 0.16019 C 0.0181 0.16112 0.01928 0.16968 0.01967 0.1713 C 0.0211 0.17801 0.02058 0.17408 0.02253 0.17987 C 0.02292 0.18102 0.02331 0.18264 0.02357 0.18403 C 0.02383 0.18542 0.02396 0.18727 0.02435 0.18843 C 0.02474 0.19005 0.0254 0.19098 0.02605 0.19283 C 0.02618 0.19399 0.02618 0.19561 0.02644 0.197 C 0.02774 0.20463 0.02839 0.2051 0.03021 0.2095 C 0.03099 0.21528 0.03099 0.2169 0.0323 0.22223 C 0.03269 0.22385 0.03321 0.225 0.03373 0.22639 C 0.03451 0.2294 0.03451 0.23264 0.03503 0.23635 C 0.03581 0.24075 0.03672 0.24468 0.03751 0.24908 C 0.03881 0.25579 0.03868 0.2551 0.04011 0.2632 L 0.04284 0.2801 L 0.04349 0.28426 L 0.04415 0.28866 C 0.04428 0.29075 0.04428 0.29329 0.04467 0.29561 C 0.04532 0.30463 0.04532 0.3 0.04623 0.30695 C 0.04662 0.30926 0.04675 0.31158 0.04701 0.31389 C 0.04714 0.31528 0.04753 0.31667 0.04766 0.31783 C 0.04805 0.32176 0.04805 0.32454 0.04844 0.32801 C 0.04857 0.32987 0.04883 0.33172 0.04909 0.3338 C 0.04935 0.33519 0.04935 0.33658 0.04948 0.33797 C 0.04987 0.34144 0.05092 0.34653 0.05157 0.34908 C 0.05183 0.35116 0.05222 0.35394 0.05261 0.35625 C 0.05274 0.35764 0.05313 0.35903 0.05339 0.36042 C 0.05339 0.36227 0.05339 0.36412 0.05352 0.36598 C 0.05378 0.36783 0.05443 0.36852 0.05456 0.37037 C 0.05508 0.37176 0.05639 0.38102 0.05639 0.38125 C 0.05678 0.3845 0.05678 0.38774 0.05717 0.39005 C 0.05795 0.39468 0.0586 0.39746 0.05925 0.40278 C 0.05951 0.40417 0.05951 0.40533 0.05964 0.40718 C 0.06003 0.41088 0.06068 0.41412 0.06107 0.41829 C 0.06107 0.41945 0.06107 0.42107 0.0612 0.42246 C 0.06159 0.42454 0.06198 0.42616 0.06237 0.42801 C 0.06251 0.42963 0.06264 0.43079 0.06277 0.43241 C 0.0629 0.43426 0.0629 0.43635 0.06303 0.43774 C 0.06329 0.43959 0.06355 0.44098 0.06381 0.44213 C 0.06394 0.44375 0.06394 0.44491 0.0642 0.4463 C 0.06472 0.45255 0.06485 0.45232 0.06575 0.45787 C 0.06602 0.45903 0.06615 0.46065 0.06628 0.46204 C 0.06654 0.46459 0.06667 0.46667 0.0668 0.46875 C 0.06758 0.47825 0.06667 0.4713 0.06797 0.47871 C 0.0681 0.48125 0.06823 0.48334 0.06823 0.48612 C 0.06849 0.48889 0.06902 0.49422 0.06902 0.49468 C 0.07006 0.52686 0.06889 0.48635 0.0698 0.51551 C 0.07006 0.52315 0.07006 0.52778 0.07032 0.53519 C 0.07045 0.53727 0.07071 0.53889 0.07084 0.54098 C 0.07175 0.55695 0.07071 0.54005 0.07135 0.55348 C 0.07214 0.58218 0.07135 0.57176 0.07253 0.5845 C 0.07291 0.59931 0.07201 0.59537 0.07344 0.60024 L 0.07344 0.60093 " pathEditMode="relative" rAng="0" ptsTypes="AAAAAAAAAAAAAAAAAAAAAAAAAAAAAAAAAAAAAAAAAAAAAAAAAAAAAAAAAAAAAAAAAAAAAAAAAA">
                                      <p:cBhvr>
                                        <p:cTn id="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2" y="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4.16667E-6 -2.59259E-6 C 4.16667E-6 0.00834 4.16667E-6 0.01713 4.16667E-6 0.02616 C 4.16667E-6 0.02801 0.00026 0.02963 0.00026 0.03125 C 0.00039 0.03334 0.00039 0.03565 0.00052 0.0375 C 0.00052 0.03982 0.00078 0.04167 0.00091 0.04422 C 0.00104 0.04537 0.00104 0.04653 0.00104 0.04769 C 0.00117 0.04931 0.00117 0.05116 0.0013 0.05278 C 0.0013 0.0551 0.0013 0.05718 0.00143 0.05926 C 0.00169 0.06204 0.00208 0.06366 0.00221 0.06551 C 0.00234 0.06806 0.00247 0.07107 0.00273 0.07315 C 0.00338 0.07917 0.00299 0.0757 0.0039 0.08334 C 0.00403 0.08496 0.00403 0.08704 0.00416 0.08843 C 0.00429 0.09005 0.00455 0.09097 0.00468 0.09236 C 0.00494 0.09398 0.0052 0.09584 0.00533 0.09746 C 0.00546 0.09908 0.00546 0.10093 0.00559 0.10255 C 0.00586 0.10602 0.00651 0.10972 0.00703 0.1125 C 0.00703 0.11412 0.00703 0.11528 0.00716 0.11621 C 0.00729 0.11806 0.00768 0.11968 0.00781 0.12153 C 0.00794 0.12269 0.00807 0.12408 0.0082 0.12523 C 0.00846 0.12709 0.00859 0.12871 0.00885 0.13056 C 0.00898 0.13172 0.00898 0.13287 0.00924 0.13426 C 0.00963 0.13773 0.01015 0.14074 0.01041 0.14445 C 0.01054 0.14537 0.01119 0.15301 0.01145 0.1544 C 0.01224 0.16065 0.01198 0.15695 0.01315 0.16204 C 0.01341 0.1632 0.01354 0.16459 0.01367 0.16597 C 0.01393 0.16713 0.01393 0.16898 0.01419 0.16991 C 0.01445 0.17153 0.01471 0.17222 0.0151 0.17385 C 0.01523 0.17477 0.01523 0.17639 0.01536 0.17755 C 0.01614 0.18449 0.01653 0.18496 0.01757 0.18889 C 0.01809 0.19422 0.01809 0.1956 0.01888 0.20047 C 0.01901 0.20185 0.0194 0.20301 0.01966 0.20417 C 0.02005 0.20695 0.02005 0.20972 0.02044 0.2132 C 0.02083 0.21713 0.02135 0.2206 0.02187 0.22454 C 0.02265 0.23056 0.02252 0.2301 0.0233 0.23727 L 0.02487 0.25255 L 0.02539 0.25625 L 0.02578 0.26042 C 0.02578 0.26227 0.02578 0.26459 0.02604 0.26644 C 0.02643 0.27477 0.02643 0.2706 0.02695 0.27662 C 0.02708 0.27871 0.02721 0.28102 0.02734 0.2831 C 0.02747 0.28426 0.02773 0.28565 0.02773 0.28658 C 0.02799 0.29005 0.02799 0.2926 0.02825 0.29584 C 0.02825 0.29746 0.02851 0.29931 0.02864 0.30093 C 0.02877 0.30209 0.02877 0.30347 0.02877 0.30463 C 0.02903 0.30787 0.02968 0.3125 0.03007 0.31482 C 0.0302 0.31667 0.03046 0.31922 0.03073 0.3213 C 0.03073 0.32269 0.03099 0.32361 0.03112 0.325 C 0.03112 0.32662 0.03112 0.32824 0.03125 0.3301 C 0.03138 0.33172 0.03177 0.33241 0.03177 0.33403 C 0.03203 0.33519 0.03294 0.34375 0.03294 0.34375 C 0.03307 0.34653 0.03307 0.34954 0.03333 0.35162 C 0.03372 0.35602 0.03411 0.35834 0.0345 0.3632 C 0.03463 0.36459 0.03463 0.36551 0.03476 0.36713 C 0.03502 0.37037 0.03541 0.37338 0.03567 0.37732 C 0.03567 0.37824 0.03567 0.37986 0.03567 0.38079 C 0.03593 0.38287 0.03619 0.38426 0.03632 0.38588 C 0.03645 0.3875 0.03645 0.38843 0.03658 0.39005 C 0.03671 0.39167 0.03671 0.39329 0.03671 0.39468 C 0.03684 0.3963 0.03698 0.39769 0.03724 0.39861 C 0.03724 0.40023 0.03724 0.40116 0.03737 0.40255 C 0.03776 0.4081 0.03789 0.40787 0.03841 0.41297 C 0.03841 0.41412 0.03854 0.41528 0.03867 0.41667 C 0.0388 0.41898 0.03893 0.42084 0.03893 0.42269 C 0.03945 0.43125 0.03893 0.425 0.03958 0.43172 C 0.03971 0.43403 0.03971 0.43588 0.03971 0.4382 C 0.03997 0.44074 0.04023 0.4456 0.04023 0.44607 C 0.04088 0.475 0.0401 0.43843 0.04062 0.46482 C 0.04088 0.47176 0.04088 0.47593 0.04101 0.48264 C 0.04114 0.48449 0.04114 0.48588 0.04127 0.48773 C 0.04179 0.50232 0.04114 0.48704 0.04166 0.49908 C 0.04205 0.525 0.04166 0.51574 0.04218 0.52709 C 0.04244 0.54051 0.04192 0.53681 0.04283 0.54144 L 0.04283 0.5419 " pathEditMode="relative" rAng="0" ptsTypes="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2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2.08333E-7 -2.59259E-6 C 2.08333E-7 0.00625 2.08333E-7 0.01273 2.08333E-7 0.01968 C 2.08333E-7 0.02107 0.00065 0.02222 0.00065 0.02338 C 0.00091 0.025 0.00091 0.02685 0.0013 0.02824 C 0.0013 0.02986 0.00195 0.03125 0.00234 0.03334 C 0.0026 0.03403 0.0026 0.03496 0.0026 0.03588 C 0.00299 0.03704 0.00299 0.03843 0.00326 0.03982 C 0.00326 0.04144 0.00326 0.04306 0.00365 0.04468 C 0.0043 0.04676 0.00534 0.04792 0.0056 0.04931 C 0.00599 0.05116 0.00638 0.05347 0.00703 0.0551 C 0.00872 0.05972 0.00768 0.05695 0.01003 0.06273 C 0.01029 0.06412 0.01029 0.06551 0.01068 0.06667 C 0.01107 0.06783 0.01172 0.06852 0.01198 0.06968 C 0.01276 0.07084 0.01341 0.07222 0.01367 0.07338 C 0.01406 0.07477 0.01406 0.07616 0.01432 0.07732 C 0.0151 0.07986 0.0168 0.08264 0.0181 0.08472 C 0.0181 0.08611 0.0181 0.08681 0.01836 0.0875 C 0.01875 0.08889 0.01979 0.09028 0.02005 0.09167 C 0.02044 0.0926 0.0207 0.09352 0.02109 0.09445 C 0.02174 0.09584 0.02214 0.09699 0.02279 0.09838 C 0.02318 0.09931 0.02318 0.10023 0.02383 0.10116 C 0.02474 0.10394 0.02617 0.10602 0.02682 0.1088 C 0.02721 0.10972 0.02878 0.11528 0.02956 0.11644 C 0.03151 0.12107 0.03086 0.11829 0.03385 0.12222 C 0.03451 0.12315 0.0349 0.12408 0.03516 0.12523 C 0.03594 0.12593 0.03594 0.12755 0.03659 0.12824 C 0.03724 0.1294 0.03789 0.12986 0.03893 0.13102 C 0.03919 0.13172 0.03919 0.1331 0.03958 0.1338 C 0.04154 0.13912 0.04258 0.13959 0.04531 0.14236 C 0.04661 0.14653 0.04661 0.14746 0.0487 0.15116 C 0.04896 0.15232 0.05 0.15301 0.05065 0.15394 C 0.05169 0.15602 0.05169 0.1581 0.05273 0.16088 C 0.05365 0.16389 0.05508 0.16644 0.05638 0.16945 C 0.05846 0.17385 0.05807 0.17361 0.06003 0.17894 L 0.06406 0.19051 L 0.06549 0.19329 L 0.06641 0.19653 C 0.06641 0.19792 0.06641 0.19954 0.06719 0.20093 C 0.0681 0.20718 0.0681 0.20417 0.06953 0.20857 C 0.06979 0.21019 0.07018 0.21204 0.07044 0.21366 C 0.07083 0.21435 0.07148 0.21551 0.07148 0.21621 C 0.07214 0.21875 0.07214 0.22084 0.07279 0.22315 C 0.07279 0.22431 0.07357 0.2257 0.07383 0.22709 C 0.07422 0.22801 0.07422 0.22894 0.07422 0.22986 C 0.07487 0.23218 0.07656 0.23565 0.0776 0.2375 C 0.07786 0.23889 0.07852 0.24074 0.0793 0.24236 C 0.0793 0.24352 0.07995 0.24422 0.08021 0.24514 C 0.08021 0.24653 0.08021 0.24769 0.0806 0.24908 C 0.08086 0.25023 0.0819 0.2507 0.0819 0.25209 C 0.08255 0.25278 0.0849 0.25926 0.0849 0.25949 C 0.08529 0.26135 0.08529 0.26366 0.08594 0.26528 C 0.08698 0.26852 0.08802 0.27037 0.08893 0.27408 C 0.08932 0.275 0.08932 0.2757 0.08971 0.27709 C 0.09036 0.2794 0.09128 0.28172 0.09206 0.28472 C 0.09206 0.28542 0.09206 0.28658 0.09206 0.28727 C 0.09271 0.28889 0.09336 0.28982 0.09362 0.29121 C 0.09401 0.29236 0.09401 0.29306 0.0944 0.29422 C 0.09466 0.2956 0.09466 0.29676 0.09466 0.29769 C 0.09505 0.29908 0.09531 0.3 0.09609 0.3007 C 0.09609 0.30209 0.09609 0.30278 0.09635 0.30371 C 0.0974 0.30787 0.09766 0.30764 0.09909 0.31158 C 0.09909 0.3125 0.09935 0.31343 0.09974 0.31435 C 0.10013 0.31621 0.10039 0.3176 0.10039 0.31898 C 0.10169 0.32547 0.10039 0.3206 0.10208 0.3257 C 0.10247 0.32755 0.10247 0.32894 0.10247 0.33056 C 0.10312 0.33264 0.10378 0.33635 0.10378 0.33658 C 0.10547 0.35834 0.10339 0.33079 0.10482 0.3507 C 0.10547 0.35602 0.10547 0.35903 0.10573 0.36412 C 0.10612 0.36551 0.10612 0.36667 0.10651 0.36806 C 0.10781 0.37894 0.10612 0.3676 0.10742 0.37662 C 0.10846 0.39607 0.10742 0.38912 0.10885 0.39769 C 0.10951 0.40787 0.10807 0.4051 0.11055 0.40857 L 0.11055 0.40903 " pathEditMode="relative" rAng="0" ptsTypes="AAAAAAAAAAAAAAAAAAAAAAAAAAAAAA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1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-1.45833E-6 0.00023 C -1.45833E-6 0.00625 -1.45833E-6 0.01273 -1.45833E-6 0.01991 C -1.45833E-6 0.0213 0.00039 0.02246 0.00039 0.02361 C 0.00052 0.02523 0.00052 0.02709 0.00078 0.02847 C 0.00078 0.0301 0.00117 0.03172 0.0013 0.0338 C 0.00156 0.03449 0.00156 0.03542 0.00156 0.03635 C 0.00169 0.0375 0.00169 0.03889 0.00195 0.04028 C 0.00195 0.0419 0.00195 0.04352 0.00208 0.04514 C 0.00248 0.04746 0.00313 0.04861 0.00339 0.05 C 0.00352 0.05185 0.00378 0.05417 0.00417 0.05579 C 0.00521 0.06042 0.00456 0.05764 0.00599 0.06366 C 0.00612 0.06505 0.00612 0.06644 0.00638 0.0676 C 0.00664 0.06875 0.00703 0.06945 0.00716 0.0706 C 0.00768 0.07176 0.00807 0.07315 0.0082 0.07431 C 0.00847 0.0757 0.00847 0.07732 0.0086 0.07847 C 0.00912 0.08102 0.01016 0.0838 0.01094 0.08588 C 0.01094 0.08727 0.01094 0.08797 0.01107 0.08866 C 0.01133 0.09005 0.01198 0.09144 0.01211 0.09306 C 0.01237 0.09398 0.0125 0.09491 0.01276 0.09584 C 0.01315 0.09722 0.01328 0.09838 0.01367 0.09977 C 0.01393 0.1007 0.01393 0.10162 0.01432 0.10255 C 0.01498 0.10533 0.01576 0.10741 0.01615 0.11042 C 0.01641 0.11135 0.01732 0.1169 0.01784 0.11806 C 0.01901 0.12269 0.01862 0.11991 0.02044 0.12408 C 0.02083 0.125 0.0211 0.12593 0.02123 0.12709 C 0.02175 0.12778 0.02175 0.1294 0.02214 0.1301 C 0.02253 0.13125 0.02292 0.13172 0.02357 0.13287 C 0.0237 0.13357 0.0237 0.13496 0.02396 0.13565 C 0.02513 0.14121 0.02565 0.14167 0.02735 0.14445 C 0.02813 0.14861 0.02813 0.14954 0.02943 0.15324 C 0.02956 0.15463 0.03021 0.15533 0.0306 0.15625 C 0.03125 0.15834 0.03125 0.16042 0.0319 0.1632 C 0.03242 0.16621 0.03333 0.16875 0.03412 0.17199 C 0.03529 0.17639 0.03516 0.17616 0.03633 0.18148 L 0.03867 0.19329 L 0.03958 0.19607 L 0.04011 0.19931 C 0.04011 0.20093 0.04011 0.20255 0.04063 0.20394 C 0.04115 0.21019 0.04115 0.20718 0.04206 0.21158 C 0.04219 0.2132 0.04245 0.21505 0.04258 0.2169 C 0.04284 0.2176 0.04323 0.21875 0.04323 0.21945 C 0.04362 0.22199 0.04362 0.22408 0.04401 0.22639 C 0.04401 0.22755 0.04453 0.22894 0.04466 0.23033 C 0.04492 0.23148 0.04492 0.23241 0.04492 0.23334 C 0.04531 0.23565 0.04623 0.23912 0.04688 0.24097 C 0.04714 0.24236 0.04753 0.24422 0.04792 0.24584 C 0.04792 0.24722 0.04831 0.24792 0.04844 0.24885 C 0.04844 0.25023 0.04844 0.25139 0.0487 0.25278 C 0.04883 0.25394 0.04948 0.2544 0.04948 0.25579 C 0.04987 0.25648 0.0513 0.2632 0.0513 0.26343 C 0.05156 0.26528 0.05156 0.2676 0.05195 0.26922 C 0.05261 0.27246 0.05326 0.27431 0.05378 0.27824 C 0.05404 0.27917 0.05404 0.27986 0.0543 0.28125 C 0.05469 0.28357 0.05521 0.28588 0.05573 0.28889 C 0.05573 0.28959 0.05573 0.29074 0.05573 0.29144 C 0.05612 0.29329 0.05651 0.29422 0.05664 0.2956 C 0.0569 0.29676 0.0569 0.29746 0.05703 0.29861 C 0.05729 0.3 0.05729 0.30116 0.05729 0.30209 C 0.05742 0.30347 0.05768 0.3044 0.05807 0.3051 C 0.05807 0.30648 0.05807 0.30718 0.05833 0.30834 C 0.05886 0.3125 0.05912 0.31227 0.0599 0.31621 C 0.0599 0.31713 0.06003 0.31806 0.06029 0.31898 C 0.06055 0.32084 0.06068 0.32222 0.06068 0.32385 C 0.06146 0.33033 0.06068 0.32547 0.06172 0.33056 C 0.06198 0.33241 0.06198 0.3338 0.06198 0.33542 C 0.06237 0.3375 0.06276 0.34144 0.06276 0.34167 C 0.0638 0.36366 0.0625 0.33565 0.06341 0.35602 C 0.0638 0.36135 0.0638 0.36435 0.06393 0.36968 C 0.06419 0.37107 0.06419 0.37222 0.06445 0.37361 C 0.06524 0.38472 0.06419 0.37315 0.06498 0.38218 C 0.06563 0.40209 0.06498 0.39491 0.06589 0.40371 C 0.06628 0.41389 0.06537 0.41111 0.06693 0.41459 L 0.06693 0.41528 " pathEditMode="relative" rAng="0" ptsTypes="AAAAAAAAAAAAAAAAAAAAAAAAAAAAAAAAAAAAAAAAAAAAAAAAAAAAAAAAAAAAAAAAAAAAAAAAAA">
                                      <p:cBhvr>
                                        <p:cTn id="5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6" y="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3.75E-6 4.81481E-6 C 3.75E-6 0.00462 3.75E-6 0.00949 3.75E-6 0.01481 C 3.75E-6 0.01597 0.00013 0.01689 0.00013 0.01759 C 0.00013 0.01898 0.00013 0.02037 0.00026 0.02129 C 0.00026 0.02245 0.00052 0.02384 0.00052 0.02546 C 0.00065 0.02592 0.00065 0.02662 0.00065 0.02731 C 0.00078 0.02824 0.00078 0.02916 0.00091 0.03032 C 0.00091 0.03148 0.00091 0.03263 0.00091 0.03379 C 0.00104 0.03564 0.00143 0.03657 0.00156 0.0375 C 0.00156 0.03888 0.00169 0.04074 0.00195 0.04189 C 0.00234 0.04537 0.00208 0.04328 0.00273 0.04791 C 0.00286 0.04884 0.00286 0.05 0.00299 0.05092 C 0.00312 0.05162 0.00325 0.05231 0.00338 0.053 C 0.00351 0.05393 0.00377 0.05509 0.00377 0.05578 C 0.0039 0.05694 0.0039 0.0581 0.00403 0.05902 C 0.00429 0.06087 0.00468 0.06296 0.00507 0.06458 C 0.00507 0.06574 0.00507 0.0662 0.0052 0.06666 C 0.00533 0.06782 0.0056 0.06875 0.0056 0.0699 C 0.00573 0.0706 0.00586 0.07129 0.00599 0.07222 C 0.00612 0.07314 0.00625 0.07407 0.00638 0.075 C 0.00651 0.07569 0.00651 0.07638 0.00677 0.07708 C 0.00703 0.07916 0.00742 0.08078 0.00755 0.0831 C 0.00768 0.08379 0.00807 0.08796 0.00833 0.08888 C 0.00898 0.09236 0.00872 0.09027 0.00963 0.09328 C 0.00976 0.09398 0.00989 0.09467 0.01002 0.0956 C 0.01015 0.09629 0.01015 0.09745 0.01041 0.09791 C 0.01054 0.09884 0.0108 0.09907 0.01106 0.1 C 0.01119 0.10046 0.01119 0.10162 0.01119 0.10208 C 0.01185 0.10625 0.01211 0.10671 0.01289 0.10879 C 0.01328 0.1118 0.01328 0.1125 0.0138 0.11527 C 0.01393 0.11643 0.01419 0.11689 0.01445 0.11759 C 0.01471 0.11921 0.01471 0.12083 0.01497 0.12291 C 0.01523 0.12523 0.01575 0.12708 0.01601 0.12939 C 0.01666 0.13287 0.01653 0.13263 0.01705 0.13657 L 0.01823 0.1456 L 0.01862 0.14768 L 0.01888 0.15 C 0.01888 0.15138 0.01888 0.15254 0.01914 0.15347 C 0.0194 0.15833 0.0194 0.15601 0.01979 0.15925 C 0.01992 0.16064 0.02005 0.16203 0.02005 0.16342 C 0.02018 0.16388 0.02031 0.16481 0.02031 0.16527 C 0.02057 0.16712 0.02057 0.16875 0.0207 0.1706 C 0.0207 0.17129 0.02096 0.17245 0.02109 0.17337 C 0.02122 0.1743 0.02122 0.175 0.02122 0.17569 C 0.02135 0.17754 0.02174 0.18009 0.02213 0.18148 C 0.02226 0.18263 0.02239 0.18402 0.02252 0.18518 C 0.02252 0.18611 0.02278 0.1868 0.02278 0.1875 C 0.02278 0.18842 0.02278 0.18935 0.02291 0.19027 C 0.02304 0.1912 0.0233 0.19166 0.0233 0.19259 C 0.02356 0.19328 0.02422 0.19814 0.02422 0.19837 C 0.02435 0.19976 0.02435 0.20162 0.02448 0.20277 C 0.02474 0.20532 0.02513 0.20671 0.02539 0.20949 C 0.02552 0.21018 0.02552 0.21087 0.02565 0.2118 C 0.02578 0.21365 0.02604 0.21527 0.0263 0.21759 C 0.0263 0.21805 0.0263 0.21898 0.0263 0.21944 C 0.02643 0.22083 0.02669 0.22152 0.02669 0.22268 C 0.02682 0.22361 0.02682 0.22407 0.02695 0.225 C 0.02708 0.22592 0.02708 0.22685 0.02708 0.22754 C 0.02708 0.2287 0.02721 0.22939 0.02734 0.22986 C 0.02734 0.23078 0.02734 0.23148 0.02747 0.23217 C 0.02773 0.23541 0.02786 0.23518 0.02825 0.23819 C 0.02825 0.23888 0.02825 0.23958 0.02838 0.24027 C 0.02851 0.24166 0.02864 0.24282 0.02864 0.24398 C 0.02903 0.24884 0.02864 0.24513 0.02916 0.24907 C 0.02929 0.25046 0.02929 0.25138 0.02929 0.25277 C 0.02942 0.25416 0.02955 0.25717 0.02955 0.2574 C 0.03007 0.27384 0.02942 0.25277 0.02994 0.26828 C 0.03007 0.27222 0.03007 0.27453 0.0302 0.27847 C 0.03033 0.27962 0.03033 0.28032 0.03047 0.28148 C 0.03073 0.28981 0.03033 0.28101 0.0306 0.28796 C 0.03099 0.303 0.0306 0.29745 0.03112 0.30416 C 0.03125 0.3118 0.03086 0.30972 0.03164 0.31226 L 0.03164 0.31296 " pathEditMode="relative" rAng="0" ptsTypes="AAAAAAAAAAAAAAAAAAAAAAAAAAAAAAAAAAAAAAAAAAAAAAAAAAAAAAAAAAAAAAAAAAAAAAAAAA">
                                      <p:cBhvr>
                                        <p:cTn id="5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" y="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59259E-6 L 2.91667E-6 0.00023 C 2.91667E-6 0.00996 2.91667E-6 0.02037 0.00013 0.03148 C 0.00013 0.03334 0.00052 0.03542 0.00052 0.0375 C 0.00091 0.03982 0.00091 0.0426 0.00117 0.04491 C 0.0013 0.04769 0.00169 0.05 0.00221 0.05278 C 0.00234 0.0544 0.00234 0.05556 0.0026 0.05718 C 0.00273 0.05903 0.00273 0.06111 0.00299 0.0632 C 0.00312 0.06597 0.00299 0.06852 0.00338 0.07084 C 0.00403 0.07408 0.00481 0.07616 0.00521 0.07847 C 0.0056 0.08148 0.00573 0.08496 0.00625 0.0875 C 0.00781 0.09468 0.00677 0.09074 0.00898 0.09954 C 0.00924 0.10162 0.00924 0.10417 0.00963 0.10602 C 0.00976 0.10764 0.01041 0.10903 0.0108 0.11042 C 0.01146 0.1125 0.01185 0.11459 0.01224 0.11667 C 0.0125 0.11852 0.0125 0.1206 0.01289 0.12269 C 0.01341 0.12685 0.0151 0.13125 0.01614 0.13472 C 0.01627 0.13635 0.01627 0.13797 0.01653 0.13889 C 0.01692 0.14121 0.01745 0.14329 0.01784 0.14537 C 0.01836 0.14676 0.01849 0.14838 0.01888 0.15 C 0.01927 0.15185 0.01966 0.15394 0.02031 0.15625 C 0.02057 0.15764 0.0207 0.15903 0.02109 0.16065 C 0.02213 0.16459 0.02317 0.16852 0.02396 0.17269 C 0.02422 0.17385 0.02578 0.18287 0.02617 0.18472 C 0.02825 0.19213 0.02734 0.18773 0.03008 0.19398 C 0.0306 0.19514 0.03099 0.19699 0.03138 0.19838 C 0.03177 0.2 0.03203 0.20209 0.03242 0.20324 C 0.03307 0.2051 0.03385 0.20602 0.03463 0.20787 C 0.03489 0.20926 0.03489 0.21088 0.03528 0.2125 C 0.03711 0.2206 0.03789 0.22107 0.04036 0.22593 C 0.04127 0.23241 0.04127 0.23403 0.0431 0.23959 C 0.04349 0.24144 0.0444 0.24283 0.04492 0.24422 C 0.04596 0.24746 0.04596 0.25093 0.04674 0.25486 C 0.04778 0.25972 0.04896 0.26389 0.05 0.26875 C 0.05182 0.2757 0.05156 0.27523 0.05338 0.2838 L 0.05703 0.30232 L 0.05807 0.30648 L 0.05885 0.31135 C 0.05911 0.31366 0.05911 0.31644 0.0595 0.31875 C 0.06054 0.32871 0.06054 0.32361 0.06172 0.33102 C 0.06211 0.33357 0.06237 0.33611 0.06276 0.33866 C 0.06289 0.34005 0.06328 0.34167 0.06354 0.34283 C 0.06419 0.34699 0.06419 0.35 0.06458 0.35394 C 0.06471 0.35579 0.0651 0.35787 0.06549 0.35996 C 0.06575 0.36158 0.06575 0.36297 0.06601 0.36459 C 0.06653 0.36829 0.06797 0.37361 0.06875 0.37639 C 0.06914 0.37871 0.06953 0.38172 0.07018 0.38426 C 0.07044 0.38588 0.07083 0.38704 0.07122 0.38866 C 0.07122 0.39074 0.07122 0.39283 0.07135 0.39468 C 0.07174 0.39676 0.07265 0.39769 0.07278 0.39954 C 0.07343 0.40093 0.07526 0.41111 0.07526 0.41135 C 0.07565 0.41459 0.07565 0.41806 0.0763 0.4206 C 0.07721 0.4257 0.07812 0.42871 0.07903 0.43449 C 0.07929 0.43588 0.07929 0.43727 0.07942 0.43935 C 0.08008 0.44306 0.08086 0.44676 0.08151 0.45116 C 0.08151 0.45255 0.08151 0.45417 0.08164 0.45556 C 0.08216 0.45787 0.08268 0.45972 0.08307 0.46158 C 0.08333 0.46343 0.08346 0.46482 0.08372 0.46644 C 0.08398 0.46852 0.08398 0.4706 0.08411 0.47199 C 0.08437 0.47408 0.08476 0.4757 0.08515 0.47685 C 0.08528 0.47871 0.08528 0.47986 0.08554 0.48148 C 0.08633 0.4882 0.08659 0.48773 0.08776 0.49398 C 0.08802 0.49514 0.08815 0.49676 0.08841 0.49838 C 0.0888 0.50116 0.08893 0.50324 0.08919 0.50556 C 0.09023 0.51574 0.08893 0.50834 0.09062 0.51621 C 0.09075 0.51922 0.09101 0.5213 0.09101 0.52431 C 0.0914 0.52732 0.09205 0.5331 0.09205 0.53357 C 0.09336 0.56829 0.09179 0.52454 0.09297 0.55602 C 0.09336 0.56435 0.09336 0.56922 0.09375 0.57732 C 0.09401 0.5794 0.09427 0.58125 0.0944 0.58334 C 0.09557 0.6007 0.09427 0.58241 0.09518 0.59699 C 0.09622 0.62801 0.09518 0.61667 0.09661 0.63056 C 0.09726 0.64653 0.09609 0.64213 0.09791 0.64746 L 0.09791 0.64815 " pathEditMode="relative" rAng="0" ptsTypes="AAAAAAAAAAAAAAAAAAAAAAAAAAAAAAAAAAAAAAAAAAAAAAAAAAAAAAAAAAAAAAAAAAAAAAAAAA">
                                      <p:cBhvr>
                                        <p:cTn id="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3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1 0.00231 L 0.00481 0.00231 C 0.00533 0.01018 0.00572 0.01805 0.00638 0.02592 C 0.00664 0.02801 0.00664 0.03009 0.00729 0.03194 C 0.00781 0.03356 0.00898 0.03449 0.00976 0.03634 C 0.01067 0.03865 0.01158 0.0412 0.01224 0.04375 C 0.01263 0.04514 0.0125 0.04699 0.01302 0.04814 C 0.01367 0.04953 0.01484 0.05 0.01562 0.05115 C 0.01653 0.05231 0.01718 0.05416 0.01809 0.05555 C 0.0194 0.05717 0.02083 0.05856 0.02226 0.05995 C 0.02304 0.06088 0.02408 0.06157 0.02474 0.06296 C 0.02578 0.06458 0.02617 0.06736 0.02721 0.06898 C 0.02903 0.07176 0.03372 0.07338 0.03554 0.07477 C 0.03684 0.07569 0.04062 0.08125 0.0414 0.08217 C 0.04622 0.0875 0.04309 0.08333 0.04726 0.08657 C 0.04947 0.08842 0.05143 0.09143 0.0539 0.09259 C 0.05507 0.09305 0.05612 0.09328 0.05729 0.09398 C 0.06601 0.09977 0.05533 0.09467 0.06393 0.09861 C 0.06523 0.1 0.06653 0.10185 0.06809 0.10301 C 0.07708 0.11018 0.06953 0.10277 0.07643 0.1074 C 0.0776 0.1081 0.07851 0.10949 0.07968 0.11041 C 0.08216 0.11203 0.08489 0.11273 0.08724 0.11481 C 0.08828 0.11574 0.08945 0.11689 0.09062 0.11782 C 0.09908 0.1243 0.0858 0.11319 0.09635 0.12083 C 0.09817 0.12199 0.09974 0.12384 0.10143 0.12523 C 0.10273 0.12615 0.10429 0.12685 0.10559 0.12824 C 0.10677 0.12939 0.10768 0.13125 0.10885 0.13264 C 0.11054 0.13426 0.11224 0.13541 0.11393 0.13703 C 0.11731 0.14074 0.11862 0.14352 0.12226 0.14583 C 0.12994 0.15115 0.12031 0.14213 0.13059 0.15046 C 0.13151 0.15115 0.13229 0.15231 0.13307 0.15324 C 0.1345 0.15532 0.13711 0.15902 0.13893 0.16064 C 0.14049 0.16227 0.14218 0.16389 0.14388 0.16527 C 0.14518 0.1662 0.14674 0.16689 0.14804 0.16805 C 0.14921 0.16921 0.15013 0.17129 0.15143 0.17268 C 0.15208 0.17338 0.15312 0.17338 0.1539 0.17407 C 0.15572 0.17569 0.15755 0.1787 0.15885 0.18148 C 0.1595 0.18287 0.15976 0.18472 0.16054 0.18588 C 0.16211 0.18819 0.16406 0.18935 0.16549 0.19189 C 0.16718 0.1949 0.16914 0.19745 0.17057 0.20069 C 0.17526 0.21203 0.17109 0.20115 0.17474 0.2125 C 0.17942 0.22731 0.17304 0.20509 0.17799 0.22291 C 0.17825 0.22731 0.17825 0.23194 0.1789 0.23634 C 0.17916 0.23842 0.17994 0.24027 0.18059 0.24213 C 0.18151 0.24514 0.18359 0.25 0.18476 0.25254 C 0.18515 0.25486 0.18632 0.26064 0.18632 0.26296 C 0.18684 0.27824 0.18671 0.29352 0.18724 0.30879 C 0.18724 0.31041 0.18776 0.3118 0.18802 0.31342 C 0.18841 0.31527 0.18867 0.31736 0.18893 0.31921 C 0.18997 0.32801 0.18984 0.32824 0.19049 0.33842 C 0.1914 0.37106 0.18724 0.36227 0.19309 0.37268 L 0.19309 0.37268 " pathEditMode="relative" ptsTypes="AAAAAAAAAAAAAAAAAAAAAAAAAAAAAAAAAAAAAAAAAAAAAAAAAAAA"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1.875E-6 0.00024 C 0.00052 0.00996 0.00091 0.02014 0.00156 0.03033 C 0.00182 0.03311 0.00182 0.03565 0.00248 0.03797 C 0.003 0.04005 0.00417 0.04144 0.00495 0.04375 C 0.00599 0.04676 0.0069 0.05 0.00755 0.05325 C 0.00794 0.0551 0.00781 0.05741 0.00834 0.05903 C 0.00899 0.06065 0.01016 0.06135 0.01094 0.06274 C 0.01198 0.06436 0.01263 0.06667 0.01354 0.06852 C 0.01485 0.07061 0.01628 0.07246 0.01784 0.07408 C 0.01862 0.07547 0.01966 0.07616 0.02031 0.07801 C 0.02136 0.0801 0.02175 0.0838 0.02279 0.08588 C 0.02474 0.08936 0.02956 0.09144 0.03138 0.09329 C 0.03268 0.09445 0.03659 0.10163 0.03737 0.10278 C 0.04232 0.10973 0.03906 0.10417 0.04336 0.10857 C 0.04557 0.11088 0.04766 0.11482 0.05013 0.11621 C 0.0513 0.1169 0.05235 0.11713 0.05365 0.11806 C 0.0625 0.12547 0.05156 0.11899 0.06042 0.12408 C 0.06172 0.1257 0.06302 0.12825 0.06472 0.12963 C 0.07383 0.13889 0.06615 0.1294 0.07318 0.13542 C 0.07435 0.13612 0.07526 0.13797 0.07656 0.13913 C 0.07904 0.14121 0.0819 0.14213 0.08425 0.14491 C 0.08529 0.14607 0.08646 0.14746 0.08776 0.14862 C 0.09636 0.15718 0.08281 0.14283 0.09362 0.15255 C 0.09544 0.15417 0.09701 0.15649 0.0987 0.15834 C 0.10013 0.1595 0.10169 0.16042 0.103 0.16204 C 0.10417 0.16366 0.10521 0.16598 0.10638 0.16783 C 0.10807 0.16991 0.10977 0.1713 0.11159 0.17338 C 0.11498 0.17825 0.11628 0.18195 0.12005 0.18473 C 0.12787 0.19167 0.1181 0.1801 0.12865 0.19075 C 0.12956 0.19167 0.13034 0.19306 0.13112 0.19445 C 0.13255 0.197 0.13529 0.20186 0.13711 0.20394 C 0.13867 0.20602 0.1405 0.20811 0.14219 0.20996 C 0.14349 0.21112 0.14505 0.21204 0.14649 0.21343 C 0.14766 0.21505 0.14857 0.2176 0.14987 0.21945 C 0.15052 0.22038 0.15156 0.22038 0.15248 0.2213 C 0.1543 0.22338 0.15612 0.22709 0.15742 0.23079 C 0.15821 0.23264 0.15847 0.23496 0.15925 0.23635 C 0.16081 0.23936 0.16276 0.24098 0.16432 0.24422 C 0.16602 0.24815 0.16797 0.25139 0.16953 0.25556 C 0.17422 0.27014 0.17005 0.25602 0.1737 0.27084 C 0.17852 0.28982 0.17201 0.26112 0.17709 0.28426 C 0.17735 0.28982 0.17735 0.29584 0.178 0.30139 C 0.17826 0.30417 0.17904 0.30649 0.17969 0.3088 C 0.1806 0.31274 0.18281 0.31899 0.18399 0.32223 C 0.18438 0.32524 0.18555 0.33288 0.18555 0.33565 C 0.18607 0.35533 0.18594 0.37524 0.18646 0.39491 C 0.18646 0.397 0.18711 0.39862 0.18737 0.4007 C 0.18776 0.40325 0.18802 0.40579 0.18828 0.40834 C 0.18932 0.41968 0.18919 0.41991 0.18985 0.43311 C 0.19076 0.475 0.18646 0.46366 0.19258 0.47709 L 0.19258 0.47755 " pathEditMode="relative" rAng="0" ptsTypes="AAAAAAAAAAAAAAAAAAAAAAAAAAAAAAAAAAAAAAAAAAAAAAAAAAAA">
                                      <p:cBhvr>
                                        <p:cTn id="7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22" y="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33333E-6 L -2.91667E-6 0.00023 C 0.00052 0.01181 0.00091 0.02408 0.00157 0.03611 C 0.00183 0.03959 0.00183 0.0426 0.00261 0.04537 C 0.00313 0.04792 0.00443 0.04954 0.00521 0.05232 C 0.00625 0.05579 0.00729 0.05973 0.00795 0.06366 C 0.00834 0.06574 0.00821 0.06852 0.00886 0.07061 C 0.00951 0.07246 0.01081 0.07338 0.01159 0.075 C 0.01263 0.07686 0.01341 0.07963 0.01433 0.08195 C 0.01576 0.08449 0.01732 0.08658 0.01888 0.08843 C 0.01979 0.09028 0.02084 0.09098 0.02162 0.09329 C 0.02266 0.09584 0.02305 0.10023 0.02422 0.10278 C 0.02631 0.10672 0.03138 0.10926 0.03334 0.11158 C 0.03477 0.11297 0.03894 0.12153 0.03972 0.12292 C 0.04492 0.13125 0.04154 0.12454 0.0461 0.12986 C 0.04844 0.13264 0.05065 0.13727 0.05326 0.13889 C 0.05456 0.13982 0.0556 0.14005 0.05703 0.14121 C 0.06641 0.15 0.05482 0.14236 0.0642 0.14838 C 0.06563 0.15023 0.06706 0.15348 0.06875 0.1551 C 0.07852 0.16621 0.07032 0.15486 0.07787 0.16204 C 0.07904 0.16273 0.08008 0.16505 0.08138 0.16644 C 0.08399 0.16898 0.08711 0.16991 0.08959 0.17338 C 0.09076 0.17477 0.09193 0.17639 0.09336 0.17778 C 0.10248 0.18797 0.08802 0.17084 0.09961 0.18241 C 0.10157 0.18449 0.10313 0.18727 0.10495 0.18936 C 0.10651 0.19074 0.10821 0.1919 0.10951 0.19375 C 0.11081 0.19584 0.11185 0.19861 0.11315 0.2007 C 0.11498 0.20324 0.1168 0.20486 0.11875 0.20741 C 0.12227 0.2132 0.1237 0.2176 0.12774 0.22107 C 0.13607 0.22917 0.12565 0.21551 0.13685 0.22824 C 0.13776 0.22917 0.13867 0.23102 0.13946 0.23264 C 0.14102 0.23565 0.14388 0.24144 0.14584 0.24398 C 0.14753 0.24653 0.14948 0.24885 0.15131 0.25116 C 0.15261 0.25255 0.1543 0.25371 0.15586 0.25533 C 0.15703 0.25718 0.15808 0.26019 0.15938 0.2625 C 0.16016 0.26366 0.1612 0.26366 0.16224 0.26482 C 0.1642 0.26713 0.16615 0.27176 0.16745 0.27616 C 0.16836 0.27824 0.16862 0.28102 0.1694 0.28264 C 0.1711 0.28635 0.17318 0.2882 0.17487 0.29213 C 0.17657 0.29676 0.17865 0.3007 0.18034 0.30579 C 0.18529 0.32315 0.18086 0.30625 0.18477 0.32408 C 0.18998 0.34676 0.18295 0.31227 0.18841 0.34005 C 0.18867 0.34676 0.18867 0.35394 0.18933 0.36065 C 0.18959 0.36389 0.1905 0.36667 0.19115 0.36945 C 0.19219 0.37408 0.19453 0.38172 0.19571 0.38542 C 0.1961 0.38912 0.1974 0.39815 0.1974 0.40162 C 0.19792 0.42523 0.19779 0.44908 0.19831 0.47246 C 0.19831 0.475 0.19909 0.47686 0.19935 0.4794 C 0.19974 0.48241 0.2 0.48542 0.20026 0.48866 C 0.20144 0.50209 0.20131 0.50232 0.20196 0.51829 C 0.203 0.56829 0.19831 0.55486 0.20495 0.57084 L 0.20495 0.57153 " pathEditMode="relative" rAng="0" ptsTypes="AAAAAAAAAAAAAAAAAAAAAAAAAAAAAAAAAAAAAAAAAAAAAAAAAAAA">
                                      <p:cBhvr>
                                        <p:cTn id="7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7" y="2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-2.70833E-6 4.44444E-6 C 0.00026 0.00949 0.00052 0.01967 0.00091 0.02963 C 0.00117 0.0324 0.00117 0.03495 0.0017 0.03726 C 0.00196 0.03935 0.00287 0.0405 0.00339 0.04282 C 0.00404 0.04583 0.00469 0.04907 0.00508 0.05208 C 0.00534 0.05393 0.00534 0.05625 0.00573 0.05787 C 0.00612 0.05949 0.00703 0.06018 0.00755 0.06157 C 0.00821 0.06296 0.00873 0.06527 0.00925 0.06713 C 0.01029 0.06921 0.01133 0.07106 0.01224 0.07245 C 0.01289 0.07407 0.01354 0.07453 0.01407 0.07662 C 0.01472 0.0787 0.01498 0.08217 0.01576 0.08425 C 0.01719 0.0875 0.02045 0.08958 0.02175 0.09166 C 0.02266 0.09282 0.02539 0.09976 0.02591 0.10092 C 0.0293 0.10763 0.02709 0.10231 0.03008 0.10671 C 0.03164 0.10879 0.03308 0.11273 0.03477 0.11412 C 0.03568 0.11481 0.03633 0.11504 0.03724 0.11597 C 0.04336 0.12314 0.03581 0.11689 0.04193 0.12175 C 0.04284 0.12338 0.04388 0.12592 0.04492 0.12731 C 0.0513 0.13657 0.04597 0.12708 0.05091 0.1331 C 0.0517 0.13356 0.05235 0.13541 0.05313 0.13657 C 0.05495 0.13865 0.0569 0.13958 0.0586 0.14236 C 0.05938 0.14351 0.06003 0.1449 0.06107 0.14606 C 0.06706 0.15439 0.05755 0.14027 0.06511 0.14976 C 0.06641 0.15138 0.06745 0.1537 0.06862 0.15555 C 0.06966 0.15671 0.07071 0.15763 0.07162 0.15902 C 0.0724 0.16088 0.07318 0.16319 0.07396 0.16481 C 0.07513 0.16689 0.0763 0.16828 0.07761 0.17037 C 0.07995 0.175 0.08086 0.1787 0.08347 0.18148 C 0.08894 0.18819 0.08216 0.17708 0.08946 0.1875 C 0.09011 0.18819 0.09063 0.18981 0.09115 0.19097 C 0.09219 0.19351 0.09414 0.19838 0.09532 0.20046 C 0.09649 0.20254 0.09779 0.20439 0.09896 0.20625 C 0.09974 0.2074 0.10091 0.20833 0.10196 0.20972 C 0.10274 0.21134 0.10339 0.21365 0.10417 0.2155 C 0.10469 0.21666 0.10547 0.21666 0.10612 0.21759 C 0.10742 0.21944 0.1086 0.22314 0.10951 0.22685 C 0.11016 0.22847 0.11029 0.23078 0.11081 0.23217 C 0.11185 0.23518 0.11328 0.2368 0.11433 0.24004 C 0.1155 0.24375 0.1168 0.24699 0.11797 0.25115 C 0.12123 0.2655 0.11823 0.25162 0.12084 0.2662 C 0.12422 0.28495 0.11966 0.25648 0.12318 0.27939 C 0.12344 0.28495 0.12344 0.29074 0.12383 0.29629 C 0.12396 0.29884 0.12461 0.30115 0.125 0.30347 C 0.12565 0.3074 0.12722 0.31365 0.128 0.31666 C 0.12826 0.31967 0.12917 0.32708 0.12917 0.32986 C 0.12943 0.3493 0.12943 0.36898 0.12969 0.38819 C 0.12969 0.39027 0.13021 0.39166 0.13034 0.39375 C 0.1306 0.39629 0.13086 0.39884 0.13099 0.40138 C 0.13177 0.4125 0.13164 0.41273 0.13203 0.42569 C 0.13282 0.46689 0.12969 0.45578 0.13412 0.46898 L 0.13412 0.46967 " pathEditMode="relative" rAng="0" ptsTypes="AAAAAAAAAAAAAAAAAAAAAAAAAAAAAAAAAAAAAAAAAAAAAAAAAAAA">
                                      <p:cBhvr>
                                        <p:cTn id="8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6" y="2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6 L -2.29167E-6 3.7037E-6 C 0.00013 0.00625 0.00026 0.01296 0.00052 0.01944 C 0.00078 0.02129 0.00078 0.02314 0.00117 0.02453 C 0.0013 0.02592 0.00196 0.02685 0.00235 0.02824 C 0.00274 0.03032 0.00326 0.0324 0.00352 0.03449 C 0.00365 0.03564 0.00365 0.03726 0.00391 0.03819 C 0.00417 0.03935 0.00482 0.03981 0.00521 0.04074 C 0.00573 0.04166 0.00599 0.04328 0.00638 0.04444 C 0.00716 0.04583 0.00781 0.04699 0.00847 0.04791 C 0.00899 0.04907 0.00938 0.0493 0.00977 0.05069 C 0.01016 0.05208 0.01042 0.05439 0.01094 0.05578 C 0.01198 0.05787 0.0142 0.05926 0.01511 0.06064 C 0.01576 0.06157 0.01771 0.06597 0.0181 0.06689 C 0.02045 0.07129 0.01888 0.06782 0.02097 0.0706 C 0.02201 0.07199 0.02305 0.07476 0.02422 0.07569 C 0.02487 0.07615 0.02539 0.07615 0.02591 0.07685 C 0.03021 0.08148 0.025 0.07754 0.0293 0.08055 C 0.02982 0.08171 0.0306 0.08333 0.03138 0.08426 C 0.03581 0.09051 0.03203 0.08426 0.03555 0.08819 C 0.03607 0.08842 0.03659 0.08981 0.03711 0.09051 C 0.03828 0.09189 0.03972 0.09259 0.04089 0.09421 C 0.04141 0.09514 0.04193 0.09606 0.04258 0.09676 C 0.04688 0.10231 0.04011 0.09305 0.04545 0.0993 C 0.04636 0.10023 0.04714 0.10185 0.04792 0.10301 C 0.04857 0.10393 0.04935 0.10439 0.05 0.10532 C 0.05052 0.10671 0.05104 0.1081 0.0517 0.10926 C 0.05248 0.11064 0.05326 0.11157 0.05417 0.11296 C 0.05586 0.11597 0.05651 0.11851 0.05834 0.12037 C 0.06211 0.12476 0.05742 0.11736 0.0625 0.1243 C 0.06289 0.12476 0.06328 0.12569 0.06367 0.12662 C 0.06433 0.12824 0.06576 0.13148 0.06654 0.13287 C 0.06732 0.13426 0.06823 0.13541 0.06914 0.1368 C 0.06966 0.1375 0.07045 0.13819 0.07123 0.13912 C 0.07175 0.14004 0.07227 0.14166 0.07279 0.14282 C 0.07318 0.14351 0.0737 0.14351 0.07409 0.14421 C 0.075 0.14537 0.07578 0.14791 0.07643 0.15046 C 0.07696 0.15139 0.07709 0.15301 0.07735 0.15393 C 0.07813 0.15578 0.07917 0.15694 0.07982 0.15902 C 0.08073 0.16157 0.08164 0.16365 0.08242 0.16643 C 0.08464 0.17592 0.08255 0.16689 0.08438 0.17639 C 0.08672 0.18889 0.0836 0.17014 0.08607 0.18518 C 0.0862 0.18889 0.0862 0.19282 0.08646 0.19652 C 0.08659 0.19814 0.08698 0.19976 0.08737 0.20115 C 0.08776 0.2037 0.0888 0.20787 0.08946 0.20995 C 0.08959 0.21203 0.09024 0.21689 0.09024 0.21875 C 0.09037 0.23171 0.09037 0.24467 0.09063 0.2574 C 0.09063 0.25879 0.09102 0.25972 0.09102 0.26111 C 0.09128 0.26273 0.09141 0.26458 0.09154 0.2662 C 0.09206 0.27361 0.09193 0.27361 0.09219 0.28217 C 0.09284 0.30972 0.09063 0.30231 0.09375 0.31111 L 0.09375 0.31157 " pathEditMode="relative" rAng="0" ptsTypes="AAAAAAAAAAAAAAAAAAAAAAAAAAAAAAAAAAAAAAAAAAAAAAAAAAAA">
                                      <p:cBhvr>
                                        <p:cTn id="8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-1.875E-6 0.00023 C 0.00013 0.00833 0.00026 0.01759 0.00052 0.02639 C 0.00078 0.02894 0.00078 0.03148 0.00117 0.03333 C 0.0013 0.03519 0.00196 0.03634 0.00235 0.03843 C 0.00274 0.0412 0.00326 0.04398 0.00352 0.04676 C 0.00365 0.04838 0.00365 0.05069 0.00391 0.05185 C 0.00417 0.05347 0.00482 0.05417 0.00521 0.05532 C 0.00573 0.05671 0.00599 0.0588 0.00638 0.06042 C 0.00716 0.06227 0.00781 0.06389 0.00847 0.06505 C 0.00912 0.06667 0.00951 0.06713 0.0099 0.06898 C 0.01029 0.07083 0.01055 0.07407 0.01107 0.07593 C 0.01211 0.0787 0.01432 0.08056 0.01524 0.08241 C 0.01589 0.0838 0.01797 0.08981 0.01836 0.09097 C 0.02071 0.09699 0.01914 0.09236 0.02123 0.09606 C 0.02227 0.09792 0.02331 0.10162 0.02448 0.10301 C 0.02513 0.1037 0.02565 0.1037 0.0263 0.10463 C 0.0306 0.11088 0.02526 0.10556 0.02969 0.10949 C 0.03021 0.11111 0.03099 0.11343 0.03177 0.11458 C 0.03633 0.12315 0.03242 0.11458 0.03607 0.11991 C 0.03659 0.12037 0.03711 0.12222 0.03763 0.12315 C 0.0388 0.125 0.04024 0.12593 0.04141 0.12824 C 0.04193 0.1294 0.04245 0.13079 0.0431 0.13171 C 0.04753 0.13912 0.04063 0.12662 0.0461 0.13519 C 0.04701 0.13634 0.04779 0.13866 0.04857 0.14028 C 0.04922 0.14144 0.05 0.14213 0.05065 0.14329 C 0.05117 0.14514 0.05169 0.14699 0.05248 0.14861 C 0.05326 0.15046 0.05404 0.15185 0.05495 0.1537 C 0.05664 0.15787 0.05729 0.16134 0.05912 0.16389 C 0.06302 0.16991 0.05821 0.15972 0.06341 0.16921 C 0.0638 0.16991 0.06419 0.17106 0.06459 0.17222 C 0.06524 0.17454 0.06667 0.17894 0.06745 0.18079 C 0.06823 0.18264 0.06927 0.18426 0.07018 0.18611 C 0.07071 0.18704 0.07149 0.18819 0.07227 0.18935 C 0.07279 0.19051 0.07331 0.19282 0.07383 0.19444 C 0.07422 0.19537 0.07474 0.19537 0.07513 0.1963 C 0.07604 0.19792 0.07682 0.20139 0.07748 0.20486 C 0.07813 0.20602 0.07826 0.20833 0.07852 0.20949 C 0.0793 0.21204 0.08034 0.21366 0.08099 0.21644 C 0.0819 0.21991 0.08281 0.22269 0.0836 0.22662 C 0.08581 0.23935 0.08373 0.22708 0.08555 0.24005 C 0.08802 0.25718 0.08477 0.23148 0.08737 0.25208 C 0.0875 0.25718 0.0875 0.2625 0.08776 0.26759 C 0.08789 0.26968 0.08828 0.27199 0.08867 0.27384 C 0.08906 0.27731 0.09011 0.28287 0.09076 0.28588 C 0.09089 0.28866 0.09154 0.29537 0.09154 0.29769 C 0.09167 0.31551 0.09167 0.3331 0.09193 0.35046 C 0.09193 0.35231 0.09232 0.35347 0.09232 0.35556 C 0.09258 0.35764 0.09271 0.36019 0.09284 0.3625 C 0.09336 0.37245 0.09323 0.37245 0.09349 0.38426 C 0.09414 0.42176 0.09193 0.41157 0.09518 0.42361 L 0.09518 0.42431 " pathEditMode="relative" rAng="0" ptsTypes="AAAAAAAAAAAAAAAAAAAAAAAAAAAAAAAAAAAAAAAAAAAAAAAAAAAA">
                                      <p:cBhvr>
                                        <p:cTn id="9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3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44444E-6 L 1.04167E-6 0.00024 C 1.04167E-6 0.00811 0.00013 0.01713 0.00039 0.02593 C 0.00065 0.02848 0.00065 0.03079 0.00091 0.03264 C 0.00104 0.0345 0.00156 0.03565 0.00195 0.03774 C 0.00221 0.04051 0.00273 0.04329 0.00286 0.04584 C 0.00299 0.04746 0.00299 0.04977 0.00325 0.05093 C 0.00351 0.05255 0.00404 0.05325 0.00443 0.0544 C 0.00482 0.05579 0.00508 0.05787 0.00534 0.0595 C 0.00599 0.06112 0.00664 0.06274 0.00716 0.06389 C 0.00768 0.06551 0.00807 0.06598 0.00833 0.06783 C 0.00872 0.06968 0.00885 0.07292 0.00937 0.07454 C 0.01029 0.07732 0.01211 0.07917 0.01289 0.08102 C 0.01341 0.08241 0.01523 0.08843 0.01549 0.08936 C 0.01758 0.09537 0.01628 0.09075 0.01797 0.09445 C 0.01888 0.0963 0.01979 0.1 0.0207 0.10139 C 0.02135 0.10209 0.02174 0.10209 0.02226 0.10301 C 0.02591 0.10903 0.02148 0.10394 0.02526 0.10764 C 0.02565 0.10926 0.0263 0.11158 0.02695 0.11274 C 0.03086 0.12107 0.02747 0.11274 0.0306 0.11806 C 0.03112 0.11852 0.03151 0.12014 0.0319 0.12107 C 0.03294 0.12292 0.03411 0.12385 0.03516 0.12616 C 0.03555 0.12732 0.03607 0.12871 0.03659 0.12963 C 0.04036 0.13681 0.0345 0.12454 0.03919 0.13311 C 0.03997 0.13426 0.04062 0.13635 0.04128 0.13797 C 0.0418 0.13912 0.04245 0.13982 0.04297 0.14098 C 0.04349 0.14283 0.04388 0.14468 0.04453 0.1463 C 0.04531 0.14815 0.04596 0.14931 0.04674 0.15116 C 0.04818 0.15533 0.0487 0.1588 0.05026 0.16135 C 0.05351 0.16713 0.04948 0.15718 0.05391 0.16644 C 0.05417 0.16713 0.05456 0.16829 0.05495 0.16945 C 0.05547 0.17176 0.05664 0.17616 0.05729 0.17801 C 0.05794 0.17963 0.05885 0.18125 0.05963 0.18311 C 0.06016 0.18403 0.06081 0.18519 0.06146 0.18635 C 0.06185 0.1875 0.06237 0.18982 0.06276 0.19144 C 0.06315 0.19237 0.06354 0.19237 0.0638 0.19329 C 0.06458 0.19468 0.06536 0.19815 0.06588 0.20162 C 0.06641 0.20278 0.06654 0.2051 0.0668 0.20625 C 0.06745 0.2088 0.06823 0.21019 0.06888 0.21297 C 0.06966 0.21644 0.07044 0.21922 0.07109 0.22315 C 0.07292 0.23565 0.07122 0.22362 0.07279 0.23635 C 0.07487 0.25325 0.072 0.22778 0.07422 0.24815 C 0.07435 0.25325 0.07435 0.25834 0.07461 0.26343 C 0.07474 0.26551 0.075 0.26783 0.07539 0.26945 C 0.07578 0.27292 0.07656 0.27848 0.07721 0.28149 C 0.07721 0.28403 0.07786 0.29075 0.07786 0.29306 C 0.07799 0.31065 0.07799 0.32801 0.07812 0.34491 C 0.07812 0.34676 0.07851 0.34792 0.07851 0.35 C 0.07864 0.35209 0.07878 0.35463 0.07891 0.35695 C 0.07943 0.36667 0.0793 0.36667 0.07943 0.37825 C 0.08008 0.41528 0.07812 0.4051 0.08099 0.41713 L 0.08099 0.41783 " pathEditMode="relative" rAng="0" ptsTypes="AAAAAAAAAAAAAAAAAAAAAAAAAAAAAAAAAAAAAAAAAAAAAAAAAAAA">
                                      <p:cBhvr>
                                        <p:cTn id="9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9" y="2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2.91667E-6 3.7037E-7 C 2.91667E-6 0.00648 2.91667E-6 0.01389 0.00013 0.02106 C 0.00013 0.02315 0.00013 0.025 0.00026 0.02639 C 0.00026 0.02801 0.00052 0.02893 0.00065 0.03056 C 0.00078 0.03287 0.00091 0.03518 0.00091 0.03727 C 0.00104 0.03866 0.00104 0.04051 0.00117 0.04143 C 0.00117 0.04282 0.00143 0.04329 0.00156 0.04421 C 0.00169 0.04537 0.00182 0.04699 0.00182 0.04838 C 0.00208 0.04977 0.00234 0.05116 0.00247 0.05208 C 0.00273 0.05324 0.00286 0.0537 0.00299 0.05509 C 0.00312 0.05671 0.00312 0.05926 0.00325 0.06065 C 0.00364 0.06296 0.00429 0.06435 0.00455 0.06597 C 0.00481 0.06713 0.00547 0.07199 0.00547 0.07268 C 0.00625 0.07755 0.00586 0.07384 0.00638 0.07685 C 0.00677 0.07847 0.00703 0.08148 0.00742 0.08264 C 0.00768 0.0831 0.00781 0.0831 0.00794 0.0838 C 0.00924 0.08889 0.00768 0.08472 0.00898 0.08773 C 0.00911 0.08889 0.00937 0.09097 0.00963 0.0919 C 0.01106 0.09861 0.00976 0.0919 0.01093 0.09606 C 0.0112 0.09653 0.01133 0.09792 0.01146 0.09861 C 0.01185 0.10023 0.01224 0.10093 0.01263 0.10278 C 0.01276 0.1037 0.01289 0.10486 0.01315 0.10556 C 0.01445 0.11134 0.01237 0.10139 0.01406 0.10833 C 0.01432 0.10926 0.01458 0.11111 0.01484 0.1125 C 0.01497 0.11343 0.01523 0.11389 0.01536 0.11481 C 0.01562 0.11643 0.01575 0.11782 0.01601 0.11921 C 0.01627 0.1206 0.01653 0.12176 0.01679 0.12315 C 0.01731 0.12662 0.01745 0.1294 0.0181 0.13148 C 0.01927 0.13611 0.01771 0.12801 0.0194 0.13565 C 0.0194 0.13611 0.01953 0.13704 0.01966 0.13796 C 0.01992 0.14005 0.02031 0.14352 0.02057 0.14514 C 0.02083 0.1463 0.02109 0.14768 0.02135 0.14931 C 0.02161 0.15 0.02187 0.15093 0.022 0.15185 C 0.02226 0.15278 0.02239 0.15463 0.02252 0.15602 C 0.02265 0.15671 0.02278 0.15671 0.02291 0.15741 C 0.02317 0.15856 0.02343 0.16157 0.0237 0.16435 C 0.02383 0.16528 0.02396 0.16713 0.02396 0.16806 C 0.02422 0.17014 0.02448 0.1713 0.02474 0.17361 C 0.025 0.17639 0.02526 0.1787 0.02552 0.18194 C 0.02617 0.19213 0.02552 0.18218 0.02617 0.19259 C 0.02695 0.20648 0.02591 0.18565 0.02669 0.20231 C 0.02669 0.20648 0.02669 0.21065 0.02682 0.21481 C 0.02682 0.21643 0.02695 0.21829 0.02708 0.21968 C 0.02721 0.22245 0.02747 0.22708 0.02773 0.2294 C 0.02773 0.23148 0.02799 0.23704 0.02799 0.23889 C 0.02799 0.25324 0.02799 0.26736 0.02812 0.28125 C 0.02812 0.28264 0.02825 0.28356 0.02825 0.28542 C 0.02825 0.28704 0.02825 0.28912 0.02838 0.29097 C 0.02851 0.29884 0.02851 0.29884 0.02851 0.30833 C 0.02877 0.33866 0.02812 0.33032 0.02916 0.34005 L 0.02916 0.34074 " pathEditMode="relative" rAng="0" ptsTypes="AAAAAAAAAAAAAAAAAAAAAAAAAAAAAAAAAAAAAAAAAAAAAAAAAAAA">
                                      <p:cBhvr>
                                        <p:cTn id="10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-3.95833E-6 0.00023 C -3.95833E-6 0.00648 -3.95833E-6 0.01389 -3.95833E-6 0.02107 C -3.95833E-6 0.02315 -3.95833E-6 0.025 -3.95833E-6 0.02662 C -3.95833E-6 0.02824 0.00013 0.02917 0.00013 0.03079 C 0.00026 0.0331 0.00026 0.03542 0.00026 0.0375 C 0.00026 0.03889 0.00026 0.04074 0.00039 0.04167 C 0.00039 0.04306 0.00039 0.04352 0.00052 0.04445 C 0.00052 0.0456 0.00066 0.04722 0.00066 0.04861 C 0.00066 0.05 0.00079 0.05139 0.00079 0.05232 C 0.00092 0.0537 0.00092 0.05417 0.00105 0.05556 C 0.00105 0.05718 0.00105 0.05972 0.00105 0.06111 C 0.00131 0.06343 0.00144 0.06482 0.00157 0.06644 C 0.0017 0.06759 0.00196 0.07245 0.00196 0.07315 C 0.00222 0.07801 0.00209 0.07431 0.00222 0.07732 C 0.00235 0.07894 0.00248 0.08218 0.00261 0.08333 C 0.00274 0.0838 0.00274 0.0838 0.00274 0.08449 C 0.00326 0.08958 0.00274 0.08542 0.00313 0.08843 C 0.00326 0.08958 0.00326 0.09167 0.00339 0.09259 C 0.00391 0.09931 0.00339 0.09259 0.00391 0.09676 C 0.00391 0.09722 0.00404 0.09861 0.00404 0.09931 C 0.00417 0.10093 0.0043 0.10162 0.00443 0.10347 C 0.00456 0.1044 0.00456 0.10579 0.00469 0.10648 C 0.00508 0.11227 0.0043 0.10208 0.00495 0.10926 C 0.00508 0.11019 0.00521 0.11204 0.00521 0.11343 C 0.00534 0.11435 0.00534 0.11482 0.00547 0.11574 C 0.00547 0.11736 0.0056 0.11875 0.0056 0.12014 C 0.00573 0.12153 0.00586 0.12269 0.00599 0.12408 C 0.00612 0.12755 0.00612 0.13033 0.00638 0.13264 C 0.00677 0.13727 0.00625 0.12894 0.00691 0.13681 C 0.00691 0.13727 0.00691 0.1382 0.00691 0.13912 C 0.00704 0.1412 0.00717 0.14468 0.0073 0.1463 C 0.00743 0.14745 0.00743 0.14884 0.00756 0.15046 C 0.00769 0.15116 0.00782 0.15208 0.00782 0.15301 C 0.00795 0.15394 0.00795 0.15579 0.00795 0.15718 C 0.00808 0.15787 0.00808 0.15787 0.00808 0.1588 C 0.00821 0.15995 0.00834 0.16296 0.00847 0.16574 C 0.00847 0.16667 0.00847 0.16852 0.00847 0.16945 C 0.0086 0.17153 0.00873 0.17269 0.00873 0.175 C 0.00886 0.17778 0.00899 0.18009 0.00912 0.18333 C 0.00925 0.19375 0.00912 0.18357 0.00925 0.19421 C 0.00951 0.2081 0.00925 0.18727 0.00951 0.20394 C 0.00951 0.2081 0.00951 0.2125 0.00951 0.21667 C 0.00951 0.21829 0.00951 0.22014 0.00964 0.22153 C 0.00964 0.22431 0.00977 0.22894 0.0099 0.23125 C 0.0099 0.23333 0.0099 0.23912 0.0099 0.24097 C 0.0099 0.25533 0.0099 0.26968 0.01003 0.28357 C 0.01003 0.28495 0.01003 0.28588 0.01003 0.28773 C 0.01003 0.28935 0.01003 0.29167 0.01003 0.29352 C 0.01016 0.30139 0.01016 0.30162 0.01016 0.31088 C 0.01016 0.34144 0.01003 0.3331 0.01042 0.34283 L 0.01042 0.34375 " pathEditMode="relative" rAng="0" ptsTypes="AAAAAAAAAAAAAAAAAAAAAAAAAAAAAAAAAAAAAAAAAAAAAAAAAAAA">
                                      <p:cBhvr>
                                        <p:cTn id="10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3.75E-6 -3.7037E-7 C 3.75E-6 0.0044 3.75E-6 0.00972 3.75E-6 0.01482 C 3.75E-6 0.01644 3.75E-6 0.01759 3.75E-6 0.01875 C 3.75E-6 0.01991 -0.00065 0.0206 -0.00065 0.02176 C -0.00131 0.02338 -0.00131 0.025 -0.00131 0.02662 C -0.00131 0.02755 -0.00131 0.02894 -0.00196 0.0294 C -0.00196 0.03056 -0.00196 0.03079 -0.00261 0.03148 C -0.00261 0.03218 -0.00326 0.03333 -0.00326 0.03449 C -0.00326 0.03542 -0.00391 0.03634 -0.00391 0.03704 C -0.00443 0.03796 -0.00443 0.03843 -0.00508 0.03935 C -0.00508 0.04051 -0.00508 0.04236 -0.00508 0.04329 C -0.00638 0.04491 -0.00703 0.04583 -0.00769 0.04699 C -0.00821 0.04792 -0.00951 0.05139 -0.00951 0.05185 C -0.01081 0.05532 -0.01016 0.05278 -0.01081 0.05486 C -0.01146 0.05602 -0.01198 0.05833 -0.01263 0.05903 C -0.01328 0.05949 -0.01328 0.05949 -0.01328 0.05995 C -0.01576 0.06343 -0.01328 0.06065 -0.01524 0.06273 C -0.01576 0.06343 -0.01576 0.06505 -0.01641 0.06574 C -0.01901 0.07037 -0.01641 0.06574 -0.01901 0.06852 C -0.01901 0.06898 -0.01953 0.06991 -0.01953 0.07037 C -0.02019 0.07153 -0.02084 0.07199 -0.02149 0.07338 C -0.02214 0.07407 -0.02214 0.075 -0.02279 0.07546 C -0.02461 0.07963 -0.02084 0.07245 -0.02396 0.07755 C -0.02461 0.07824 -0.02526 0.0794 -0.02526 0.08056 C -0.02592 0.08102 -0.02592 0.08148 -0.02657 0.08218 C -0.02657 0.08333 -0.02722 0.08426 -0.02722 0.08519 C -0.02774 0.08611 -0.02839 0.08704 -0.02904 0.08796 C -0.02969 0.09051 -0.02969 0.09236 -0.03099 0.09421 C -0.03282 0.09745 -0.03034 0.09144 -0.03347 0.09699 C -0.03347 0.09745 -0.03347 0.09815 -0.03347 0.09861 C -0.03412 0.10023 -0.03477 0.10278 -0.03529 0.1037 C -0.03594 0.10463 -0.03594 0.10556 -0.03659 0.10671 C -0.03724 0.10718 -0.03789 0.10787 -0.03789 0.10857 C -0.03855 0.10926 -0.03855 0.11065 -0.03855 0.11157 C -0.03907 0.11204 -0.03907 0.11227 -0.03907 0.11273 C -0.03972 0.11343 -0.04037 0.11574 -0.04102 0.11759 C -0.04102 0.11829 -0.04102 0.11968 -0.04102 0.12037 C -0.04167 0.12176 -0.04232 0.12245 -0.04232 0.12431 C -0.04284 0.12616 -0.04349 0.12778 -0.04414 0.13009 C -0.0448 0.1375 -0.04414 0.13032 -0.0448 0.13796 C -0.0461 0.14769 -0.0448 0.13287 -0.0461 0.14468 C -0.0461 0.14769 -0.0461 0.15093 -0.0461 0.1537 C -0.0461 0.15486 -0.0461 0.15625 -0.04662 0.15718 C -0.04662 0.15926 -0.04727 0.1625 -0.04792 0.16412 C -0.04792 0.16574 -0.04792 0.16968 -0.04792 0.17107 C -0.04792 0.18125 -0.04792 0.19144 -0.04857 0.20139 C -0.04857 0.20232 -0.04857 0.20301 -0.04857 0.2044 C -0.04857 0.20556 -0.04857 0.20718 -0.04857 0.20833 C -0.04922 0.21389 -0.04922 0.21412 -0.04922 0.22083 C -0.04922 0.24236 -0.04857 0.23657 -0.05039 0.24352 L -0.05039 0.24421 " pathEditMode="relative" rAng="0" ptsTypes="AAAAAAAAAAAAAAAAAAAAAAAAAAAAAAAAAAAAAAAAAAAAAAAAAAAA">
                                      <p:cBhvr>
                                        <p:cTn id="11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6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2 0.00116 L 0.00742 0.00116 C 0.00898 0.00509 0.02617 0.04699 0.03151 0.05578 C 0.03516 0.0618 0.03841 0.06852 0.04232 0.07361 C 0.05065 0.08426 0.0595 0.09375 0.06823 0.10324 C 0.06979 0.10509 0.07161 0.10578 0.07318 0.10764 C 0.08945 0.12708 0.10612 0.14768 0.1207 0.17153 C 0.14023 0.20301 0.15443 0.22037 0.16654 0.25578 C 0.16901 0.26296 0.17096 0.2706 0.17318 0.27801 C 0.17344 0.2875 0.17448 0.29676 0.17409 0.30625 C 0.17357 0.31574 0.17135 0.32477 0.1707 0.33449 C 0.1681 0.36944 0.16823 0.35694 0.16823 0.37153 L 0.16823 0.37153 " pathEditMode="relative" ptsTypes="AAAAAAAAAAAAA">
                                      <p:cBhvr>
                                        <p:cTn id="1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-1.45833E-6 0.00024 C 0.00156 0.00463 0.01953 0.05649 0.025 0.06736 C 0.02891 0.07477 0.03229 0.08311 0.03633 0.08936 C 0.04505 0.10255 0.0543 0.11412 0.06341 0.12593 C 0.06498 0.12824 0.06693 0.12894 0.06849 0.13125 C 0.08555 0.15533 0.10287 0.18079 0.1181 0.21019 C 0.13841 0.24908 0.15326 0.27037 0.16589 0.31412 C 0.16849 0.32292 0.17044 0.33241 0.17279 0.34167 C 0.17305 0.35324 0.17422 0.36482 0.17383 0.37639 C 0.17318 0.3882 0.17097 0.39931 0.17018 0.41135 C 0.16758 0.4544 0.16771 0.43912 0.16771 0.45695 L 0.16771 0.45741 " pathEditMode="relative" rAng="0" ptsTypes="AAAAAAAAAAAAA">
                                      <p:cBhvr>
                                        <p:cTn id="12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5" y="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-1.25E-6 0.00023 C 0.00143 0.0051 0.01836 0.06436 0.02357 0.07662 C 0.02721 0.08519 0.03034 0.09468 0.03425 0.10186 C 0.04245 0.1169 0.05117 0.1301 0.05977 0.14352 C 0.0612 0.14607 0.06302 0.14699 0.06458 0.14954 C 0.0806 0.17709 0.09701 0.20602 0.11133 0.23959 C 0.13047 0.2838 0.1444 0.30811 0.15638 0.35811 C 0.15886 0.36806 0.16068 0.37894 0.16289 0.38936 C 0.16315 0.40255 0.16419 0.41574 0.16393 0.42894 C 0.16328 0.4426 0.1612 0.4551 0.16042 0.46898 C 0.15794 0.51806 0.15807 0.50047 0.15807 0.52084 L 0.15807 0.52153 " pathEditMode="relative" rAng="0" ptsTypes="AAAAAAAAAAAAA">
                                      <p:cBhvr>
                                        <p:cTn id="12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90" y="2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85185E-6 L -2.91667E-6 0.00023 C 0.00065 0.00533 0.00899 0.06852 0.01159 0.08171 C 0.01341 0.09074 0.01498 0.10093 0.0168 0.10857 C 0.02097 0.12477 0.02526 0.13889 0.02943 0.15324 C 0.03021 0.15579 0.03112 0.15695 0.0319 0.15949 C 0.03972 0.18889 0.04792 0.21991 0.05495 0.25579 C 0.06446 0.30301 0.07123 0.32894 0.07722 0.38241 C 0.07839 0.39283 0.0793 0.40463 0.08047 0.41574 C 0.0806 0.42986 0.08099 0.44375 0.08099 0.45787 C 0.0806 0.47246 0.07956 0.48588 0.07917 0.5007 C 0.078 0.55301 0.078 0.53426 0.078 0.55602 L 0.078 0.55695 " pathEditMode="relative" rAng="0" ptsTypes="AAAAAAAAAAAAA">
                                      <p:cBhvr>
                                        <p:cTn id="13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9" y="2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2.5E-6 3.7037E-7 C 0.00065 0.00463 0.01028 0.05972 0.01328 0.0713 C 0.01549 0.07917 0.01719 0.08796 0.0194 0.09468 C 0.02422 0.1088 0.02916 0.12106 0.03398 0.13356 C 0.03489 0.13588 0.03594 0.13681 0.03685 0.13912 C 0.04583 0.16481 0.05534 0.1919 0.06341 0.22315 C 0.07448 0.26435 0.08229 0.28704 0.08919 0.33356 C 0.09049 0.34282 0.09153 0.35301 0.09297 0.36273 C 0.0931 0.375 0.09362 0.38727 0.09362 0.39954 C 0.0931 0.41227 0.09192 0.42407 0.0914 0.43681 C 0.0901 0.48264 0.0901 0.4662 0.0901 0.48518 L 0.0901 0.48611 " pathEditMode="relative" rAng="0" ptsTypes="AAAAAAAAAAAAA">
                                      <p:cBhvr>
                                        <p:cTn id="13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-3.95833E-6 3.33333E-6 C 0.00013 0.00393 0.00391 0.05185 0.00508 0.06203 C 0.00586 0.06875 0.00651 0.07639 0.00743 0.0824 C 0.00925 0.09467 0.01107 0.10532 0.01302 0.1162 C 0.01329 0.11828 0.01368 0.11898 0.01407 0.12106 C 0.01758 0.14352 0.02123 0.16713 0.02422 0.19421 C 0.02852 0.23009 0.03151 0.24977 0.03412 0.29051 C 0.03464 0.29838 0.03503 0.3074 0.03568 0.31574 C 0.03568 0.32639 0.03594 0.33727 0.03594 0.34791 C 0.03568 0.35902 0.03529 0.36921 0.03503 0.38032 C 0.03451 0.42014 0.03451 0.40602 0.03451 0.42245 L 0.03451 0.42338 " pathEditMode="relative" rAng="0" ptsTypes="AAAAAAAAAAAAA">
                                      <p:cBhvr>
                                        <p:cTn id="14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7" y="2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22222E-6 L -6.25E-7 -2.22222E-6 C -0.00013 0.00255 -0.00312 0.03496 -0.00417 0.04167 C -0.00469 0.0463 -0.00521 0.05139 -0.00599 0.05556 C -0.00742 0.06366 -0.00885 0.07084 -0.01042 0.07824 C -0.01068 0.07963 -0.01094 0.08009 -0.01133 0.08148 C -0.01406 0.09676 -0.01693 0.11273 -0.0194 0.13102 C -0.02279 0.15509 -0.02513 0.16829 -0.02721 0.19584 C -0.02773 0.20116 -0.02799 0.20718 -0.02851 0.21297 C -0.02851 0.22014 -0.02865 0.22755 -0.02865 0.23472 C -0.02851 0.24213 -0.02825 0.24908 -0.02799 0.25648 C -0.0276 0.28334 -0.0276 0.27384 -0.0276 0.28496 L -0.0276 0.28565 " pathEditMode="relative" rAng="0" ptsTypes="AAAAAAAAAAAAA">
                                      <p:cBhvr>
                                        <p:cTn id="14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4.375E-6 0.00023 C 0.00039 0.00324 0.01119 0.04746 0.01497 0.05672 C 0.01692 0.06297 0.01875 0.06991 0.02161 0.07547 C 0.02682 0.08658 0.03203 0.0963 0.03763 0.10648 C 0.03854 0.10834 0.03945 0.10903 0.04088 0.11088 C 0.05078 0.13172 0.06119 0.15348 0.07018 0.17848 C 0.08242 0.21111 0.09088 0.22917 0.09843 0.26667 C 0.10026 0.27385 0.10117 0.28218 0.10312 0.29005 C 0.10312 0.29977 0.10364 0.30996 0.10364 0.31968 C 0.10312 0.32963 0.10221 0.33912 0.10117 0.34931 C 0.09987 0.38588 0.09987 0.37292 0.09987 0.38797 L 0.09987 0.38912 " pathEditMode="relative" rAng="0" ptsTypes="AAAAAAAAAAAAA">
                                      <p:cBhvr>
                                        <p:cTn id="15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2" y="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8.33333E-7 2.59259E-6 C 0.00052 0.00254 0.0181 0.03889 0.02409 0.04653 C 0.02734 0.05162 0.03021 0.0574 0.0349 0.0618 C 0.04336 0.07106 0.05169 0.07893 0.06081 0.08727 C 0.06224 0.08889 0.06367 0.08935 0.06601 0.09097 C 0.08203 0.1081 0.09883 0.12592 0.11341 0.14653 C 0.1332 0.17338 0.14687 0.18819 0.15911 0.21898 C 0.16198 0.22477 0.16354 0.23171 0.16667 0.23819 C 0.16667 0.24606 0.16758 0.25463 0.16758 0.2625 C 0.16667 0.2706 0.16523 0.27847 0.16354 0.2868 C 0.16146 0.3169 0.16146 0.30625 0.16146 0.31852 L 0.16146 0.31967 " pathEditMode="relative" rAng="0" ptsTypes="AAAAAAAAAAAAA">
                                      <p:cBhvr>
                                        <p:cTn id="15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3.95833E-6 -4.44444E-6 C 0.00013 0.00209 0.00599 0.03264 0.00794 0.03912 C 0.00911 0.04329 0.01002 0.04815 0.01158 0.05186 C 0.01445 0.05973 0.01718 0.06621 0.02018 0.07338 C 0.0207 0.07477 0.02122 0.075 0.022 0.07639 C 0.02734 0.09075 0.03294 0.10579 0.03776 0.12315 C 0.0444 0.14584 0.04895 0.15834 0.05299 0.18403 C 0.0539 0.18912 0.05442 0.19491 0.05546 0.20024 C 0.05546 0.20695 0.05586 0.21412 0.05586 0.22084 C 0.05546 0.22755 0.05507 0.23426 0.05442 0.24121 C 0.05377 0.26644 0.05377 0.25764 0.05377 0.26783 L 0.05377 0.26899 " pathEditMode="relative" rAng="0" ptsTypes="AAAAAAAAAAAAA">
                                      <p:cBhvr>
                                        <p:cTn id="1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 numSld="999" showWhenStopped="0">
                <p:cTn id="2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BFFE1-211B-4206-95CC-260D5A13C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0B0E7B-4A19-4865-9EF4-811448F7F4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FC902-0C52-4941-87C6-9B269A2D1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E19B-7831-48B7-8BD6-EF05E2CB5A9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64332-573A-4C6A-8B6F-2ABBECAB0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960D1-4256-4CE0-B86B-D77F3E416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BD15-91D4-427C-9E08-A82785B06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24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56C062-3594-478D-825F-C1BAB529CF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6F150A-B1BE-4538-9025-20FFBE6D6E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AACA0-BAC9-4912-8471-70258369F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E19B-7831-48B7-8BD6-EF05E2CB5A9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E2FEB-6334-4064-9F98-CD3F027B4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03C53-38EA-47CC-8C46-516091960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BD15-91D4-427C-9E08-A82785B06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72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1C5F474D-B263-4B1B-A4FE-556DEDBC35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970" y="103031"/>
            <a:ext cx="1421600" cy="12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5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1016979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E9A86-A281-4913-883F-2F2AD1EE2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6FF90-B061-4E6A-8A6F-D3CDEBD6F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DFC53-A8A2-4F5B-BE1B-D0B8C38EF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E19B-7831-48B7-8BD6-EF05E2CB5A9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2235A-B971-4DB4-BDDA-9C1A8744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7B982-36EA-4E99-8DFF-9892B0BB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BD15-91D4-427C-9E08-A82785B06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5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E93A9-43C7-4707-9690-94148D926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EFB8E-2592-42FE-BA28-E545DEF17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19379-8993-4D68-AA99-D7579DD8A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E19B-7831-48B7-8BD6-EF05E2CB5A9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DCDD8-1297-4436-95CE-AA89B452D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D17BE-D210-4C72-90DB-B975CD338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BD15-91D4-427C-9E08-A82785B06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0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AB313-4B93-4B2C-9CED-2CE591AD2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50F5B-D228-483F-9BCF-FC0291E5BF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65C638-1382-4872-B76A-92A94257E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FF00BA-6F9D-4D77-ADD8-A66C358AF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E19B-7831-48B7-8BD6-EF05E2CB5A9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407C89-A588-41D7-9D70-C8D1A7293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A4C0CC-560D-4DE3-896A-8BEA1BCB8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BD15-91D4-427C-9E08-A82785B06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89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0498C-5AA1-4F71-B063-2B8568E34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5A0BF2-B21C-4643-8357-8DFBD0114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22A0C8-9706-4E43-A2BD-F53E458BD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0DE770-8580-4899-A589-5D989A5154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CD21CB-A55A-4714-9506-A59DBC3491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667053-159E-4B62-B611-29C62DEA1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E19B-7831-48B7-8BD6-EF05E2CB5A9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C1D7A-85C9-42EC-9F8F-7F2F750D9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7A3506-4511-480A-91A0-127E6129C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BD15-91D4-427C-9E08-A82785B06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01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C5A75-5D33-4CE2-BA48-61046D2D3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78EA60-2F9C-4C6E-AD8A-8891DB22D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E19B-7831-48B7-8BD6-EF05E2CB5A9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563D5A-50EB-46E6-8C84-9C1ED5B95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5069FD-0E7B-4D04-BE9E-06EEAB68F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BD15-91D4-427C-9E08-A82785B06C2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text on a black background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6E1D461B-B3CD-465C-909A-5E38A7F952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13" y="365125"/>
            <a:ext cx="1421600" cy="12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46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07DD14-16A3-44B9-85E9-9436E96C3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E19B-7831-48B7-8BD6-EF05E2CB5A9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2DA6D6-E41C-470A-9025-7BA2B622C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6DA7C-B84E-4BEB-8B63-17EC54538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BD15-91D4-427C-9E08-A82785B06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57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21F5F-D31C-422A-82BF-006E7F10D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8C66D-6913-41C8-8AE0-773E04661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B28B5A-831C-4C6E-A5B3-C15E78B1EF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14264-AC6F-42A2-A9F4-8B8D0A63B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E19B-7831-48B7-8BD6-EF05E2CB5A9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982644-8C09-4DEB-B2F4-A2AAB35AF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4E62A-6954-4346-B860-4392C93D0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BD15-91D4-427C-9E08-A82785B06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55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AC9C5-D3D8-4126-A195-54F0CFF8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A15752-D200-40E6-86DB-5B9AFFEA54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B176C9-83C6-4E17-8624-7342A788F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515DCE-83FA-4A24-99E3-D6BF5B229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E19B-7831-48B7-8BD6-EF05E2CB5A9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A73FA-85D6-47C5-8940-87BB0B71C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FBB624-8FD2-45B9-93EF-1B6F849C4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BD15-91D4-427C-9E08-A82785B06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8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01CA49-708F-4BFE-9609-219F355C6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13D636-44BE-466B-9A9E-AEF7FC048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BAC2F-3CAC-486E-A3D5-2842C17A1B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4E19B-7831-48B7-8BD6-EF05E2CB5A90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5EA9F-B5F7-4EDB-82A6-ABA9A4446D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3E588-60C2-4770-BECB-CB58E5784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5BD15-91D4-427C-9E08-A82785B06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13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505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5B392AB8-E4C8-4775-AC12-AFDAC63F15AE}"/>
              </a:ext>
            </a:extLst>
          </p:cNvPr>
          <p:cNvGrpSpPr/>
          <p:nvPr/>
        </p:nvGrpSpPr>
        <p:grpSpPr>
          <a:xfrm>
            <a:off x="762633" y="602822"/>
            <a:ext cx="9733512" cy="548640"/>
            <a:chOff x="689292" y="167640"/>
            <a:chExt cx="10999470" cy="548640"/>
          </a:xfrm>
        </p:grpSpPr>
        <p:grpSp>
          <p:nvGrpSpPr>
            <p:cNvPr id="57" name="组合 3">
              <a:extLst>
                <a:ext uri="{FF2B5EF4-FFF2-40B4-BE49-F238E27FC236}">
                  <a16:creationId xmlns:a16="http://schemas.microsoft.com/office/drawing/2014/main" id="{7ED7CFB0-2135-44ED-82E0-E340579D4829}"/>
                </a:ext>
              </a:extLst>
            </p:cNvPr>
            <p:cNvGrpSpPr/>
            <p:nvPr/>
          </p:nvGrpSpPr>
          <p:grpSpPr>
            <a:xfrm>
              <a:off x="4020185" y="167640"/>
              <a:ext cx="3561080" cy="548640"/>
              <a:chOff x="6331" y="329"/>
              <a:chExt cx="5608" cy="864"/>
            </a:xfrm>
          </p:grpSpPr>
          <p:sp>
            <p:nvSpPr>
              <p:cNvPr id="60" name="圆角矩形 16">
                <a:extLst>
                  <a:ext uri="{FF2B5EF4-FFF2-40B4-BE49-F238E27FC236}">
                    <a16:creationId xmlns:a16="http://schemas.microsoft.com/office/drawing/2014/main" id="{97A991EF-E4EB-4D05-ACF6-C57AD671EF07}"/>
                  </a:ext>
                </a:extLst>
              </p:cNvPr>
              <p:cNvSpPr/>
              <p:nvPr/>
            </p:nvSpPr>
            <p:spPr>
              <a:xfrm>
                <a:off x="6331" y="329"/>
                <a:ext cx="5608" cy="864"/>
              </a:xfrm>
              <a:prstGeom prst="roundRect">
                <a:avLst>
                  <a:gd name="adj" fmla="val 30981"/>
                </a:avLst>
              </a:prstGeom>
              <a:solidFill>
                <a:srgbClr val="496A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文本框 2">
                <a:extLst>
                  <a:ext uri="{FF2B5EF4-FFF2-40B4-BE49-F238E27FC236}">
                    <a16:creationId xmlns:a16="http://schemas.microsoft.com/office/drawing/2014/main" id="{045D3F27-90F5-4E67-8645-84D176A9010B}"/>
                  </a:ext>
                </a:extLst>
              </p:cNvPr>
              <p:cNvSpPr txBox="1"/>
              <p:nvPr/>
            </p:nvSpPr>
            <p:spPr>
              <a:xfrm>
                <a:off x="6331" y="415"/>
                <a:ext cx="5454" cy="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Câu</a:t>
                </a:r>
                <a:r>
                  <a:rPr lang="en-US" altLang="zh-CN" sz="24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4</a:t>
                </a:r>
                <a:endParaRPr lang="zh-CN" altLang="en-US" sz="2400" b="1" dirty="0">
                  <a:solidFill>
                    <a:schemeClr val="bg1"/>
                  </a:solidFill>
                  <a:latin typeface="Cambria" panose="02040503050406030204" pitchFamily="18" charset="0"/>
                  <a:ea typeface="微软雅黑" panose="020B0503020204020204" charset="-122"/>
                </a:endParaRPr>
              </a:p>
            </p:txBody>
          </p:sp>
        </p:grpSp>
        <p:cxnSp>
          <p:nvCxnSpPr>
            <p:cNvPr id="58" name="直接连接符 4">
              <a:extLst>
                <a:ext uri="{FF2B5EF4-FFF2-40B4-BE49-F238E27FC236}">
                  <a16:creationId xmlns:a16="http://schemas.microsoft.com/office/drawing/2014/main" id="{0EF6B845-EB34-4430-9944-9EA8309FE005}"/>
                </a:ext>
              </a:extLst>
            </p:cNvPr>
            <p:cNvCxnSpPr>
              <a:cxnSpLocks/>
              <a:stCxn id="60" idx="3"/>
            </p:cNvCxnSpPr>
            <p:nvPr/>
          </p:nvCxnSpPr>
          <p:spPr>
            <a:xfrm>
              <a:off x="7581582" y="442046"/>
              <a:ext cx="4107180" cy="14605"/>
            </a:xfrm>
            <a:prstGeom prst="line">
              <a:avLst/>
            </a:prstGeom>
            <a:ln w="15875">
              <a:solidFill>
                <a:srgbClr val="496A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">
              <a:extLst>
                <a:ext uri="{FF2B5EF4-FFF2-40B4-BE49-F238E27FC236}">
                  <a16:creationId xmlns:a16="http://schemas.microsoft.com/office/drawing/2014/main" id="{5244D4A2-F4B8-4D7F-BB2B-6A143677516B}"/>
                </a:ext>
              </a:extLst>
            </p:cNvPr>
            <p:cNvCxnSpPr>
              <a:cxnSpLocks/>
              <a:endCxn id="72" idx="1"/>
            </p:cNvCxnSpPr>
            <p:nvPr/>
          </p:nvCxnSpPr>
          <p:spPr>
            <a:xfrm flipV="1">
              <a:off x="689292" y="453159"/>
              <a:ext cx="3331210" cy="1588"/>
            </a:xfrm>
            <a:prstGeom prst="line">
              <a:avLst/>
            </a:prstGeom>
            <a:ln w="15875">
              <a:solidFill>
                <a:srgbClr val="496A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文本框 20">
            <a:extLst>
              <a:ext uri="{FF2B5EF4-FFF2-40B4-BE49-F238E27FC236}">
                <a16:creationId xmlns:a16="http://schemas.microsoft.com/office/drawing/2014/main" id="{8F47163C-A356-4ABD-8296-FB4BF96FC40B}"/>
              </a:ext>
            </a:extLst>
          </p:cNvPr>
          <p:cNvSpPr txBox="1"/>
          <p:nvPr/>
        </p:nvSpPr>
        <p:spPr>
          <a:xfrm>
            <a:off x="1960879" y="1349986"/>
            <a:ext cx="7116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AutoShape 14">
            <a:extLst>
              <a:ext uri="{FF2B5EF4-FFF2-40B4-BE49-F238E27FC236}">
                <a16:creationId xmlns:a16="http://schemas.microsoft.com/office/drawing/2014/main" id="{0BD27AE3-CD5A-4CA3-8517-BE264E103E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5833744" y="2540173"/>
            <a:ext cx="335885" cy="3982055"/>
          </a:xfrm>
          <a:prstGeom prst="roundRect">
            <a:avLst>
              <a:gd name="adj" fmla="val 50000"/>
            </a:avLst>
          </a:prstGeom>
          <a:solidFill>
            <a:srgbClr val="9CAFAF">
              <a:alpha val="70000"/>
            </a:srgbClr>
          </a:solidFill>
          <a:ln w="12700" cmpd="sng">
            <a:noFill/>
            <a:rou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8A6E27C-D337-4C7A-B9BF-5E27551A36F4}"/>
              </a:ext>
            </a:extLst>
          </p:cNvPr>
          <p:cNvGrpSpPr/>
          <p:nvPr/>
        </p:nvGrpSpPr>
        <p:grpSpPr>
          <a:xfrm>
            <a:off x="1933574" y="2600498"/>
            <a:ext cx="8005445" cy="838835"/>
            <a:chOff x="2018665" y="2293930"/>
            <a:chExt cx="8005445" cy="838835"/>
          </a:xfrm>
        </p:grpSpPr>
        <p:grpSp>
          <p:nvGrpSpPr>
            <p:cNvPr id="51" name="组合 14">
              <a:extLst>
                <a:ext uri="{FF2B5EF4-FFF2-40B4-BE49-F238E27FC236}">
                  <a16:creationId xmlns:a16="http://schemas.microsoft.com/office/drawing/2014/main" id="{C374F118-DAD5-4FC9-9267-97B85606BE13}"/>
                </a:ext>
              </a:extLst>
            </p:cNvPr>
            <p:cNvGrpSpPr/>
            <p:nvPr/>
          </p:nvGrpSpPr>
          <p:grpSpPr>
            <a:xfrm>
              <a:off x="5997575" y="2311710"/>
              <a:ext cx="4026535" cy="821055"/>
              <a:chOff x="4480122" y="1063989"/>
              <a:chExt cx="3752920" cy="764802"/>
            </a:xfrm>
          </p:grpSpPr>
          <p:sp>
            <p:nvSpPr>
              <p:cNvPr id="52" name="椭圆 15">
                <a:extLst>
                  <a:ext uri="{FF2B5EF4-FFF2-40B4-BE49-F238E27FC236}">
                    <a16:creationId xmlns:a16="http://schemas.microsoft.com/office/drawing/2014/main" id="{371BA018-D083-4A8C-B8DB-7E9545BADB69}"/>
                  </a:ext>
                </a:extLst>
              </p:cNvPr>
              <p:cNvSpPr/>
              <p:nvPr/>
            </p:nvSpPr>
            <p:spPr>
              <a:xfrm>
                <a:off x="4480122" y="1324212"/>
                <a:ext cx="190469" cy="190407"/>
              </a:xfrm>
              <a:prstGeom prst="ellipse">
                <a:avLst/>
              </a:prstGeom>
              <a:solidFill>
                <a:srgbClr val="496A6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1" name="椭圆形标注 14">
                <a:extLst>
                  <a:ext uri="{FF2B5EF4-FFF2-40B4-BE49-F238E27FC236}">
                    <a16:creationId xmlns:a16="http://schemas.microsoft.com/office/drawing/2014/main" id="{BEAEAFE7-43FA-49BC-A7E6-8723ACE6442F}"/>
                  </a:ext>
                </a:extLst>
              </p:cNvPr>
              <p:cNvSpPr/>
              <p:nvPr/>
            </p:nvSpPr>
            <p:spPr>
              <a:xfrm rot="6221014" flipH="1">
                <a:off x="7428447" y="1067837"/>
                <a:ext cx="764802" cy="757106"/>
              </a:xfrm>
              <a:prstGeom prst="wedgeEllipseCallout">
                <a:avLst>
                  <a:gd name="adj1" fmla="val -11259"/>
                  <a:gd name="adj2" fmla="val 65208"/>
                </a:avLst>
              </a:prstGeom>
              <a:solidFill>
                <a:srgbClr val="496A66"/>
              </a:solidFill>
              <a:ln w="19050">
                <a:noFill/>
              </a:ln>
            </p:spPr>
            <p:txBody>
              <a:bodyPr/>
              <a:lstStyle/>
              <a:p>
                <a:endParaRPr lang="en-US" altLang="zh-CN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2" name="TextBox 15">
                <a:extLst>
                  <a:ext uri="{FF2B5EF4-FFF2-40B4-BE49-F238E27FC236}">
                    <a16:creationId xmlns:a16="http://schemas.microsoft.com/office/drawing/2014/main" id="{3EC98CA1-735E-4D52-AA17-378E55D02F37}"/>
                  </a:ext>
                </a:extLst>
              </p:cNvPr>
              <p:cNvSpPr txBox="1"/>
              <p:nvPr/>
            </p:nvSpPr>
            <p:spPr>
              <a:xfrm flipH="1">
                <a:off x="7388628" y="1243693"/>
                <a:ext cx="844414" cy="4057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80000"/>
                  </a:lnSpc>
                  <a:defRPr sz="4400" b="1" kern="0">
                    <a:ln w="18415" cmpd="sng">
                      <a:noFill/>
                      <a:prstDash val="solid"/>
                    </a:ln>
                    <a:solidFill>
                      <a:srgbClr val="FFC000"/>
                    </a:solidFill>
                    <a:latin typeface="Agency FB" panose="020B0503020202020204" pitchFamily="34" charset="0"/>
                    <a:ea typeface="微软雅黑" panose="020B0503020204020204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 w="18415" cmpd="sng">
                      <a:noFill/>
                      <a:prstDash val="solid"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cxnSp>
            <p:nvCxnSpPr>
              <p:cNvPr id="64" name="直接连接符 16">
                <a:extLst>
                  <a:ext uri="{FF2B5EF4-FFF2-40B4-BE49-F238E27FC236}">
                    <a16:creationId xmlns:a16="http://schemas.microsoft.com/office/drawing/2014/main" id="{FFEB8C80-3A46-4A42-8FC1-12A1F1F16D9E}"/>
                  </a:ext>
                </a:extLst>
              </p:cNvPr>
              <p:cNvCxnSpPr>
                <a:stCxn id="52" idx="6"/>
              </p:cNvCxnSpPr>
              <p:nvPr/>
            </p:nvCxnSpPr>
            <p:spPr>
              <a:xfrm>
                <a:off x="4650296" y="1412238"/>
                <a:ext cx="2682718" cy="0"/>
              </a:xfrm>
              <a:prstGeom prst="line">
                <a:avLst/>
              </a:prstGeom>
              <a:ln w="19050" cap="flat" cmpd="sng">
                <a:solidFill>
                  <a:srgbClr val="496A66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0368960-89BA-42A4-8D04-EA0B1D42B6EE}"/>
                </a:ext>
              </a:extLst>
            </p:cNvPr>
            <p:cNvSpPr txBox="1"/>
            <p:nvPr/>
          </p:nvSpPr>
          <p:spPr>
            <a:xfrm>
              <a:off x="2018665" y="2293930"/>
              <a:ext cx="351472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>
                <a:buClr>
                  <a:srgbClr val="000000"/>
                </a:buClr>
                <a:defRPr/>
              </a:pPr>
              <a:r>
                <a:rPr lang="en-US" sz="20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Đáp</a:t>
              </a:r>
              <a:r>
                <a:rPr lang="en-US" sz="20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án</a:t>
              </a:r>
              <a:r>
                <a:rPr lang="en-US" sz="20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đúng</a:t>
              </a:r>
              <a:endParaRPr lang="en-US" sz="20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0B884FE-1615-4AB0-B619-BFA1DAC3D67D}"/>
              </a:ext>
            </a:extLst>
          </p:cNvPr>
          <p:cNvGrpSpPr/>
          <p:nvPr/>
        </p:nvGrpSpPr>
        <p:grpSpPr>
          <a:xfrm>
            <a:off x="2174539" y="4107988"/>
            <a:ext cx="7802580" cy="829945"/>
            <a:chOff x="2259630" y="3809040"/>
            <a:chExt cx="7802580" cy="829945"/>
          </a:xfrm>
        </p:grpSpPr>
        <p:grpSp>
          <p:nvGrpSpPr>
            <p:cNvPr id="45" name="组合 6">
              <a:extLst>
                <a:ext uri="{FF2B5EF4-FFF2-40B4-BE49-F238E27FC236}">
                  <a16:creationId xmlns:a16="http://schemas.microsoft.com/office/drawing/2014/main" id="{A775861B-63CE-47FC-84D9-42E46640EE22}"/>
                </a:ext>
              </a:extLst>
            </p:cNvPr>
            <p:cNvGrpSpPr/>
            <p:nvPr/>
          </p:nvGrpSpPr>
          <p:grpSpPr>
            <a:xfrm>
              <a:off x="2259630" y="3819835"/>
              <a:ext cx="3945590" cy="819150"/>
              <a:chOff x="996159" y="1891680"/>
              <a:chExt cx="3676817" cy="764802"/>
            </a:xfrm>
          </p:grpSpPr>
          <p:sp>
            <p:nvSpPr>
              <p:cNvPr id="47" name="椭圆 7">
                <a:extLst>
                  <a:ext uri="{FF2B5EF4-FFF2-40B4-BE49-F238E27FC236}">
                    <a16:creationId xmlns:a16="http://schemas.microsoft.com/office/drawing/2014/main" id="{3C623CE4-CE54-465F-A762-573CFBDBF868}"/>
                  </a:ext>
                </a:extLst>
              </p:cNvPr>
              <p:cNvSpPr/>
              <p:nvPr/>
            </p:nvSpPr>
            <p:spPr>
              <a:xfrm flipH="1">
                <a:off x="4482539" y="2152444"/>
                <a:ext cx="190437" cy="189213"/>
              </a:xfrm>
              <a:prstGeom prst="ellipse">
                <a:avLst/>
              </a:prstGeom>
              <a:solidFill>
                <a:srgbClr val="496A6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8" name="椭圆形标注 8">
                <a:extLst>
                  <a:ext uri="{FF2B5EF4-FFF2-40B4-BE49-F238E27FC236}">
                    <a16:creationId xmlns:a16="http://schemas.microsoft.com/office/drawing/2014/main" id="{619B2E0D-FE41-4C8A-81ED-7718EA80F751}"/>
                  </a:ext>
                </a:extLst>
              </p:cNvPr>
              <p:cNvSpPr/>
              <p:nvPr/>
            </p:nvSpPr>
            <p:spPr>
              <a:xfrm rot="15378986">
                <a:off x="999988" y="1895588"/>
                <a:ext cx="764802" cy="756986"/>
              </a:xfrm>
              <a:prstGeom prst="wedgeEllipseCallout">
                <a:avLst>
                  <a:gd name="adj1" fmla="val -11257"/>
                  <a:gd name="adj2" fmla="val 65210"/>
                </a:avLst>
              </a:prstGeom>
              <a:solidFill>
                <a:srgbClr val="496A66"/>
              </a:solidFill>
              <a:ln w="19050" cmpd="sng">
                <a:noFill/>
                <a:round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9" name="TextBox 5">
                <a:extLst>
                  <a:ext uri="{FF2B5EF4-FFF2-40B4-BE49-F238E27FC236}">
                    <a16:creationId xmlns:a16="http://schemas.microsoft.com/office/drawing/2014/main" id="{5AFF756D-FB5E-44CB-9A29-4A8FFFBC1FA8}"/>
                  </a:ext>
                </a:extLst>
              </p:cNvPr>
              <p:cNvSpPr txBox="1"/>
              <p:nvPr/>
            </p:nvSpPr>
            <p:spPr>
              <a:xfrm>
                <a:off x="996159" y="2088198"/>
                <a:ext cx="844269" cy="40670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80000"/>
                  </a:lnSpc>
                  <a:defRPr sz="4400" b="1" kern="0">
                    <a:ln w="18415" cmpd="sng">
                      <a:noFill/>
                      <a:prstDash val="solid"/>
                    </a:ln>
                    <a:solidFill>
                      <a:srgbClr val="FFC000"/>
                    </a:solidFill>
                    <a:latin typeface="Agency FB" panose="020B0503020202020204" pitchFamily="34" charset="0"/>
                    <a:ea typeface="微软雅黑" panose="020B0503020204020204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 w="18415" cmpd="sng">
                      <a:noFill/>
                      <a:prstDash val="solid"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cxnSp>
            <p:nvCxnSpPr>
              <p:cNvPr id="50" name="直接连接符 6">
                <a:extLst>
                  <a:ext uri="{FF2B5EF4-FFF2-40B4-BE49-F238E27FC236}">
                    <a16:creationId xmlns:a16="http://schemas.microsoft.com/office/drawing/2014/main" id="{6947442D-0B2A-4F1F-B060-BC2ECBB26141}"/>
                  </a:ext>
                </a:extLst>
              </p:cNvPr>
              <p:cNvCxnSpPr>
                <a:cxnSpLocks/>
                <a:stCxn id="47" idx="6"/>
              </p:cNvCxnSpPr>
              <p:nvPr/>
            </p:nvCxnSpPr>
            <p:spPr>
              <a:xfrm flipH="1">
                <a:off x="1827759" y="2239929"/>
                <a:ext cx="2635918" cy="0"/>
              </a:xfrm>
              <a:prstGeom prst="line">
                <a:avLst/>
              </a:prstGeom>
              <a:ln w="19050" cap="flat" cmpd="sng">
                <a:solidFill>
                  <a:srgbClr val="496A66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7D89F19-4F66-4DC6-AF60-7079D2ED4C1D}"/>
                </a:ext>
              </a:extLst>
            </p:cNvPr>
            <p:cNvSpPr txBox="1"/>
            <p:nvPr/>
          </p:nvSpPr>
          <p:spPr>
            <a:xfrm>
              <a:off x="6293485" y="3809040"/>
              <a:ext cx="37687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altLang="zh-CN" sz="2000" kern="0" cap="none" spc="0" normalizeH="0" baseline="0" noProof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Đ</a:t>
              </a:r>
              <a:r>
                <a:rPr lang="en-US" altLang="zh-CN" sz="20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áp</a:t>
              </a:r>
              <a:r>
                <a:rPr lang="en-US" altLang="zh-CN" sz="20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altLang="zh-CN" sz="20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án</a:t>
              </a:r>
              <a:r>
                <a:rPr lang="en-US" altLang="zh-CN" sz="20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altLang="zh-CN" sz="20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sai</a:t>
              </a:r>
              <a:endParaRPr kumimoji="0" lang="en-US" altLang="zh-CN" sz="2000" kern="1200" cap="none" spc="0" normalizeH="0" baseline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2CDE670-0FBB-47D7-8685-410238E45AA9}"/>
              </a:ext>
            </a:extLst>
          </p:cNvPr>
          <p:cNvGrpSpPr/>
          <p:nvPr/>
        </p:nvGrpSpPr>
        <p:grpSpPr>
          <a:xfrm>
            <a:off x="1932939" y="5606588"/>
            <a:ext cx="8024325" cy="831215"/>
            <a:chOff x="2018030" y="5300020"/>
            <a:chExt cx="8024325" cy="831215"/>
          </a:xfrm>
        </p:grpSpPr>
        <p:grpSp>
          <p:nvGrpSpPr>
            <p:cNvPr id="68" name="组合 18">
              <a:extLst>
                <a:ext uri="{FF2B5EF4-FFF2-40B4-BE49-F238E27FC236}">
                  <a16:creationId xmlns:a16="http://schemas.microsoft.com/office/drawing/2014/main" id="{DCDDAA05-ECD8-418F-A32C-204AADACF0B7}"/>
                </a:ext>
              </a:extLst>
            </p:cNvPr>
            <p:cNvGrpSpPr/>
            <p:nvPr/>
          </p:nvGrpSpPr>
          <p:grpSpPr>
            <a:xfrm>
              <a:off x="5997575" y="5310180"/>
              <a:ext cx="4044780" cy="821055"/>
              <a:chOff x="4480122" y="2712716"/>
              <a:chExt cx="3769926" cy="764802"/>
            </a:xfrm>
          </p:grpSpPr>
          <p:sp>
            <p:nvSpPr>
              <p:cNvPr id="69" name="椭圆 19">
                <a:extLst>
                  <a:ext uri="{FF2B5EF4-FFF2-40B4-BE49-F238E27FC236}">
                    <a16:creationId xmlns:a16="http://schemas.microsoft.com/office/drawing/2014/main" id="{8D0FBC5C-4DAD-43D5-895F-C478D9597E46}"/>
                  </a:ext>
                </a:extLst>
              </p:cNvPr>
              <p:cNvSpPr/>
              <p:nvPr/>
            </p:nvSpPr>
            <p:spPr>
              <a:xfrm>
                <a:off x="4480122" y="2972939"/>
                <a:ext cx="190469" cy="190407"/>
              </a:xfrm>
              <a:prstGeom prst="ellipse">
                <a:avLst/>
              </a:prstGeom>
              <a:solidFill>
                <a:srgbClr val="496A6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" name="椭圆形标注 20">
                <a:extLst>
                  <a:ext uri="{FF2B5EF4-FFF2-40B4-BE49-F238E27FC236}">
                    <a16:creationId xmlns:a16="http://schemas.microsoft.com/office/drawing/2014/main" id="{AFB644EB-8B5E-4BA7-B0C3-BC7B3F5A3B2F}"/>
                  </a:ext>
                </a:extLst>
              </p:cNvPr>
              <p:cNvSpPr/>
              <p:nvPr/>
            </p:nvSpPr>
            <p:spPr>
              <a:xfrm rot="6221014" flipH="1">
                <a:off x="7428554" y="2716559"/>
                <a:ext cx="764802" cy="757116"/>
              </a:xfrm>
              <a:prstGeom prst="wedgeEllipseCallout">
                <a:avLst>
                  <a:gd name="adj1" fmla="val -11257"/>
                  <a:gd name="adj2" fmla="val 65210"/>
                </a:avLst>
              </a:prstGeom>
              <a:solidFill>
                <a:srgbClr val="496A66"/>
              </a:solidFill>
              <a:ln w="19050" cmpd="sng">
                <a:noFill/>
                <a:round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1" name="TextBox 20">
                <a:extLst>
                  <a:ext uri="{FF2B5EF4-FFF2-40B4-BE49-F238E27FC236}">
                    <a16:creationId xmlns:a16="http://schemas.microsoft.com/office/drawing/2014/main" id="{6C409E62-33A3-47F5-840B-E231720245A6}"/>
                  </a:ext>
                </a:extLst>
              </p:cNvPr>
              <p:cNvSpPr txBox="1"/>
              <p:nvPr/>
            </p:nvSpPr>
            <p:spPr>
              <a:xfrm flipH="1">
                <a:off x="7405634" y="2892234"/>
                <a:ext cx="844414" cy="4057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80000"/>
                  </a:lnSpc>
                  <a:defRPr sz="4400" b="1" kern="0">
                    <a:ln w="18415" cmpd="sng">
                      <a:noFill/>
                      <a:prstDash val="solid"/>
                    </a:ln>
                    <a:solidFill>
                      <a:srgbClr val="FFC000"/>
                    </a:solidFill>
                    <a:latin typeface="Agency FB" panose="020B0503020202020204" pitchFamily="34" charset="0"/>
                    <a:ea typeface="微软雅黑" panose="020B0503020204020204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 w="18415" cmpd="sng">
                      <a:noFill/>
                      <a:prstDash val="solid"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cxnSp>
            <p:nvCxnSpPr>
              <p:cNvPr id="73" name="直接连接符 21">
                <a:extLst>
                  <a:ext uri="{FF2B5EF4-FFF2-40B4-BE49-F238E27FC236}">
                    <a16:creationId xmlns:a16="http://schemas.microsoft.com/office/drawing/2014/main" id="{5715BDFE-7846-4CF6-8D65-CD2F9A4507AD}"/>
                  </a:ext>
                </a:extLst>
              </p:cNvPr>
              <p:cNvCxnSpPr>
                <a:stCxn id="69" idx="6"/>
              </p:cNvCxnSpPr>
              <p:nvPr/>
            </p:nvCxnSpPr>
            <p:spPr>
              <a:xfrm>
                <a:off x="4650291" y="3060965"/>
                <a:ext cx="2682718" cy="0"/>
              </a:xfrm>
              <a:prstGeom prst="line">
                <a:avLst/>
              </a:prstGeom>
              <a:ln w="19050" cap="flat" cmpd="sng">
                <a:solidFill>
                  <a:srgbClr val="496A66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7831DC2-431D-40E5-993B-295832477E68}"/>
                </a:ext>
              </a:extLst>
            </p:cNvPr>
            <p:cNvSpPr txBox="1"/>
            <p:nvPr/>
          </p:nvSpPr>
          <p:spPr>
            <a:xfrm>
              <a:off x="2018030" y="5300020"/>
              <a:ext cx="380428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kumimoji="0" lang="en-US" altLang="zh-CN" sz="2000" kern="1200" cap="none" spc="0" normalizeH="0" baseline="0" noProof="0" dirty="0">
                  <a:latin typeface="Cambria" panose="02040503050406030204" pitchFamily="18" charset="0"/>
                  <a:ea typeface="Cambria" panose="02040503050406030204" pitchFamily="18" charset="0"/>
                  <a:sym typeface="+mn-ea"/>
                </a:rPr>
                <a:t>Đ</a:t>
              </a:r>
              <a:r>
                <a:rPr lang="en-US" altLang="zh-CN" sz="2000" dirty="0" err="1">
                  <a:latin typeface="Cambria" panose="02040503050406030204" pitchFamily="18" charset="0"/>
                  <a:ea typeface="Cambria" panose="02040503050406030204" pitchFamily="18" charset="0"/>
                  <a:sym typeface="+mn-ea"/>
                </a:rPr>
                <a:t>áp</a:t>
              </a:r>
              <a:r>
                <a:rPr lang="en-US" altLang="zh-CN" sz="2000" dirty="0">
                  <a:latin typeface="Cambria" panose="02040503050406030204" pitchFamily="18" charset="0"/>
                  <a:ea typeface="Cambria" panose="02040503050406030204" pitchFamily="18" charset="0"/>
                  <a:sym typeface="+mn-ea"/>
                </a:rPr>
                <a:t> </a:t>
              </a:r>
              <a:r>
                <a:rPr lang="en-US" altLang="zh-CN" sz="2000" dirty="0" err="1">
                  <a:latin typeface="Cambria" panose="02040503050406030204" pitchFamily="18" charset="0"/>
                  <a:ea typeface="Cambria" panose="02040503050406030204" pitchFamily="18" charset="0"/>
                  <a:sym typeface="+mn-ea"/>
                </a:rPr>
                <a:t>án</a:t>
              </a:r>
              <a:r>
                <a:rPr lang="en-US" altLang="zh-CN" sz="2000" dirty="0">
                  <a:latin typeface="Cambria" panose="02040503050406030204" pitchFamily="18" charset="0"/>
                  <a:ea typeface="Cambria" panose="02040503050406030204" pitchFamily="18" charset="0"/>
                  <a:sym typeface="+mn-ea"/>
                </a:rPr>
                <a:t> </a:t>
              </a:r>
              <a:r>
                <a:rPr lang="en-US" altLang="zh-CN" sz="2000" dirty="0" err="1">
                  <a:latin typeface="Cambria" panose="02040503050406030204" pitchFamily="18" charset="0"/>
                  <a:ea typeface="Cambria" panose="02040503050406030204" pitchFamily="18" charset="0"/>
                  <a:sym typeface="+mn-ea"/>
                </a:rPr>
                <a:t>sai</a:t>
              </a:r>
              <a:endParaRPr kumimoji="0" lang="en-US" altLang="zh-CN" sz="2000" kern="1200" cap="none" spc="0" normalizeH="0" baseline="0" noProof="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6228F99-975C-4BD5-BC18-E85082A4497A}"/>
              </a:ext>
            </a:extLst>
          </p:cNvPr>
          <p:cNvGrpSpPr/>
          <p:nvPr/>
        </p:nvGrpSpPr>
        <p:grpSpPr>
          <a:xfrm>
            <a:off x="962978" y="1234261"/>
            <a:ext cx="8488360" cy="827722"/>
            <a:chOff x="962978" y="1234261"/>
            <a:chExt cx="8488360" cy="82772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8474FE2-C257-4407-8E99-DB01798FDFC7}"/>
                </a:ext>
              </a:extLst>
            </p:cNvPr>
            <p:cNvGrpSpPr/>
            <p:nvPr/>
          </p:nvGrpSpPr>
          <p:grpSpPr>
            <a:xfrm>
              <a:off x="962978" y="1234261"/>
              <a:ext cx="8488360" cy="827722"/>
              <a:chOff x="962978" y="1234261"/>
              <a:chExt cx="8488360" cy="827722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E2570FFE-8A18-4144-8596-7273E06F91B6}"/>
                  </a:ext>
                </a:extLst>
              </p:cNvPr>
              <p:cNvSpPr/>
              <p:nvPr/>
            </p:nvSpPr>
            <p:spPr>
              <a:xfrm>
                <a:off x="962978" y="1234261"/>
                <a:ext cx="827722" cy="827722"/>
              </a:xfrm>
              <a:prstGeom prst="ellipse">
                <a:avLst/>
              </a:prstGeom>
              <a:noFill/>
              <a:ln w="28575">
                <a:solidFill>
                  <a:srgbClr val="496A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9EBFC42-DF6D-4693-AFFE-2B135F295F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03704" y="1902666"/>
                <a:ext cx="7747634" cy="0"/>
              </a:xfrm>
              <a:prstGeom prst="line">
                <a:avLst/>
              </a:prstGeom>
              <a:ln w="28575">
                <a:solidFill>
                  <a:srgbClr val="496A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0" name="Picture 6" descr="Apple Clipart. | Apple picture, Apple clip art">
              <a:extLst>
                <a:ext uri="{FF2B5EF4-FFF2-40B4-BE49-F238E27FC236}">
                  <a16:creationId xmlns:a16="http://schemas.microsoft.com/office/drawing/2014/main" id="{FF50C599-0F73-4252-8A99-71F5CF401D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284" y="1389557"/>
              <a:ext cx="481110" cy="517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697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5B392AB8-E4C8-4775-AC12-AFDAC63F15AE}"/>
              </a:ext>
            </a:extLst>
          </p:cNvPr>
          <p:cNvGrpSpPr/>
          <p:nvPr/>
        </p:nvGrpSpPr>
        <p:grpSpPr>
          <a:xfrm>
            <a:off x="762633" y="602822"/>
            <a:ext cx="9723784" cy="548640"/>
            <a:chOff x="689292" y="167640"/>
            <a:chExt cx="10999470" cy="548640"/>
          </a:xfrm>
        </p:grpSpPr>
        <p:grpSp>
          <p:nvGrpSpPr>
            <p:cNvPr id="57" name="组合 3">
              <a:extLst>
                <a:ext uri="{FF2B5EF4-FFF2-40B4-BE49-F238E27FC236}">
                  <a16:creationId xmlns:a16="http://schemas.microsoft.com/office/drawing/2014/main" id="{7ED7CFB0-2135-44ED-82E0-E340579D4829}"/>
                </a:ext>
              </a:extLst>
            </p:cNvPr>
            <p:cNvGrpSpPr/>
            <p:nvPr/>
          </p:nvGrpSpPr>
          <p:grpSpPr>
            <a:xfrm>
              <a:off x="4020185" y="167640"/>
              <a:ext cx="3561080" cy="548640"/>
              <a:chOff x="6331" y="329"/>
              <a:chExt cx="5608" cy="864"/>
            </a:xfrm>
          </p:grpSpPr>
          <p:sp>
            <p:nvSpPr>
              <p:cNvPr id="60" name="圆角矩形 16">
                <a:extLst>
                  <a:ext uri="{FF2B5EF4-FFF2-40B4-BE49-F238E27FC236}">
                    <a16:creationId xmlns:a16="http://schemas.microsoft.com/office/drawing/2014/main" id="{97A991EF-E4EB-4D05-ACF6-C57AD671EF07}"/>
                  </a:ext>
                </a:extLst>
              </p:cNvPr>
              <p:cNvSpPr/>
              <p:nvPr/>
            </p:nvSpPr>
            <p:spPr>
              <a:xfrm>
                <a:off x="6331" y="329"/>
                <a:ext cx="5608" cy="864"/>
              </a:xfrm>
              <a:prstGeom prst="roundRect">
                <a:avLst>
                  <a:gd name="adj" fmla="val 30981"/>
                </a:avLst>
              </a:prstGeom>
              <a:solidFill>
                <a:srgbClr val="496A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文本框 2">
                <a:extLst>
                  <a:ext uri="{FF2B5EF4-FFF2-40B4-BE49-F238E27FC236}">
                    <a16:creationId xmlns:a16="http://schemas.microsoft.com/office/drawing/2014/main" id="{045D3F27-90F5-4E67-8645-84D176A9010B}"/>
                  </a:ext>
                </a:extLst>
              </p:cNvPr>
              <p:cNvSpPr txBox="1"/>
              <p:nvPr/>
            </p:nvSpPr>
            <p:spPr>
              <a:xfrm>
                <a:off x="6331" y="415"/>
                <a:ext cx="5454" cy="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Câu</a:t>
                </a:r>
                <a:r>
                  <a:rPr lang="en-US" altLang="zh-CN" sz="24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5</a:t>
                </a:r>
                <a:endParaRPr lang="zh-CN" altLang="en-US" sz="2400" b="1" dirty="0">
                  <a:solidFill>
                    <a:schemeClr val="bg1"/>
                  </a:solidFill>
                  <a:latin typeface="Cambria" panose="02040503050406030204" pitchFamily="18" charset="0"/>
                  <a:ea typeface="微软雅黑" panose="020B0503020204020204" charset="-122"/>
                </a:endParaRPr>
              </a:p>
            </p:txBody>
          </p:sp>
        </p:grpSp>
        <p:cxnSp>
          <p:nvCxnSpPr>
            <p:cNvPr id="58" name="直接连接符 4">
              <a:extLst>
                <a:ext uri="{FF2B5EF4-FFF2-40B4-BE49-F238E27FC236}">
                  <a16:creationId xmlns:a16="http://schemas.microsoft.com/office/drawing/2014/main" id="{0EF6B845-EB34-4430-9944-9EA8309FE005}"/>
                </a:ext>
              </a:extLst>
            </p:cNvPr>
            <p:cNvCxnSpPr>
              <a:cxnSpLocks/>
              <a:stCxn id="60" idx="3"/>
            </p:cNvCxnSpPr>
            <p:nvPr/>
          </p:nvCxnSpPr>
          <p:spPr>
            <a:xfrm>
              <a:off x="7581582" y="442046"/>
              <a:ext cx="4107180" cy="14605"/>
            </a:xfrm>
            <a:prstGeom prst="line">
              <a:avLst/>
            </a:prstGeom>
            <a:ln w="15875">
              <a:solidFill>
                <a:srgbClr val="496A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">
              <a:extLst>
                <a:ext uri="{FF2B5EF4-FFF2-40B4-BE49-F238E27FC236}">
                  <a16:creationId xmlns:a16="http://schemas.microsoft.com/office/drawing/2014/main" id="{5244D4A2-F4B8-4D7F-BB2B-6A143677516B}"/>
                </a:ext>
              </a:extLst>
            </p:cNvPr>
            <p:cNvCxnSpPr>
              <a:cxnSpLocks/>
              <a:endCxn id="72" idx="1"/>
            </p:cNvCxnSpPr>
            <p:nvPr/>
          </p:nvCxnSpPr>
          <p:spPr>
            <a:xfrm flipV="1">
              <a:off x="689292" y="453159"/>
              <a:ext cx="3331210" cy="1588"/>
            </a:xfrm>
            <a:prstGeom prst="line">
              <a:avLst/>
            </a:prstGeom>
            <a:ln w="15875">
              <a:solidFill>
                <a:srgbClr val="496A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文本框 20">
            <a:extLst>
              <a:ext uri="{FF2B5EF4-FFF2-40B4-BE49-F238E27FC236}">
                <a16:creationId xmlns:a16="http://schemas.microsoft.com/office/drawing/2014/main" id="{8F47163C-A356-4ABD-8296-FB4BF96FC40B}"/>
              </a:ext>
            </a:extLst>
          </p:cNvPr>
          <p:cNvSpPr txBox="1"/>
          <p:nvPr/>
        </p:nvSpPr>
        <p:spPr>
          <a:xfrm>
            <a:off x="1960879" y="1349986"/>
            <a:ext cx="7116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AutoShape 14">
            <a:extLst>
              <a:ext uri="{FF2B5EF4-FFF2-40B4-BE49-F238E27FC236}">
                <a16:creationId xmlns:a16="http://schemas.microsoft.com/office/drawing/2014/main" id="{0BD27AE3-CD5A-4CA3-8517-BE264E103E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5833744" y="2540173"/>
            <a:ext cx="335885" cy="3982055"/>
          </a:xfrm>
          <a:prstGeom prst="roundRect">
            <a:avLst>
              <a:gd name="adj" fmla="val 50000"/>
            </a:avLst>
          </a:prstGeom>
          <a:solidFill>
            <a:srgbClr val="9CAFAF">
              <a:alpha val="70000"/>
            </a:srgbClr>
          </a:solidFill>
          <a:ln w="12700" cmpd="sng">
            <a:noFill/>
            <a:rou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8A6E27C-D337-4C7A-B9BF-5E27551A36F4}"/>
              </a:ext>
            </a:extLst>
          </p:cNvPr>
          <p:cNvGrpSpPr/>
          <p:nvPr/>
        </p:nvGrpSpPr>
        <p:grpSpPr>
          <a:xfrm>
            <a:off x="1933574" y="2600498"/>
            <a:ext cx="8005445" cy="838835"/>
            <a:chOff x="2018665" y="2293930"/>
            <a:chExt cx="8005445" cy="838835"/>
          </a:xfrm>
        </p:grpSpPr>
        <p:grpSp>
          <p:nvGrpSpPr>
            <p:cNvPr id="51" name="组合 14">
              <a:extLst>
                <a:ext uri="{FF2B5EF4-FFF2-40B4-BE49-F238E27FC236}">
                  <a16:creationId xmlns:a16="http://schemas.microsoft.com/office/drawing/2014/main" id="{C374F118-DAD5-4FC9-9267-97B85606BE13}"/>
                </a:ext>
              </a:extLst>
            </p:cNvPr>
            <p:cNvGrpSpPr/>
            <p:nvPr/>
          </p:nvGrpSpPr>
          <p:grpSpPr>
            <a:xfrm>
              <a:off x="5997575" y="2311710"/>
              <a:ext cx="4026535" cy="821055"/>
              <a:chOff x="4480122" y="1063989"/>
              <a:chExt cx="3752920" cy="764802"/>
            </a:xfrm>
          </p:grpSpPr>
          <p:sp>
            <p:nvSpPr>
              <p:cNvPr id="52" name="椭圆 15">
                <a:extLst>
                  <a:ext uri="{FF2B5EF4-FFF2-40B4-BE49-F238E27FC236}">
                    <a16:creationId xmlns:a16="http://schemas.microsoft.com/office/drawing/2014/main" id="{371BA018-D083-4A8C-B8DB-7E9545BADB69}"/>
                  </a:ext>
                </a:extLst>
              </p:cNvPr>
              <p:cNvSpPr/>
              <p:nvPr/>
            </p:nvSpPr>
            <p:spPr>
              <a:xfrm>
                <a:off x="4480122" y="1324212"/>
                <a:ext cx="190469" cy="190407"/>
              </a:xfrm>
              <a:prstGeom prst="ellipse">
                <a:avLst/>
              </a:prstGeom>
              <a:solidFill>
                <a:srgbClr val="496A6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1" name="椭圆形标注 14">
                <a:extLst>
                  <a:ext uri="{FF2B5EF4-FFF2-40B4-BE49-F238E27FC236}">
                    <a16:creationId xmlns:a16="http://schemas.microsoft.com/office/drawing/2014/main" id="{BEAEAFE7-43FA-49BC-A7E6-8723ACE6442F}"/>
                  </a:ext>
                </a:extLst>
              </p:cNvPr>
              <p:cNvSpPr/>
              <p:nvPr/>
            </p:nvSpPr>
            <p:spPr>
              <a:xfrm rot="6221014" flipH="1">
                <a:off x="7428447" y="1067837"/>
                <a:ext cx="764802" cy="757106"/>
              </a:xfrm>
              <a:prstGeom prst="wedgeEllipseCallout">
                <a:avLst>
                  <a:gd name="adj1" fmla="val -11259"/>
                  <a:gd name="adj2" fmla="val 65208"/>
                </a:avLst>
              </a:prstGeom>
              <a:solidFill>
                <a:srgbClr val="496A66"/>
              </a:solidFill>
              <a:ln w="19050">
                <a:noFill/>
              </a:ln>
            </p:spPr>
            <p:txBody>
              <a:bodyPr/>
              <a:lstStyle/>
              <a:p>
                <a:endParaRPr lang="en-US" altLang="zh-CN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2" name="TextBox 15">
                <a:extLst>
                  <a:ext uri="{FF2B5EF4-FFF2-40B4-BE49-F238E27FC236}">
                    <a16:creationId xmlns:a16="http://schemas.microsoft.com/office/drawing/2014/main" id="{3EC98CA1-735E-4D52-AA17-378E55D02F37}"/>
                  </a:ext>
                </a:extLst>
              </p:cNvPr>
              <p:cNvSpPr txBox="1"/>
              <p:nvPr/>
            </p:nvSpPr>
            <p:spPr>
              <a:xfrm flipH="1">
                <a:off x="7388628" y="1243693"/>
                <a:ext cx="844414" cy="4057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80000"/>
                  </a:lnSpc>
                  <a:defRPr sz="4400" b="1" kern="0">
                    <a:ln w="18415" cmpd="sng">
                      <a:noFill/>
                      <a:prstDash val="solid"/>
                    </a:ln>
                    <a:solidFill>
                      <a:srgbClr val="FFC000"/>
                    </a:solidFill>
                    <a:latin typeface="Agency FB" panose="020B0503020202020204" pitchFamily="34" charset="0"/>
                    <a:ea typeface="微软雅黑" panose="020B0503020204020204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 w="18415" cmpd="sng">
                      <a:noFill/>
                      <a:prstDash val="solid"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cxnSp>
            <p:nvCxnSpPr>
              <p:cNvPr id="64" name="直接连接符 16">
                <a:extLst>
                  <a:ext uri="{FF2B5EF4-FFF2-40B4-BE49-F238E27FC236}">
                    <a16:creationId xmlns:a16="http://schemas.microsoft.com/office/drawing/2014/main" id="{FFEB8C80-3A46-4A42-8FC1-12A1F1F16D9E}"/>
                  </a:ext>
                </a:extLst>
              </p:cNvPr>
              <p:cNvCxnSpPr>
                <a:stCxn id="52" idx="6"/>
              </p:cNvCxnSpPr>
              <p:nvPr/>
            </p:nvCxnSpPr>
            <p:spPr>
              <a:xfrm>
                <a:off x="4650296" y="1412238"/>
                <a:ext cx="2682718" cy="0"/>
              </a:xfrm>
              <a:prstGeom prst="line">
                <a:avLst/>
              </a:prstGeom>
              <a:ln w="19050" cap="flat" cmpd="sng">
                <a:solidFill>
                  <a:srgbClr val="496A66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0368960-89BA-42A4-8D04-EA0B1D42B6EE}"/>
                </a:ext>
              </a:extLst>
            </p:cNvPr>
            <p:cNvSpPr txBox="1"/>
            <p:nvPr/>
          </p:nvSpPr>
          <p:spPr>
            <a:xfrm>
              <a:off x="2018665" y="2293930"/>
              <a:ext cx="351472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>
                <a:buClr>
                  <a:srgbClr val="000000"/>
                </a:buClr>
                <a:defRPr/>
              </a:pPr>
              <a:r>
                <a:rPr lang="en-US" sz="20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Đáp</a:t>
              </a:r>
              <a:r>
                <a:rPr lang="en-US" sz="20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án</a:t>
              </a:r>
              <a:r>
                <a:rPr lang="en-US" sz="20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đúng</a:t>
              </a:r>
              <a:endParaRPr lang="en-US" sz="20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0B884FE-1615-4AB0-B619-BFA1DAC3D67D}"/>
              </a:ext>
            </a:extLst>
          </p:cNvPr>
          <p:cNvGrpSpPr/>
          <p:nvPr/>
        </p:nvGrpSpPr>
        <p:grpSpPr>
          <a:xfrm>
            <a:off x="2174539" y="4107988"/>
            <a:ext cx="7802580" cy="829945"/>
            <a:chOff x="2259630" y="3809040"/>
            <a:chExt cx="7802580" cy="829945"/>
          </a:xfrm>
        </p:grpSpPr>
        <p:grpSp>
          <p:nvGrpSpPr>
            <p:cNvPr id="45" name="组合 6">
              <a:extLst>
                <a:ext uri="{FF2B5EF4-FFF2-40B4-BE49-F238E27FC236}">
                  <a16:creationId xmlns:a16="http://schemas.microsoft.com/office/drawing/2014/main" id="{A775861B-63CE-47FC-84D9-42E46640EE22}"/>
                </a:ext>
              </a:extLst>
            </p:cNvPr>
            <p:cNvGrpSpPr/>
            <p:nvPr/>
          </p:nvGrpSpPr>
          <p:grpSpPr>
            <a:xfrm>
              <a:off x="2259630" y="3819835"/>
              <a:ext cx="3945590" cy="819150"/>
              <a:chOff x="996159" y="1891680"/>
              <a:chExt cx="3676817" cy="764802"/>
            </a:xfrm>
          </p:grpSpPr>
          <p:sp>
            <p:nvSpPr>
              <p:cNvPr id="47" name="椭圆 7">
                <a:extLst>
                  <a:ext uri="{FF2B5EF4-FFF2-40B4-BE49-F238E27FC236}">
                    <a16:creationId xmlns:a16="http://schemas.microsoft.com/office/drawing/2014/main" id="{3C623CE4-CE54-465F-A762-573CFBDBF868}"/>
                  </a:ext>
                </a:extLst>
              </p:cNvPr>
              <p:cNvSpPr/>
              <p:nvPr/>
            </p:nvSpPr>
            <p:spPr>
              <a:xfrm flipH="1">
                <a:off x="4482539" y="2152444"/>
                <a:ext cx="190437" cy="189213"/>
              </a:xfrm>
              <a:prstGeom prst="ellipse">
                <a:avLst/>
              </a:prstGeom>
              <a:solidFill>
                <a:srgbClr val="496A6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8" name="椭圆形标注 8">
                <a:extLst>
                  <a:ext uri="{FF2B5EF4-FFF2-40B4-BE49-F238E27FC236}">
                    <a16:creationId xmlns:a16="http://schemas.microsoft.com/office/drawing/2014/main" id="{619B2E0D-FE41-4C8A-81ED-7718EA80F751}"/>
                  </a:ext>
                </a:extLst>
              </p:cNvPr>
              <p:cNvSpPr/>
              <p:nvPr/>
            </p:nvSpPr>
            <p:spPr>
              <a:xfrm rot="15378986">
                <a:off x="999988" y="1895588"/>
                <a:ext cx="764802" cy="756986"/>
              </a:xfrm>
              <a:prstGeom prst="wedgeEllipseCallout">
                <a:avLst>
                  <a:gd name="adj1" fmla="val -11257"/>
                  <a:gd name="adj2" fmla="val 65210"/>
                </a:avLst>
              </a:prstGeom>
              <a:solidFill>
                <a:srgbClr val="496A66"/>
              </a:solidFill>
              <a:ln w="19050" cmpd="sng">
                <a:noFill/>
                <a:round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9" name="TextBox 5">
                <a:extLst>
                  <a:ext uri="{FF2B5EF4-FFF2-40B4-BE49-F238E27FC236}">
                    <a16:creationId xmlns:a16="http://schemas.microsoft.com/office/drawing/2014/main" id="{5AFF756D-FB5E-44CB-9A29-4A8FFFBC1FA8}"/>
                  </a:ext>
                </a:extLst>
              </p:cNvPr>
              <p:cNvSpPr txBox="1"/>
              <p:nvPr/>
            </p:nvSpPr>
            <p:spPr>
              <a:xfrm>
                <a:off x="996159" y="2088198"/>
                <a:ext cx="844269" cy="40670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80000"/>
                  </a:lnSpc>
                  <a:defRPr sz="4400" b="1" kern="0">
                    <a:ln w="18415" cmpd="sng">
                      <a:noFill/>
                      <a:prstDash val="solid"/>
                    </a:ln>
                    <a:solidFill>
                      <a:srgbClr val="FFC000"/>
                    </a:solidFill>
                    <a:latin typeface="Agency FB" panose="020B0503020202020204" pitchFamily="34" charset="0"/>
                    <a:ea typeface="微软雅黑" panose="020B0503020204020204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 w="18415" cmpd="sng">
                      <a:noFill/>
                      <a:prstDash val="solid"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cxnSp>
            <p:nvCxnSpPr>
              <p:cNvPr id="50" name="直接连接符 6">
                <a:extLst>
                  <a:ext uri="{FF2B5EF4-FFF2-40B4-BE49-F238E27FC236}">
                    <a16:creationId xmlns:a16="http://schemas.microsoft.com/office/drawing/2014/main" id="{6947442D-0B2A-4F1F-B060-BC2ECBB26141}"/>
                  </a:ext>
                </a:extLst>
              </p:cNvPr>
              <p:cNvCxnSpPr>
                <a:cxnSpLocks/>
                <a:stCxn id="47" idx="6"/>
              </p:cNvCxnSpPr>
              <p:nvPr/>
            </p:nvCxnSpPr>
            <p:spPr>
              <a:xfrm flipH="1">
                <a:off x="1827759" y="2239929"/>
                <a:ext cx="2635918" cy="0"/>
              </a:xfrm>
              <a:prstGeom prst="line">
                <a:avLst/>
              </a:prstGeom>
              <a:ln w="19050" cap="flat" cmpd="sng">
                <a:solidFill>
                  <a:srgbClr val="496A66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7D89F19-4F66-4DC6-AF60-7079D2ED4C1D}"/>
                </a:ext>
              </a:extLst>
            </p:cNvPr>
            <p:cNvSpPr txBox="1"/>
            <p:nvPr/>
          </p:nvSpPr>
          <p:spPr>
            <a:xfrm>
              <a:off x="6293485" y="3809040"/>
              <a:ext cx="37687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altLang="zh-CN" sz="2000" kern="0" cap="none" spc="0" normalizeH="0" baseline="0" noProof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Đ</a:t>
              </a:r>
              <a:r>
                <a:rPr lang="en-US" altLang="zh-CN" sz="20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áp</a:t>
              </a:r>
              <a:r>
                <a:rPr lang="en-US" altLang="zh-CN" sz="20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altLang="zh-CN" sz="20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án</a:t>
              </a:r>
              <a:r>
                <a:rPr lang="en-US" altLang="zh-CN" sz="20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altLang="zh-CN" sz="20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sai</a:t>
              </a:r>
              <a:endParaRPr kumimoji="0" lang="en-US" altLang="zh-CN" sz="2000" kern="1200" cap="none" spc="0" normalizeH="0" baseline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2CDE670-0FBB-47D7-8685-410238E45AA9}"/>
              </a:ext>
            </a:extLst>
          </p:cNvPr>
          <p:cNvGrpSpPr/>
          <p:nvPr/>
        </p:nvGrpSpPr>
        <p:grpSpPr>
          <a:xfrm>
            <a:off x="1932939" y="5606588"/>
            <a:ext cx="8024325" cy="831215"/>
            <a:chOff x="2018030" y="5300020"/>
            <a:chExt cx="8024325" cy="831215"/>
          </a:xfrm>
        </p:grpSpPr>
        <p:grpSp>
          <p:nvGrpSpPr>
            <p:cNvPr id="68" name="组合 18">
              <a:extLst>
                <a:ext uri="{FF2B5EF4-FFF2-40B4-BE49-F238E27FC236}">
                  <a16:creationId xmlns:a16="http://schemas.microsoft.com/office/drawing/2014/main" id="{DCDDAA05-ECD8-418F-A32C-204AADACF0B7}"/>
                </a:ext>
              </a:extLst>
            </p:cNvPr>
            <p:cNvGrpSpPr/>
            <p:nvPr/>
          </p:nvGrpSpPr>
          <p:grpSpPr>
            <a:xfrm>
              <a:off x="5997575" y="5310180"/>
              <a:ext cx="4044780" cy="821055"/>
              <a:chOff x="4480122" y="2712716"/>
              <a:chExt cx="3769926" cy="764802"/>
            </a:xfrm>
          </p:grpSpPr>
          <p:sp>
            <p:nvSpPr>
              <p:cNvPr id="69" name="椭圆 19">
                <a:extLst>
                  <a:ext uri="{FF2B5EF4-FFF2-40B4-BE49-F238E27FC236}">
                    <a16:creationId xmlns:a16="http://schemas.microsoft.com/office/drawing/2014/main" id="{8D0FBC5C-4DAD-43D5-895F-C478D9597E46}"/>
                  </a:ext>
                </a:extLst>
              </p:cNvPr>
              <p:cNvSpPr/>
              <p:nvPr/>
            </p:nvSpPr>
            <p:spPr>
              <a:xfrm>
                <a:off x="4480122" y="2972939"/>
                <a:ext cx="190469" cy="190407"/>
              </a:xfrm>
              <a:prstGeom prst="ellipse">
                <a:avLst/>
              </a:prstGeom>
              <a:solidFill>
                <a:srgbClr val="496A6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" name="椭圆形标注 20">
                <a:extLst>
                  <a:ext uri="{FF2B5EF4-FFF2-40B4-BE49-F238E27FC236}">
                    <a16:creationId xmlns:a16="http://schemas.microsoft.com/office/drawing/2014/main" id="{AFB644EB-8B5E-4BA7-B0C3-BC7B3F5A3B2F}"/>
                  </a:ext>
                </a:extLst>
              </p:cNvPr>
              <p:cNvSpPr/>
              <p:nvPr/>
            </p:nvSpPr>
            <p:spPr>
              <a:xfrm rot="6221014" flipH="1">
                <a:off x="7428554" y="2716559"/>
                <a:ext cx="764802" cy="757116"/>
              </a:xfrm>
              <a:prstGeom prst="wedgeEllipseCallout">
                <a:avLst>
                  <a:gd name="adj1" fmla="val -11257"/>
                  <a:gd name="adj2" fmla="val 65210"/>
                </a:avLst>
              </a:prstGeom>
              <a:solidFill>
                <a:srgbClr val="496A66"/>
              </a:solidFill>
              <a:ln w="19050" cmpd="sng">
                <a:noFill/>
                <a:round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1" name="TextBox 20">
                <a:extLst>
                  <a:ext uri="{FF2B5EF4-FFF2-40B4-BE49-F238E27FC236}">
                    <a16:creationId xmlns:a16="http://schemas.microsoft.com/office/drawing/2014/main" id="{6C409E62-33A3-47F5-840B-E231720245A6}"/>
                  </a:ext>
                </a:extLst>
              </p:cNvPr>
              <p:cNvSpPr txBox="1"/>
              <p:nvPr/>
            </p:nvSpPr>
            <p:spPr>
              <a:xfrm flipH="1">
                <a:off x="7405634" y="2892234"/>
                <a:ext cx="844414" cy="4057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80000"/>
                  </a:lnSpc>
                  <a:defRPr sz="4400" b="1" kern="0">
                    <a:ln w="18415" cmpd="sng">
                      <a:noFill/>
                      <a:prstDash val="solid"/>
                    </a:ln>
                    <a:solidFill>
                      <a:srgbClr val="FFC000"/>
                    </a:solidFill>
                    <a:latin typeface="Agency FB" panose="020B0503020202020204" pitchFamily="34" charset="0"/>
                    <a:ea typeface="微软雅黑" panose="020B0503020204020204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 w="18415" cmpd="sng">
                      <a:noFill/>
                      <a:prstDash val="solid"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cxnSp>
            <p:nvCxnSpPr>
              <p:cNvPr id="73" name="直接连接符 21">
                <a:extLst>
                  <a:ext uri="{FF2B5EF4-FFF2-40B4-BE49-F238E27FC236}">
                    <a16:creationId xmlns:a16="http://schemas.microsoft.com/office/drawing/2014/main" id="{5715BDFE-7846-4CF6-8D65-CD2F9A4507AD}"/>
                  </a:ext>
                </a:extLst>
              </p:cNvPr>
              <p:cNvCxnSpPr>
                <a:stCxn id="69" idx="6"/>
              </p:cNvCxnSpPr>
              <p:nvPr/>
            </p:nvCxnSpPr>
            <p:spPr>
              <a:xfrm>
                <a:off x="4650291" y="3060965"/>
                <a:ext cx="2682718" cy="0"/>
              </a:xfrm>
              <a:prstGeom prst="line">
                <a:avLst/>
              </a:prstGeom>
              <a:ln w="19050" cap="flat" cmpd="sng">
                <a:solidFill>
                  <a:srgbClr val="496A66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7831DC2-431D-40E5-993B-295832477E68}"/>
                </a:ext>
              </a:extLst>
            </p:cNvPr>
            <p:cNvSpPr txBox="1"/>
            <p:nvPr/>
          </p:nvSpPr>
          <p:spPr>
            <a:xfrm>
              <a:off x="2018030" y="5300020"/>
              <a:ext cx="380428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kumimoji="0" lang="en-US" altLang="zh-CN" sz="2000" kern="1200" cap="none" spc="0" normalizeH="0" baseline="0" noProof="0" dirty="0">
                  <a:latin typeface="Cambria" panose="02040503050406030204" pitchFamily="18" charset="0"/>
                  <a:ea typeface="Cambria" panose="02040503050406030204" pitchFamily="18" charset="0"/>
                  <a:sym typeface="+mn-ea"/>
                </a:rPr>
                <a:t>Đ</a:t>
              </a:r>
              <a:r>
                <a:rPr lang="en-US" altLang="zh-CN" sz="2000" dirty="0" err="1">
                  <a:latin typeface="Cambria" panose="02040503050406030204" pitchFamily="18" charset="0"/>
                  <a:ea typeface="Cambria" panose="02040503050406030204" pitchFamily="18" charset="0"/>
                  <a:sym typeface="+mn-ea"/>
                </a:rPr>
                <a:t>áp</a:t>
              </a:r>
              <a:r>
                <a:rPr lang="en-US" altLang="zh-CN" sz="2000" dirty="0">
                  <a:latin typeface="Cambria" panose="02040503050406030204" pitchFamily="18" charset="0"/>
                  <a:ea typeface="Cambria" panose="02040503050406030204" pitchFamily="18" charset="0"/>
                  <a:sym typeface="+mn-ea"/>
                </a:rPr>
                <a:t> </a:t>
              </a:r>
              <a:r>
                <a:rPr lang="en-US" altLang="zh-CN" sz="2000" dirty="0" err="1">
                  <a:latin typeface="Cambria" panose="02040503050406030204" pitchFamily="18" charset="0"/>
                  <a:ea typeface="Cambria" panose="02040503050406030204" pitchFamily="18" charset="0"/>
                  <a:sym typeface="+mn-ea"/>
                </a:rPr>
                <a:t>án</a:t>
              </a:r>
              <a:r>
                <a:rPr lang="en-US" altLang="zh-CN" sz="2000" dirty="0">
                  <a:latin typeface="Cambria" panose="02040503050406030204" pitchFamily="18" charset="0"/>
                  <a:ea typeface="Cambria" panose="02040503050406030204" pitchFamily="18" charset="0"/>
                  <a:sym typeface="+mn-ea"/>
                </a:rPr>
                <a:t> </a:t>
              </a:r>
              <a:r>
                <a:rPr lang="en-US" altLang="zh-CN" sz="2000" dirty="0" err="1">
                  <a:latin typeface="Cambria" panose="02040503050406030204" pitchFamily="18" charset="0"/>
                  <a:ea typeface="Cambria" panose="02040503050406030204" pitchFamily="18" charset="0"/>
                  <a:sym typeface="+mn-ea"/>
                </a:rPr>
                <a:t>sai</a:t>
              </a:r>
              <a:endParaRPr kumimoji="0" lang="en-US" altLang="zh-CN" sz="2000" kern="1200" cap="none" spc="0" normalizeH="0" baseline="0" noProof="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6228F99-975C-4BD5-BC18-E85082A4497A}"/>
              </a:ext>
            </a:extLst>
          </p:cNvPr>
          <p:cNvGrpSpPr/>
          <p:nvPr/>
        </p:nvGrpSpPr>
        <p:grpSpPr>
          <a:xfrm>
            <a:off x="962978" y="1234261"/>
            <a:ext cx="8488360" cy="827722"/>
            <a:chOff x="962978" y="1234261"/>
            <a:chExt cx="8488360" cy="82772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8474FE2-C257-4407-8E99-DB01798FDFC7}"/>
                </a:ext>
              </a:extLst>
            </p:cNvPr>
            <p:cNvGrpSpPr/>
            <p:nvPr/>
          </p:nvGrpSpPr>
          <p:grpSpPr>
            <a:xfrm>
              <a:off x="962978" y="1234261"/>
              <a:ext cx="8488360" cy="827722"/>
              <a:chOff x="962978" y="1234261"/>
              <a:chExt cx="8488360" cy="827722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E2570FFE-8A18-4144-8596-7273E06F91B6}"/>
                  </a:ext>
                </a:extLst>
              </p:cNvPr>
              <p:cNvSpPr/>
              <p:nvPr/>
            </p:nvSpPr>
            <p:spPr>
              <a:xfrm>
                <a:off x="962978" y="1234261"/>
                <a:ext cx="827722" cy="827722"/>
              </a:xfrm>
              <a:prstGeom prst="ellipse">
                <a:avLst/>
              </a:prstGeom>
              <a:noFill/>
              <a:ln w="28575">
                <a:solidFill>
                  <a:srgbClr val="496A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9EBFC42-DF6D-4693-AFFE-2B135F295F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03704" y="1902666"/>
                <a:ext cx="7747634" cy="0"/>
              </a:xfrm>
              <a:prstGeom prst="line">
                <a:avLst/>
              </a:prstGeom>
              <a:ln w="28575">
                <a:solidFill>
                  <a:srgbClr val="496A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0" name="Picture 6" descr="Apple Clipart. | Apple picture, Apple clip art">
              <a:extLst>
                <a:ext uri="{FF2B5EF4-FFF2-40B4-BE49-F238E27FC236}">
                  <a16:creationId xmlns:a16="http://schemas.microsoft.com/office/drawing/2014/main" id="{FF50C599-0F73-4252-8A99-71F5CF401D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284" y="1389557"/>
              <a:ext cx="481110" cy="517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5606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2501067D-105E-4CF5-A593-9C3F570CCB9F}"/>
              </a:ext>
            </a:extLst>
          </p:cNvPr>
          <p:cNvGrpSpPr/>
          <p:nvPr/>
        </p:nvGrpSpPr>
        <p:grpSpPr>
          <a:xfrm>
            <a:off x="3599723" y="2756476"/>
            <a:ext cx="4826944" cy="720002"/>
            <a:chOff x="683570" y="1707653"/>
            <a:chExt cx="3620208" cy="540001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4191D55-D5BB-43D6-A6F2-68A3DC60FE11}"/>
                </a:ext>
              </a:extLst>
            </p:cNvPr>
            <p:cNvGrpSpPr/>
            <p:nvPr/>
          </p:nvGrpSpPr>
          <p:grpSpPr>
            <a:xfrm>
              <a:off x="683570" y="1707654"/>
              <a:ext cx="3620208" cy="540000"/>
              <a:chOff x="636346" y="1403519"/>
              <a:chExt cx="3620208" cy="540000"/>
            </a:xfrm>
          </p:grpSpPr>
          <p:sp>
            <p:nvSpPr>
              <p:cNvPr id="4" name="Rounded Rectangle 3"/>
              <p:cNvSpPr/>
              <p:nvPr/>
            </p:nvSpPr>
            <p:spPr>
              <a:xfrm rot="16200000">
                <a:off x="2176450" y="-136585"/>
                <a:ext cx="540000" cy="362020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90633" y="1445644"/>
                <a:ext cx="462096" cy="4620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58962" y="1475862"/>
                <a:ext cx="533522" cy="377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667" b="1" dirty="0">
                    <a:solidFill>
                      <a:schemeClr val="accent1"/>
                    </a:solidFill>
                    <a:cs typeface="Arial" pitchFamily="34" charset="0"/>
                  </a:rPr>
                  <a:t>A</a:t>
                </a:r>
                <a:endParaRPr lang="ko-KR" altLang="en-US" sz="2667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6BE7A85-C00B-40B9-9A0F-D164C7134179}"/>
                </a:ext>
              </a:extLst>
            </p:cNvPr>
            <p:cNvSpPr/>
            <p:nvPr/>
          </p:nvSpPr>
          <p:spPr>
            <a:xfrm>
              <a:off x="1125278" y="1707653"/>
              <a:ext cx="2582628" cy="4333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Tx/>
                <a:buFontTx/>
                <a:buNone/>
              </a:pPr>
              <a:r>
                <a: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Sai</a:t>
              </a:r>
              <a:endPara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BB947C5-8565-4438-AFB8-1C9DCEDC8E6B}"/>
              </a:ext>
            </a:extLst>
          </p:cNvPr>
          <p:cNvGrpSpPr/>
          <p:nvPr/>
        </p:nvGrpSpPr>
        <p:grpSpPr>
          <a:xfrm>
            <a:off x="3599723" y="3884562"/>
            <a:ext cx="4826943" cy="720002"/>
            <a:chOff x="683569" y="1707653"/>
            <a:chExt cx="3620207" cy="540001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C64146B6-8861-46BC-959C-060A05B46D84}"/>
                </a:ext>
              </a:extLst>
            </p:cNvPr>
            <p:cNvGrpSpPr/>
            <p:nvPr/>
          </p:nvGrpSpPr>
          <p:grpSpPr>
            <a:xfrm>
              <a:off x="683569" y="1707654"/>
              <a:ext cx="3620207" cy="540000"/>
              <a:chOff x="636345" y="1403519"/>
              <a:chExt cx="3620207" cy="540000"/>
            </a:xfrm>
          </p:grpSpPr>
          <p:sp>
            <p:nvSpPr>
              <p:cNvPr id="55" name="Rounded Rectangle 3">
                <a:extLst>
                  <a:ext uri="{FF2B5EF4-FFF2-40B4-BE49-F238E27FC236}">
                    <a16:creationId xmlns:a16="http://schemas.microsoft.com/office/drawing/2014/main" id="{1802A21F-499F-4E35-BB49-3C525C04CB87}"/>
                  </a:ext>
                </a:extLst>
              </p:cNvPr>
              <p:cNvSpPr/>
              <p:nvPr/>
            </p:nvSpPr>
            <p:spPr>
              <a:xfrm rot="16200000">
                <a:off x="2176449" y="-136585"/>
                <a:ext cx="540000" cy="3620207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E825D05D-E3A7-4E15-93CB-BC96AAB9D939}"/>
                  </a:ext>
                </a:extLst>
              </p:cNvPr>
              <p:cNvSpPr/>
              <p:nvPr/>
            </p:nvSpPr>
            <p:spPr>
              <a:xfrm>
                <a:off x="690633" y="1445644"/>
                <a:ext cx="462096" cy="4620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EE4EAFB-BAB7-4D1C-B0FF-8CA7BC6BCF6A}"/>
                  </a:ext>
                </a:extLst>
              </p:cNvPr>
              <p:cNvSpPr txBox="1"/>
              <p:nvPr/>
            </p:nvSpPr>
            <p:spPr>
              <a:xfrm>
                <a:off x="658962" y="1475862"/>
                <a:ext cx="533522" cy="377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667" b="1" dirty="0">
                    <a:solidFill>
                      <a:schemeClr val="accent1"/>
                    </a:solidFill>
                    <a:cs typeface="Arial" pitchFamily="34" charset="0"/>
                  </a:rPr>
                  <a:t>B</a:t>
                </a:r>
                <a:endParaRPr lang="ko-KR" altLang="en-US" sz="2667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98B9D08-FAC9-4B05-87EB-20EFAD17592C}"/>
                </a:ext>
              </a:extLst>
            </p:cNvPr>
            <p:cNvSpPr/>
            <p:nvPr/>
          </p:nvSpPr>
          <p:spPr>
            <a:xfrm>
              <a:off x="1125278" y="1707653"/>
              <a:ext cx="3088892" cy="4333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Tx/>
                <a:buFontTx/>
                <a:buNone/>
              </a:pPr>
              <a:r>
                <a:rPr lang="en-US" sz="24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Đúng</a:t>
              </a:r>
              <a:endPara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B6F290D-00DF-48E5-BCC1-CF3D60676A41}"/>
              </a:ext>
            </a:extLst>
          </p:cNvPr>
          <p:cNvGrpSpPr/>
          <p:nvPr/>
        </p:nvGrpSpPr>
        <p:grpSpPr>
          <a:xfrm>
            <a:off x="3599723" y="5012647"/>
            <a:ext cx="4826944" cy="720002"/>
            <a:chOff x="683570" y="1707653"/>
            <a:chExt cx="3620208" cy="540001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2B7CC68-E015-40E0-B85F-F47C35E5A54F}"/>
                </a:ext>
              </a:extLst>
            </p:cNvPr>
            <p:cNvGrpSpPr/>
            <p:nvPr/>
          </p:nvGrpSpPr>
          <p:grpSpPr>
            <a:xfrm>
              <a:off x="683570" y="1707654"/>
              <a:ext cx="3620208" cy="540000"/>
              <a:chOff x="636346" y="1403519"/>
              <a:chExt cx="3620208" cy="540000"/>
            </a:xfrm>
          </p:grpSpPr>
          <p:sp>
            <p:nvSpPr>
              <p:cNvPr id="61" name="Rounded Rectangle 3">
                <a:extLst>
                  <a:ext uri="{FF2B5EF4-FFF2-40B4-BE49-F238E27FC236}">
                    <a16:creationId xmlns:a16="http://schemas.microsoft.com/office/drawing/2014/main" id="{7BDE49A7-93B5-411D-AD77-4600F359D200}"/>
                  </a:ext>
                </a:extLst>
              </p:cNvPr>
              <p:cNvSpPr/>
              <p:nvPr/>
            </p:nvSpPr>
            <p:spPr>
              <a:xfrm rot="16200000">
                <a:off x="2176450" y="-136585"/>
                <a:ext cx="540000" cy="362020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4C8F74D4-BD0C-462F-96A0-3656AF2E561A}"/>
                  </a:ext>
                </a:extLst>
              </p:cNvPr>
              <p:cNvSpPr/>
              <p:nvPr/>
            </p:nvSpPr>
            <p:spPr>
              <a:xfrm>
                <a:off x="690633" y="1445644"/>
                <a:ext cx="462096" cy="4620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F7BD4FD-5551-4F98-A1A4-8C1C2A2E0C0B}"/>
                  </a:ext>
                </a:extLst>
              </p:cNvPr>
              <p:cNvSpPr txBox="1"/>
              <p:nvPr/>
            </p:nvSpPr>
            <p:spPr>
              <a:xfrm>
                <a:off x="658962" y="1475862"/>
                <a:ext cx="533522" cy="377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667" b="1" dirty="0">
                    <a:solidFill>
                      <a:schemeClr val="accent1"/>
                    </a:solidFill>
                    <a:cs typeface="Arial" pitchFamily="34" charset="0"/>
                  </a:rPr>
                  <a:t>C</a:t>
                </a:r>
                <a:endParaRPr lang="ko-KR" altLang="en-US" sz="2667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7AD3C10-B941-47C6-AF9A-054B33503803}"/>
                </a:ext>
              </a:extLst>
            </p:cNvPr>
            <p:cNvSpPr/>
            <p:nvPr/>
          </p:nvSpPr>
          <p:spPr>
            <a:xfrm>
              <a:off x="1125278" y="1707653"/>
              <a:ext cx="2478226" cy="4333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Tx/>
                <a:buFontTx/>
                <a:buNone/>
              </a:pPr>
              <a:r>
                <a: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Sai</a:t>
              </a:r>
              <a:endPara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65" name="Graphic 64" descr="Desert scene">
            <a:extLst>
              <a:ext uri="{FF2B5EF4-FFF2-40B4-BE49-F238E27FC236}">
                <a16:creationId xmlns:a16="http://schemas.microsoft.com/office/drawing/2014/main" id="{3E351CD5-FDFE-4649-A2C4-B8B403D4F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305426" y="3602798"/>
            <a:ext cx="3681941" cy="3681941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F21144D-1444-4F00-91D3-FA8ED37C8629}"/>
              </a:ext>
            </a:extLst>
          </p:cNvPr>
          <p:cNvSpPr/>
          <p:nvPr/>
        </p:nvSpPr>
        <p:spPr>
          <a:xfrm>
            <a:off x="3490700" y="3773188"/>
            <a:ext cx="5044989" cy="960107"/>
          </a:xfrm>
          <a:custGeom>
            <a:avLst/>
            <a:gdLst>
              <a:gd name="connsiteX0" fmla="*/ 0 w 5044989"/>
              <a:gd name="connsiteY0" fmla="*/ 475330 h 960107"/>
              <a:gd name="connsiteX1" fmla="*/ 475330 w 5044989"/>
              <a:gd name="connsiteY1" fmla="*/ 0 h 960107"/>
              <a:gd name="connsiteX2" fmla="*/ 1157718 w 5044989"/>
              <a:gd name="connsiteY2" fmla="*/ 0 h 960107"/>
              <a:gd name="connsiteX3" fmla="*/ 1799163 w 5044989"/>
              <a:gd name="connsiteY3" fmla="*/ 0 h 960107"/>
              <a:gd name="connsiteX4" fmla="*/ 2358721 w 5044989"/>
              <a:gd name="connsiteY4" fmla="*/ 0 h 960107"/>
              <a:gd name="connsiteX5" fmla="*/ 3041110 w 5044989"/>
              <a:gd name="connsiteY5" fmla="*/ 0 h 960107"/>
              <a:gd name="connsiteX6" fmla="*/ 3764441 w 5044989"/>
              <a:gd name="connsiteY6" fmla="*/ 0 h 960107"/>
              <a:gd name="connsiteX7" fmla="*/ 4569659 w 5044989"/>
              <a:gd name="connsiteY7" fmla="*/ 0 h 960107"/>
              <a:gd name="connsiteX8" fmla="*/ 5044989 w 5044989"/>
              <a:gd name="connsiteY8" fmla="*/ 475330 h 960107"/>
              <a:gd name="connsiteX9" fmla="*/ 5044989 w 5044989"/>
              <a:gd name="connsiteY9" fmla="*/ 484777 h 960107"/>
              <a:gd name="connsiteX10" fmla="*/ 4569659 w 5044989"/>
              <a:gd name="connsiteY10" fmla="*/ 960107 h 960107"/>
              <a:gd name="connsiteX11" fmla="*/ 3969157 w 5044989"/>
              <a:gd name="connsiteY11" fmla="*/ 960107 h 960107"/>
              <a:gd name="connsiteX12" fmla="*/ 3286769 w 5044989"/>
              <a:gd name="connsiteY12" fmla="*/ 960107 h 960107"/>
              <a:gd name="connsiteX13" fmla="*/ 2604381 w 5044989"/>
              <a:gd name="connsiteY13" fmla="*/ 960107 h 960107"/>
              <a:gd name="connsiteX14" fmla="*/ 1921993 w 5044989"/>
              <a:gd name="connsiteY14" fmla="*/ 960107 h 960107"/>
              <a:gd name="connsiteX15" fmla="*/ 1362435 w 5044989"/>
              <a:gd name="connsiteY15" fmla="*/ 960107 h 960107"/>
              <a:gd name="connsiteX16" fmla="*/ 475330 w 5044989"/>
              <a:gd name="connsiteY16" fmla="*/ 960107 h 960107"/>
              <a:gd name="connsiteX17" fmla="*/ 0 w 5044989"/>
              <a:gd name="connsiteY17" fmla="*/ 484777 h 960107"/>
              <a:gd name="connsiteX18" fmla="*/ 0 w 5044989"/>
              <a:gd name="connsiteY18" fmla="*/ 475330 h 960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44989" h="960107" extrusionOk="0">
                <a:moveTo>
                  <a:pt x="0" y="475330"/>
                </a:moveTo>
                <a:cubicBezTo>
                  <a:pt x="-16826" y="224964"/>
                  <a:pt x="240521" y="8412"/>
                  <a:pt x="475330" y="0"/>
                </a:cubicBezTo>
                <a:cubicBezTo>
                  <a:pt x="677856" y="-9833"/>
                  <a:pt x="974750" y="28628"/>
                  <a:pt x="1157718" y="0"/>
                </a:cubicBezTo>
                <a:cubicBezTo>
                  <a:pt x="1340686" y="-28628"/>
                  <a:pt x="1621452" y="-26371"/>
                  <a:pt x="1799163" y="0"/>
                </a:cubicBezTo>
                <a:cubicBezTo>
                  <a:pt x="1976874" y="26371"/>
                  <a:pt x="2198462" y="10002"/>
                  <a:pt x="2358721" y="0"/>
                </a:cubicBezTo>
                <a:cubicBezTo>
                  <a:pt x="2518980" y="-10002"/>
                  <a:pt x="2805044" y="-11746"/>
                  <a:pt x="3041110" y="0"/>
                </a:cubicBezTo>
                <a:cubicBezTo>
                  <a:pt x="3277176" y="11746"/>
                  <a:pt x="3456285" y="25019"/>
                  <a:pt x="3764441" y="0"/>
                </a:cubicBezTo>
                <a:cubicBezTo>
                  <a:pt x="4072597" y="-25019"/>
                  <a:pt x="4323244" y="35664"/>
                  <a:pt x="4569659" y="0"/>
                </a:cubicBezTo>
                <a:cubicBezTo>
                  <a:pt x="4817923" y="-23389"/>
                  <a:pt x="4994581" y="189979"/>
                  <a:pt x="5044989" y="475330"/>
                </a:cubicBezTo>
                <a:cubicBezTo>
                  <a:pt x="5044576" y="478645"/>
                  <a:pt x="5045287" y="482349"/>
                  <a:pt x="5044989" y="484777"/>
                </a:cubicBezTo>
                <a:cubicBezTo>
                  <a:pt x="5035954" y="809745"/>
                  <a:pt x="4829972" y="1015605"/>
                  <a:pt x="4569659" y="960107"/>
                </a:cubicBezTo>
                <a:cubicBezTo>
                  <a:pt x="4280289" y="978107"/>
                  <a:pt x="4151946" y="959810"/>
                  <a:pt x="3969157" y="960107"/>
                </a:cubicBezTo>
                <a:cubicBezTo>
                  <a:pt x="3786368" y="960404"/>
                  <a:pt x="3434291" y="942374"/>
                  <a:pt x="3286769" y="960107"/>
                </a:cubicBezTo>
                <a:cubicBezTo>
                  <a:pt x="3139247" y="977840"/>
                  <a:pt x="2852275" y="949975"/>
                  <a:pt x="2604381" y="960107"/>
                </a:cubicBezTo>
                <a:cubicBezTo>
                  <a:pt x="2356487" y="970239"/>
                  <a:pt x="2075651" y="941188"/>
                  <a:pt x="1921993" y="960107"/>
                </a:cubicBezTo>
                <a:cubicBezTo>
                  <a:pt x="1768335" y="979026"/>
                  <a:pt x="1607598" y="959403"/>
                  <a:pt x="1362435" y="960107"/>
                </a:cubicBezTo>
                <a:cubicBezTo>
                  <a:pt x="1117272" y="960811"/>
                  <a:pt x="839900" y="930687"/>
                  <a:pt x="475330" y="960107"/>
                </a:cubicBezTo>
                <a:cubicBezTo>
                  <a:pt x="247769" y="974699"/>
                  <a:pt x="44213" y="746590"/>
                  <a:pt x="0" y="484777"/>
                </a:cubicBezTo>
                <a:cubicBezTo>
                  <a:pt x="-270" y="480679"/>
                  <a:pt x="142" y="479865"/>
                  <a:pt x="0" y="475330"/>
                </a:cubicBezTo>
                <a:close/>
              </a:path>
            </a:pathLst>
          </a:custGeom>
          <a:noFill/>
          <a:ln w="28575">
            <a:solidFill>
              <a:schemeClr val="tx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481323569">
                  <a:prstGeom prst="roundRect">
                    <a:avLst>
                      <a:gd name="adj" fmla="val 4950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D6AF6D-2E63-4B9B-A69C-DA7023B6658A}"/>
              </a:ext>
            </a:extLst>
          </p:cNvPr>
          <p:cNvGrpSpPr/>
          <p:nvPr/>
        </p:nvGrpSpPr>
        <p:grpSpPr>
          <a:xfrm>
            <a:off x="239348" y="846825"/>
            <a:ext cx="11197503" cy="1375817"/>
            <a:chOff x="239348" y="846825"/>
            <a:chExt cx="11197503" cy="137581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03DE8C7-85F7-458E-97D0-1B8CB930C841}"/>
                </a:ext>
              </a:extLst>
            </p:cNvPr>
            <p:cNvGrpSpPr/>
            <p:nvPr/>
          </p:nvGrpSpPr>
          <p:grpSpPr>
            <a:xfrm>
              <a:off x="239348" y="846825"/>
              <a:ext cx="10295709" cy="1375817"/>
              <a:chOff x="239350" y="833349"/>
              <a:chExt cx="10295709" cy="1375817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972FFC7F-6806-4F39-82BE-1E211782BE50}"/>
                  </a:ext>
                </a:extLst>
              </p:cNvPr>
              <p:cNvGrpSpPr/>
              <p:nvPr/>
            </p:nvGrpSpPr>
            <p:grpSpPr>
              <a:xfrm>
                <a:off x="239350" y="833349"/>
                <a:ext cx="10295709" cy="1375817"/>
                <a:chOff x="107504" y="183753"/>
                <a:chExt cx="7721782" cy="1031863"/>
              </a:xfrm>
            </p:grpSpPr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08C409AC-16EB-40AA-AAC5-D4ED15655E20}"/>
                    </a:ext>
                  </a:extLst>
                </p:cNvPr>
                <p:cNvSpPr/>
                <p:nvPr/>
              </p:nvSpPr>
              <p:spPr>
                <a:xfrm>
                  <a:off x="1599751" y="223046"/>
                  <a:ext cx="6229535" cy="96150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gradFill flip="none" rotWithShape="1">
                    <a:gsLst>
                      <a:gs pos="0">
                        <a:schemeClr val="accent5">
                          <a:lumMod val="5000"/>
                          <a:lumOff val="95000"/>
                        </a:schemeClr>
                      </a:gs>
                      <a:gs pos="74000">
                        <a:srgbClr val="32AEB8"/>
                      </a:gs>
                      <a:gs pos="83000">
                        <a:schemeClr val="accent1">
                          <a:lumMod val="75000"/>
                        </a:schemeClr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0" scaled="1"/>
                    <a:tileRect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74C22E21-6FAF-40A4-8C17-CBFAA7E53762}"/>
                    </a:ext>
                  </a:extLst>
                </p:cNvPr>
                <p:cNvGrpSpPr/>
                <p:nvPr/>
              </p:nvGrpSpPr>
              <p:grpSpPr>
                <a:xfrm flipH="1">
                  <a:off x="107504" y="183753"/>
                  <a:ext cx="1651177" cy="1031863"/>
                  <a:chOff x="4485687" y="2317823"/>
                  <a:chExt cx="1983550" cy="1224136"/>
                </a:xfrm>
              </p:grpSpPr>
              <p:sp>
                <p:nvSpPr>
                  <p:cNvPr id="19" name="Trapezoid 18"/>
                  <p:cNvSpPr/>
                  <p:nvPr/>
                </p:nvSpPr>
                <p:spPr>
                  <a:xfrm rot="5400000">
                    <a:off x="4674768" y="2175358"/>
                    <a:ext cx="1140665" cy="1518828"/>
                  </a:xfrm>
                  <a:prstGeom prst="trapezoid">
                    <a:avLst>
                      <a:gd name="adj" fmla="val 72234"/>
                    </a:avLst>
                  </a:prstGeom>
                  <a:gradFill>
                    <a:gsLst>
                      <a:gs pos="0">
                        <a:schemeClr val="accent1">
                          <a:lumMod val="50000"/>
                          <a:lumOff val="50000"/>
                        </a:schemeClr>
                      </a:gs>
                      <a:gs pos="50000">
                        <a:schemeClr val="accent1">
                          <a:lumMod val="40000"/>
                          <a:lumOff val="60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5" name="Oval 4"/>
                  <p:cNvSpPr/>
                  <p:nvPr/>
                </p:nvSpPr>
                <p:spPr>
                  <a:xfrm>
                    <a:off x="5245101" y="2317823"/>
                    <a:ext cx="1224136" cy="12241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400"/>
                  </a:p>
                </p:txBody>
              </p:sp>
            </p:grpSp>
          </p:grpSp>
          <p:pic>
            <p:nvPicPr>
              <p:cNvPr id="31" name="Picture 4" descr="65+ Orange Free United... Orange Clipart | ClipartLook">
                <a:extLst>
                  <a:ext uri="{FF2B5EF4-FFF2-40B4-BE49-F238E27FC236}">
                    <a16:creationId xmlns:a16="http://schemas.microsoft.com/office/drawing/2014/main" id="{DD629B02-C59A-4191-BEE1-A43F5D106A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802" y="947026"/>
                <a:ext cx="1011814" cy="10244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267469F-4B15-4FCE-BB36-8D8BC1B1B8C2}"/>
                </a:ext>
              </a:extLst>
            </p:cNvPr>
            <p:cNvSpPr/>
            <p:nvPr/>
          </p:nvSpPr>
          <p:spPr>
            <a:xfrm>
              <a:off x="2615651" y="960502"/>
              <a:ext cx="8821200" cy="11317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ClrTx/>
                <a:buFontTx/>
                <a:buNone/>
              </a:pPr>
              <a:r>
                <a:rPr lang="en-US" sz="2400" b="1" dirty="0" err="1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b="1" dirty="0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400" b="1" dirty="0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1:</a:t>
              </a:r>
            </a:p>
            <a:p>
              <a:pPr>
                <a:lnSpc>
                  <a:spcPct val="150000"/>
                </a:lnSpc>
                <a:buClrTx/>
                <a:buFontTx/>
                <a:buNone/>
              </a:pPr>
              <a:r>
                <a:rPr lang="en-US" sz="2400" b="1" dirty="0" err="1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2400" b="1" dirty="0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sz="2400" b="1" dirty="0" err="1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b="1" dirty="0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endParaRPr lang="en-US" sz="2400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760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2501067D-105E-4CF5-A593-9C3F570CCB9F}"/>
              </a:ext>
            </a:extLst>
          </p:cNvPr>
          <p:cNvGrpSpPr/>
          <p:nvPr/>
        </p:nvGrpSpPr>
        <p:grpSpPr>
          <a:xfrm>
            <a:off x="3599723" y="2756476"/>
            <a:ext cx="4826944" cy="720002"/>
            <a:chOff x="683570" y="1707653"/>
            <a:chExt cx="3620208" cy="540001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4191D55-D5BB-43D6-A6F2-68A3DC60FE11}"/>
                </a:ext>
              </a:extLst>
            </p:cNvPr>
            <p:cNvGrpSpPr/>
            <p:nvPr/>
          </p:nvGrpSpPr>
          <p:grpSpPr>
            <a:xfrm>
              <a:off x="683570" y="1707654"/>
              <a:ext cx="3620208" cy="540000"/>
              <a:chOff x="636346" y="1403519"/>
              <a:chExt cx="3620208" cy="540000"/>
            </a:xfrm>
          </p:grpSpPr>
          <p:sp>
            <p:nvSpPr>
              <p:cNvPr id="4" name="Rounded Rectangle 3"/>
              <p:cNvSpPr/>
              <p:nvPr/>
            </p:nvSpPr>
            <p:spPr>
              <a:xfrm rot="16200000">
                <a:off x="2176450" y="-136585"/>
                <a:ext cx="540000" cy="362020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90633" y="1445644"/>
                <a:ext cx="462096" cy="4620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58962" y="1475862"/>
                <a:ext cx="533522" cy="377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667" b="1" dirty="0">
                    <a:solidFill>
                      <a:schemeClr val="accent1"/>
                    </a:solidFill>
                    <a:cs typeface="Arial" pitchFamily="34" charset="0"/>
                  </a:rPr>
                  <a:t>A</a:t>
                </a:r>
                <a:endParaRPr lang="ko-KR" altLang="en-US" sz="2667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6BE7A85-C00B-40B9-9A0F-D164C7134179}"/>
                </a:ext>
              </a:extLst>
            </p:cNvPr>
            <p:cNvSpPr/>
            <p:nvPr/>
          </p:nvSpPr>
          <p:spPr>
            <a:xfrm>
              <a:off x="1125278" y="1707653"/>
              <a:ext cx="2582628" cy="4333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Tx/>
                <a:buFontTx/>
                <a:buNone/>
              </a:pPr>
              <a:r>
                <a: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Sai</a:t>
              </a:r>
              <a:endPara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BB947C5-8565-4438-AFB8-1C9DCEDC8E6B}"/>
              </a:ext>
            </a:extLst>
          </p:cNvPr>
          <p:cNvGrpSpPr/>
          <p:nvPr/>
        </p:nvGrpSpPr>
        <p:grpSpPr>
          <a:xfrm>
            <a:off x="3599723" y="3884562"/>
            <a:ext cx="4826943" cy="720002"/>
            <a:chOff x="683569" y="1707653"/>
            <a:chExt cx="3620207" cy="540001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C64146B6-8861-46BC-959C-060A05B46D84}"/>
                </a:ext>
              </a:extLst>
            </p:cNvPr>
            <p:cNvGrpSpPr/>
            <p:nvPr/>
          </p:nvGrpSpPr>
          <p:grpSpPr>
            <a:xfrm>
              <a:off x="683569" y="1707654"/>
              <a:ext cx="3620207" cy="540000"/>
              <a:chOff x="636345" y="1403519"/>
              <a:chExt cx="3620207" cy="540000"/>
            </a:xfrm>
          </p:grpSpPr>
          <p:sp>
            <p:nvSpPr>
              <p:cNvPr id="55" name="Rounded Rectangle 3">
                <a:extLst>
                  <a:ext uri="{FF2B5EF4-FFF2-40B4-BE49-F238E27FC236}">
                    <a16:creationId xmlns:a16="http://schemas.microsoft.com/office/drawing/2014/main" id="{1802A21F-499F-4E35-BB49-3C525C04CB87}"/>
                  </a:ext>
                </a:extLst>
              </p:cNvPr>
              <p:cNvSpPr/>
              <p:nvPr/>
            </p:nvSpPr>
            <p:spPr>
              <a:xfrm rot="16200000">
                <a:off x="2176449" y="-136585"/>
                <a:ext cx="540000" cy="3620207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E825D05D-E3A7-4E15-93CB-BC96AAB9D939}"/>
                  </a:ext>
                </a:extLst>
              </p:cNvPr>
              <p:cNvSpPr/>
              <p:nvPr/>
            </p:nvSpPr>
            <p:spPr>
              <a:xfrm>
                <a:off x="690633" y="1445644"/>
                <a:ext cx="462096" cy="4620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EE4EAFB-BAB7-4D1C-B0FF-8CA7BC6BCF6A}"/>
                  </a:ext>
                </a:extLst>
              </p:cNvPr>
              <p:cNvSpPr txBox="1"/>
              <p:nvPr/>
            </p:nvSpPr>
            <p:spPr>
              <a:xfrm>
                <a:off x="658962" y="1475862"/>
                <a:ext cx="533522" cy="377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667" b="1" dirty="0">
                    <a:solidFill>
                      <a:schemeClr val="accent1"/>
                    </a:solidFill>
                    <a:cs typeface="Arial" pitchFamily="34" charset="0"/>
                  </a:rPr>
                  <a:t>B</a:t>
                </a:r>
                <a:endParaRPr lang="ko-KR" altLang="en-US" sz="2667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98B9D08-FAC9-4B05-87EB-20EFAD17592C}"/>
                </a:ext>
              </a:extLst>
            </p:cNvPr>
            <p:cNvSpPr/>
            <p:nvPr/>
          </p:nvSpPr>
          <p:spPr>
            <a:xfrm>
              <a:off x="1125278" y="1707653"/>
              <a:ext cx="3088892" cy="4333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Tx/>
                <a:buFontTx/>
                <a:buNone/>
              </a:pPr>
              <a:r>
                <a:rPr lang="en-US" sz="24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Đúng</a:t>
              </a:r>
              <a:endPara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B6F290D-00DF-48E5-BCC1-CF3D60676A41}"/>
              </a:ext>
            </a:extLst>
          </p:cNvPr>
          <p:cNvGrpSpPr/>
          <p:nvPr/>
        </p:nvGrpSpPr>
        <p:grpSpPr>
          <a:xfrm>
            <a:off x="3599723" y="5012647"/>
            <a:ext cx="4826944" cy="720002"/>
            <a:chOff x="683570" y="1707653"/>
            <a:chExt cx="3620208" cy="540001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2B7CC68-E015-40E0-B85F-F47C35E5A54F}"/>
                </a:ext>
              </a:extLst>
            </p:cNvPr>
            <p:cNvGrpSpPr/>
            <p:nvPr/>
          </p:nvGrpSpPr>
          <p:grpSpPr>
            <a:xfrm>
              <a:off x="683570" y="1707654"/>
              <a:ext cx="3620208" cy="540000"/>
              <a:chOff x="636346" y="1403519"/>
              <a:chExt cx="3620208" cy="540000"/>
            </a:xfrm>
          </p:grpSpPr>
          <p:sp>
            <p:nvSpPr>
              <p:cNvPr id="61" name="Rounded Rectangle 3">
                <a:extLst>
                  <a:ext uri="{FF2B5EF4-FFF2-40B4-BE49-F238E27FC236}">
                    <a16:creationId xmlns:a16="http://schemas.microsoft.com/office/drawing/2014/main" id="{7BDE49A7-93B5-411D-AD77-4600F359D200}"/>
                  </a:ext>
                </a:extLst>
              </p:cNvPr>
              <p:cNvSpPr/>
              <p:nvPr/>
            </p:nvSpPr>
            <p:spPr>
              <a:xfrm rot="16200000">
                <a:off x="2176450" y="-136585"/>
                <a:ext cx="540000" cy="362020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4C8F74D4-BD0C-462F-96A0-3656AF2E561A}"/>
                  </a:ext>
                </a:extLst>
              </p:cNvPr>
              <p:cNvSpPr/>
              <p:nvPr/>
            </p:nvSpPr>
            <p:spPr>
              <a:xfrm>
                <a:off x="690633" y="1445644"/>
                <a:ext cx="462096" cy="4620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F7BD4FD-5551-4F98-A1A4-8C1C2A2E0C0B}"/>
                  </a:ext>
                </a:extLst>
              </p:cNvPr>
              <p:cNvSpPr txBox="1"/>
              <p:nvPr/>
            </p:nvSpPr>
            <p:spPr>
              <a:xfrm>
                <a:off x="658962" y="1475862"/>
                <a:ext cx="533522" cy="377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667" b="1" dirty="0">
                    <a:solidFill>
                      <a:schemeClr val="accent1"/>
                    </a:solidFill>
                    <a:cs typeface="Arial" pitchFamily="34" charset="0"/>
                  </a:rPr>
                  <a:t>C</a:t>
                </a:r>
                <a:endParaRPr lang="ko-KR" altLang="en-US" sz="2667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7AD3C10-B941-47C6-AF9A-054B33503803}"/>
                </a:ext>
              </a:extLst>
            </p:cNvPr>
            <p:cNvSpPr/>
            <p:nvPr/>
          </p:nvSpPr>
          <p:spPr>
            <a:xfrm>
              <a:off x="1125278" y="1707653"/>
              <a:ext cx="2478226" cy="4333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Tx/>
                <a:buFontTx/>
                <a:buNone/>
              </a:pPr>
              <a:r>
                <a: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Sai</a:t>
              </a:r>
              <a:endPara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65" name="Graphic 64" descr="Desert scene">
            <a:extLst>
              <a:ext uri="{FF2B5EF4-FFF2-40B4-BE49-F238E27FC236}">
                <a16:creationId xmlns:a16="http://schemas.microsoft.com/office/drawing/2014/main" id="{3E351CD5-FDFE-4649-A2C4-B8B403D4F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305426" y="3602798"/>
            <a:ext cx="3681941" cy="3681941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F21144D-1444-4F00-91D3-FA8ED37C8629}"/>
              </a:ext>
            </a:extLst>
          </p:cNvPr>
          <p:cNvSpPr/>
          <p:nvPr/>
        </p:nvSpPr>
        <p:spPr>
          <a:xfrm>
            <a:off x="3490700" y="3773188"/>
            <a:ext cx="5044989" cy="960107"/>
          </a:xfrm>
          <a:custGeom>
            <a:avLst/>
            <a:gdLst>
              <a:gd name="connsiteX0" fmla="*/ 0 w 5044989"/>
              <a:gd name="connsiteY0" fmla="*/ 475330 h 960107"/>
              <a:gd name="connsiteX1" fmla="*/ 475330 w 5044989"/>
              <a:gd name="connsiteY1" fmla="*/ 0 h 960107"/>
              <a:gd name="connsiteX2" fmla="*/ 1157718 w 5044989"/>
              <a:gd name="connsiteY2" fmla="*/ 0 h 960107"/>
              <a:gd name="connsiteX3" fmla="*/ 1799163 w 5044989"/>
              <a:gd name="connsiteY3" fmla="*/ 0 h 960107"/>
              <a:gd name="connsiteX4" fmla="*/ 2358721 w 5044989"/>
              <a:gd name="connsiteY4" fmla="*/ 0 h 960107"/>
              <a:gd name="connsiteX5" fmla="*/ 3041110 w 5044989"/>
              <a:gd name="connsiteY5" fmla="*/ 0 h 960107"/>
              <a:gd name="connsiteX6" fmla="*/ 3764441 w 5044989"/>
              <a:gd name="connsiteY6" fmla="*/ 0 h 960107"/>
              <a:gd name="connsiteX7" fmla="*/ 4569659 w 5044989"/>
              <a:gd name="connsiteY7" fmla="*/ 0 h 960107"/>
              <a:gd name="connsiteX8" fmla="*/ 5044989 w 5044989"/>
              <a:gd name="connsiteY8" fmla="*/ 475330 h 960107"/>
              <a:gd name="connsiteX9" fmla="*/ 5044989 w 5044989"/>
              <a:gd name="connsiteY9" fmla="*/ 484777 h 960107"/>
              <a:gd name="connsiteX10" fmla="*/ 4569659 w 5044989"/>
              <a:gd name="connsiteY10" fmla="*/ 960107 h 960107"/>
              <a:gd name="connsiteX11" fmla="*/ 3969157 w 5044989"/>
              <a:gd name="connsiteY11" fmla="*/ 960107 h 960107"/>
              <a:gd name="connsiteX12" fmla="*/ 3286769 w 5044989"/>
              <a:gd name="connsiteY12" fmla="*/ 960107 h 960107"/>
              <a:gd name="connsiteX13" fmla="*/ 2604381 w 5044989"/>
              <a:gd name="connsiteY13" fmla="*/ 960107 h 960107"/>
              <a:gd name="connsiteX14" fmla="*/ 1921993 w 5044989"/>
              <a:gd name="connsiteY14" fmla="*/ 960107 h 960107"/>
              <a:gd name="connsiteX15" fmla="*/ 1362435 w 5044989"/>
              <a:gd name="connsiteY15" fmla="*/ 960107 h 960107"/>
              <a:gd name="connsiteX16" fmla="*/ 475330 w 5044989"/>
              <a:gd name="connsiteY16" fmla="*/ 960107 h 960107"/>
              <a:gd name="connsiteX17" fmla="*/ 0 w 5044989"/>
              <a:gd name="connsiteY17" fmla="*/ 484777 h 960107"/>
              <a:gd name="connsiteX18" fmla="*/ 0 w 5044989"/>
              <a:gd name="connsiteY18" fmla="*/ 475330 h 960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44989" h="960107" extrusionOk="0">
                <a:moveTo>
                  <a:pt x="0" y="475330"/>
                </a:moveTo>
                <a:cubicBezTo>
                  <a:pt x="-16826" y="224964"/>
                  <a:pt x="240521" y="8412"/>
                  <a:pt x="475330" y="0"/>
                </a:cubicBezTo>
                <a:cubicBezTo>
                  <a:pt x="677856" y="-9833"/>
                  <a:pt x="974750" y="28628"/>
                  <a:pt x="1157718" y="0"/>
                </a:cubicBezTo>
                <a:cubicBezTo>
                  <a:pt x="1340686" y="-28628"/>
                  <a:pt x="1621452" y="-26371"/>
                  <a:pt x="1799163" y="0"/>
                </a:cubicBezTo>
                <a:cubicBezTo>
                  <a:pt x="1976874" y="26371"/>
                  <a:pt x="2198462" y="10002"/>
                  <a:pt x="2358721" y="0"/>
                </a:cubicBezTo>
                <a:cubicBezTo>
                  <a:pt x="2518980" y="-10002"/>
                  <a:pt x="2805044" y="-11746"/>
                  <a:pt x="3041110" y="0"/>
                </a:cubicBezTo>
                <a:cubicBezTo>
                  <a:pt x="3277176" y="11746"/>
                  <a:pt x="3456285" y="25019"/>
                  <a:pt x="3764441" y="0"/>
                </a:cubicBezTo>
                <a:cubicBezTo>
                  <a:pt x="4072597" y="-25019"/>
                  <a:pt x="4323244" y="35664"/>
                  <a:pt x="4569659" y="0"/>
                </a:cubicBezTo>
                <a:cubicBezTo>
                  <a:pt x="4817923" y="-23389"/>
                  <a:pt x="4994581" y="189979"/>
                  <a:pt x="5044989" y="475330"/>
                </a:cubicBezTo>
                <a:cubicBezTo>
                  <a:pt x="5044576" y="478645"/>
                  <a:pt x="5045287" y="482349"/>
                  <a:pt x="5044989" y="484777"/>
                </a:cubicBezTo>
                <a:cubicBezTo>
                  <a:pt x="5035954" y="809745"/>
                  <a:pt x="4829972" y="1015605"/>
                  <a:pt x="4569659" y="960107"/>
                </a:cubicBezTo>
                <a:cubicBezTo>
                  <a:pt x="4280289" y="978107"/>
                  <a:pt x="4151946" y="959810"/>
                  <a:pt x="3969157" y="960107"/>
                </a:cubicBezTo>
                <a:cubicBezTo>
                  <a:pt x="3786368" y="960404"/>
                  <a:pt x="3434291" y="942374"/>
                  <a:pt x="3286769" y="960107"/>
                </a:cubicBezTo>
                <a:cubicBezTo>
                  <a:pt x="3139247" y="977840"/>
                  <a:pt x="2852275" y="949975"/>
                  <a:pt x="2604381" y="960107"/>
                </a:cubicBezTo>
                <a:cubicBezTo>
                  <a:pt x="2356487" y="970239"/>
                  <a:pt x="2075651" y="941188"/>
                  <a:pt x="1921993" y="960107"/>
                </a:cubicBezTo>
                <a:cubicBezTo>
                  <a:pt x="1768335" y="979026"/>
                  <a:pt x="1607598" y="959403"/>
                  <a:pt x="1362435" y="960107"/>
                </a:cubicBezTo>
                <a:cubicBezTo>
                  <a:pt x="1117272" y="960811"/>
                  <a:pt x="839900" y="930687"/>
                  <a:pt x="475330" y="960107"/>
                </a:cubicBezTo>
                <a:cubicBezTo>
                  <a:pt x="247769" y="974699"/>
                  <a:pt x="44213" y="746590"/>
                  <a:pt x="0" y="484777"/>
                </a:cubicBezTo>
                <a:cubicBezTo>
                  <a:pt x="-270" y="480679"/>
                  <a:pt x="142" y="479865"/>
                  <a:pt x="0" y="475330"/>
                </a:cubicBezTo>
                <a:close/>
              </a:path>
            </a:pathLst>
          </a:custGeom>
          <a:noFill/>
          <a:ln w="28575">
            <a:solidFill>
              <a:schemeClr val="tx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481323569">
                  <a:prstGeom prst="roundRect">
                    <a:avLst>
                      <a:gd name="adj" fmla="val 4950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D6AF6D-2E63-4B9B-A69C-DA7023B6658A}"/>
              </a:ext>
            </a:extLst>
          </p:cNvPr>
          <p:cNvGrpSpPr/>
          <p:nvPr/>
        </p:nvGrpSpPr>
        <p:grpSpPr>
          <a:xfrm>
            <a:off x="239348" y="846825"/>
            <a:ext cx="11197503" cy="1375817"/>
            <a:chOff x="239348" y="846825"/>
            <a:chExt cx="11197503" cy="137581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03DE8C7-85F7-458E-97D0-1B8CB930C841}"/>
                </a:ext>
              </a:extLst>
            </p:cNvPr>
            <p:cNvGrpSpPr/>
            <p:nvPr/>
          </p:nvGrpSpPr>
          <p:grpSpPr>
            <a:xfrm>
              <a:off x="239348" y="846825"/>
              <a:ext cx="10217887" cy="1375817"/>
              <a:chOff x="239350" y="833349"/>
              <a:chExt cx="10217887" cy="1375817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972FFC7F-6806-4F39-82BE-1E211782BE50}"/>
                  </a:ext>
                </a:extLst>
              </p:cNvPr>
              <p:cNvGrpSpPr/>
              <p:nvPr/>
            </p:nvGrpSpPr>
            <p:grpSpPr>
              <a:xfrm>
                <a:off x="239350" y="833349"/>
                <a:ext cx="10217887" cy="1375817"/>
                <a:chOff x="107504" y="183753"/>
                <a:chExt cx="7663415" cy="1031863"/>
              </a:xfrm>
            </p:grpSpPr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08C409AC-16EB-40AA-AAC5-D4ED15655E20}"/>
                    </a:ext>
                  </a:extLst>
                </p:cNvPr>
                <p:cNvSpPr/>
                <p:nvPr/>
              </p:nvSpPr>
              <p:spPr>
                <a:xfrm>
                  <a:off x="1599750" y="223046"/>
                  <a:ext cx="6171169" cy="96150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gradFill flip="none" rotWithShape="1">
                    <a:gsLst>
                      <a:gs pos="0">
                        <a:schemeClr val="accent5">
                          <a:lumMod val="5000"/>
                          <a:lumOff val="95000"/>
                        </a:schemeClr>
                      </a:gs>
                      <a:gs pos="74000">
                        <a:srgbClr val="32AEB8"/>
                      </a:gs>
                      <a:gs pos="83000">
                        <a:schemeClr val="accent1">
                          <a:lumMod val="75000"/>
                        </a:schemeClr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0" scaled="1"/>
                    <a:tileRect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74C22E21-6FAF-40A4-8C17-CBFAA7E53762}"/>
                    </a:ext>
                  </a:extLst>
                </p:cNvPr>
                <p:cNvGrpSpPr/>
                <p:nvPr/>
              </p:nvGrpSpPr>
              <p:grpSpPr>
                <a:xfrm flipH="1">
                  <a:off x="107504" y="183753"/>
                  <a:ext cx="1651177" cy="1031863"/>
                  <a:chOff x="4485687" y="2317823"/>
                  <a:chExt cx="1983550" cy="1224136"/>
                </a:xfrm>
              </p:grpSpPr>
              <p:sp>
                <p:nvSpPr>
                  <p:cNvPr id="19" name="Trapezoid 18"/>
                  <p:cNvSpPr/>
                  <p:nvPr/>
                </p:nvSpPr>
                <p:spPr>
                  <a:xfrm rot="5400000">
                    <a:off x="4674768" y="2175358"/>
                    <a:ext cx="1140665" cy="1518828"/>
                  </a:xfrm>
                  <a:prstGeom prst="trapezoid">
                    <a:avLst>
                      <a:gd name="adj" fmla="val 72234"/>
                    </a:avLst>
                  </a:prstGeom>
                  <a:gradFill>
                    <a:gsLst>
                      <a:gs pos="0">
                        <a:schemeClr val="accent1">
                          <a:lumMod val="50000"/>
                          <a:lumOff val="50000"/>
                        </a:schemeClr>
                      </a:gs>
                      <a:gs pos="50000">
                        <a:schemeClr val="accent1">
                          <a:lumMod val="40000"/>
                          <a:lumOff val="60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5" name="Oval 4"/>
                  <p:cNvSpPr/>
                  <p:nvPr/>
                </p:nvSpPr>
                <p:spPr>
                  <a:xfrm>
                    <a:off x="5245101" y="2317823"/>
                    <a:ext cx="1224136" cy="12241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400"/>
                  </a:p>
                </p:txBody>
              </p:sp>
            </p:grpSp>
          </p:grpSp>
          <p:pic>
            <p:nvPicPr>
              <p:cNvPr id="31" name="Picture 4" descr="65+ Orange Free United... Orange Clipart | ClipartLook">
                <a:extLst>
                  <a:ext uri="{FF2B5EF4-FFF2-40B4-BE49-F238E27FC236}">
                    <a16:creationId xmlns:a16="http://schemas.microsoft.com/office/drawing/2014/main" id="{DD629B02-C59A-4191-BEE1-A43F5D106A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802" y="947026"/>
                <a:ext cx="1011814" cy="10244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267469F-4B15-4FCE-BB36-8D8BC1B1B8C2}"/>
                </a:ext>
              </a:extLst>
            </p:cNvPr>
            <p:cNvSpPr/>
            <p:nvPr/>
          </p:nvSpPr>
          <p:spPr>
            <a:xfrm>
              <a:off x="2615651" y="960502"/>
              <a:ext cx="8821200" cy="11317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ClrTx/>
                <a:buFontTx/>
                <a:buNone/>
              </a:pPr>
              <a:r>
                <a:rPr lang="en-US" sz="2400" b="1" dirty="0" err="1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b="1" dirty="0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400" b="1" dirty="0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2:</a:t>
              </a:r>
            </a:p>
            <a:p>
              <a:pPr>
                <a:lnSpc>
                  <a:spcPct val="150000"/>
                </a:lnSpc>
                <a:buClrTx/>
                <a:buFontTx/>
                <a:buNone/>
              </a:pPr>
              <a:r>
                <a:rPr lang="en-US" sz="2400" b="1" dirty="0" err="1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2400" b="1" dirty="0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sz="2400" b="1" dirty="0" err="1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b="1" dirty="0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endParaRPr lang="en-US" sz="2400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215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2501067D-105E-4CF5-A593-9C3F570CCB9F}"/>
              </a:ext>
            </a:extLst>
          </p:cNvPr>
          <p:cNvGrpSpPr/>
          <p:nvPr/>
        </p:nvGrpSpPr>
        <p:grpSpPr>
          <a:xfrm>
            <a:off x="3599723" y="2756476"/>
            <a:ext cx="4826944" cy="720002"/>
            <a:chOff x="683570" y="1707653"/>
            <a:chExt cx="3620208" cy="540001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4191D55-D5BB-43D6-A6F2-68A3DC60FE11}"/>
                </a:ext>
              </a:extLst>
            </p:cNvPr>
            <p:cNvGrpSpPr/>
            <p:nvPr/>
          </p:nvGrpSpPr>
          <p:grpSpPr>
            <a:xfrm>
              <a:off x="683570" y="1707654"/>
              <a:ext cx="3620208" cy="540000"/>
              <a:chOff x="636346" y="1403519"/>
              <a:chExt cx="3620208" cy="540000"/>
            </a:xfrm>
          </p:grpSpPr>
          <p:sp>
            <p:nvSpPr>
              <p:cNvPr id="4" name="Rounded Rectangle 3"/>
              <p:cNvSpPr/>
              <p:nvPr/>
            </p:nvSpPr>
            <p:spPr>
              <a:xfrm rot="16200000">
                <a:off x="2176450" y="-136585"/>
                <a:ext cx="540000" cy="362020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90633" y="1445644"/>
                <a:ext cx="462096" cy="4620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58962" y="1475862"/>
                <a:ext cx="533522" cy="377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667" b="1" dirty="0">
                    <a:solidFill>
                      <a:schemeClr val="accent1"/>
                    </a:solidFill>
                    <a:cs typeface="Arial" pitchFamily="34" charset="0"/>
                  </a:rPr>
                  <a:t>A</a:t>
                </a:r>
                <a:endParaRPr lang="ko-KR" altLang="en-US" sz="2667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6BE7A85-C00B-40B9-9A0F-D164C7134179}"/>
                </a:ext>
              </a:extLst>
            </p:cNvPr>
            <p:cNvSpPr/>
            <p:nvPr/>
          </p:nvSpPr>
          <p:spPr>
            <a:xfrm>
              <a:off x="1125278" y="1707653"/>
              <a:ext cx="2582628" cy="4333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Tx/>
                <a:buFontTx/>
                <a:buNone/>
              </a:pPr>
              <a:r>
                <a: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Sai</a:t>
              </a:r>
              <a:endPara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BB947C5-8565-4438-AFB8-1C9DCEDC8E6B}"/>
              </a:ext>
            </a:extLst>
          </p:cNvPr>
          <p:cNvGrpSpPr/>
          <p:nvPr/>
        </p:nvGrpSpPr>
        <p:grpSpPr>
          <a:xfrm>
            <a:off x="3599723" y="3884562"/>
            <a:ext cx="4826943" cy="720002"/>
            <a:chOff x="683569" y="1707653"/>
            <a:chExt cx="3620207" cy="540001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C64146B6-8861-46BC-959C-060A05B46D84}"/>
                </a:ext>
              </a:extLst>
            </p:cNvPr>
            <p:cNvGrpSpPr/>
            <p:nvPr/>
          </p:nvGrpSpPr>
          <p:grpSpPr>
            <a:xfrm>
              <a:off x="683569" y="1707654"/>
              <a:ext cx="3620207" cy="540000"/>
              <a:chOff x="636345" y="1403519"/>
              <a:chExt cx="3620207" cy="540000"/>
            </a:xfrm>
          </p:grpSpPr>
          <p:sp>
            <p:nvSpPr>
              <p:cNvPr id="55" name="Rounded Rectangle 3">
                <a:extLst>
                  <a:ext uri="{FF2B5EF4-FFF2-40B4-BE49-F238E27FC236}">
                    <a16:creationId xmlns:a16="http://schemas.microsoft.com/office/drawing/2014/main" id="{1802A21F-499F-4E35-BB49-3C525C04CB87}"/>
                  </a:ext>
                </a:extLst>
              </p:cNvPr>
              <p:cNvSpPr/>
              <p:nvPr/>
            </p:nvSpPr>
            <p:spPr>
              <a:xfrm rot="16200000">
                <a:off x="2176449" y="-136585"/>
                <a:ext cx="540000" cy="3620207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E825D05D-E3A7-4E15-93CB-BC96AAB9D939}"/>
                  </a:ext>
                </a:extLst>
              </p:cNvPr>
              <p:cNvSpPr/>
              <p:nvPr/>
            </p:nvSpPr>
            <p:spPr>
              <a:xfrm>
                <a:off x="690633" y="1445644"/>
                <a:ext cx="462096" cy="4620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EE4EAFB-BAB7-4D1C-B0FF-8CA7BC6BCF6A}"/>
                  </a:ext>
                </a:extLst>
              </p:cNvPr>
              <p:cNvSpPr txBox="1"/>
              <p:nvPr/>
            </p:nvSpPr>
            <p:spPr>
              <a:xfrm>
                <a:off x="658962" y="1475862"/>
                <a:ext cx="533522" cy="377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667" b="1" dirty="0">
                    <a:solidFill>
                      <a:schemeClr val="accent1"/>
                    </a:solidFill>
                    <a:cs typeface="Arial" pitchFamily="34" charset="0"/>
                  </a:rPr>
                  <a:t>B</a:t>
                </a:r>
                <a:endParaRPr lang="ko-KR" altLang="en-US" sz="2667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98B9D08-FAC9-4B05-87EB-20EFAD17592C}"/>
                </a:ext>
              </a:extLst>
            </p:cNvPr>
            <p:cNvSpPr/>
            <p:nvPr/>
          </p:nvSpPr>
          <p:spPr>
            <a:xfrm>
              <a:off x="1125278" y="1707653"/>
              <a:ext cx="3088892" cy="4333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Tx/>
                <a:buFontTx/>
                <a:buNone/>
              </a:pPr>
              <a:r>
                <a:rPr lang="en-US" sz="24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Đúng</a:t>
              </a:r>
              <a:endPara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B6F290D-00DF-48E5-BCC1-CF3D60676A41}"/>
              </a:ext>
            </a:extLst>
          </p:cNvPr>
          <p:cNvGrpSpPr/>
          <p:nvPr/>
        </p:nvGrpSpPr>
        <p:grpSpPr>
          <a:xfrm>
            <a:off x="3599723" y="5012647"/>
            <a:ext cx="4826944" cy="720002"/>
            <a:chOff x="683570" y="1707653"/>
            <a:chExt cx="3620208" cy="540001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2B7CC68-E015-40E0-B85F-F47C35E5A54F}"/>
                </a:ext>
              </a:extLst>
            </p:cNvPr>
            <p:cNvGrpSpPr/>
            <p:nvPr/>
          </p:nvGrpSpPr>
          <p:grpSpPr>
            <a:xfrm>
              <a:off x="683570" y="1707654"/>
              <a:ext cx="3620208" cy="540000"/>
              <a:chOff x="636346" y="1403519"/>
              <a:chExt cx="3620208" cy="540000"/>
            </a:xfrm>
          </p:grpSpPr>
          <p:sp>
            <p:nvSpPr>
              <p:cNvPr id="61" name="Rounded Rectangle 3">
                <a:extLst>
                  <a:ext uri="{FF2B5EF4-FFF2-40B4-BE49-F238E27FC236}">
                    <a16:creationId xmlns:a16="http://schemas.microsoft.com/office/drawing/2014/main" id="{7BDE49A7-93B5-411D-AD77-4600F359D200}"/>
                  </a:ext>
                </a:extLst>
              </p:cNvPr>
              <p:cNvSpPr/>
              <p:nvPr/>
            </p:nvSpPr>
            <p:spPr>
              <a:xfrm rot="16200000">
                <a:off x="2176450" y="-136585"/>
                <a:ext cx="540000" cy="362020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4C8F74D4-BD0C-462F-96A0-3656AF2E561A}"/>
                  </a:ext>
                </a:extLst>
              </p:cNvPr>
              <p:cNvSpPr/>
              <p:nvPr/>
            </p:nvSpPr>
            <p:spPr>
              <a:xfrm>
                <a:off x="690633" y="1445644"/>
                <a:ext cx="462096" cy="4620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F7BD4FD-5551-4F98-A1A4-8C1C2A2E0C0B}"/>
                  </a:ext>
                </a:extLst>
              </p:cNvPr>
              <p:cNvSpPr txBox="1"/>
              <p:nvPr/>
            </p:nvSpPr>
            <p:spPr>
              <a:xfrm>
                <a:off x="658962" y="1475862"/>
                <a:ext cx="533522" cy="377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667" b="1" dirty="0">
                    <a:solidFill>
                      <a:schemeClr val="accent1"/>
                    </a:solidFill>
                    <a:cs typeface="Arial" pitchFamily="34" charset="0"/>
                  </a:rPr>
                  <a:t>C</a:t>
                </a:r>
                <a:endParaRPr lang="ko-KR" altLang="en-US" sz="2667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7AD3C10-B941-47C6-AF9A-054B33503803}"/>
                </a:ext>
              </a:extLst>
            </p:cNvPr>
            <p:cNvSpPr/>
            <p:nvPr/>
          </p:nvSpPr>
          <p:spPr>
            <a:xfrm>
              <a:off x="1125278" y="1707653"/>
              <a:ext cx="2478226" cy="4333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Tx/>
                <a:buFontTx/>
                <a:buNone/>
              </a:pPr>
              <a:r>
                <a: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Sai</a:t>
              </a:r>
              <a:endPara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65" name="Graphic 64" descr="Desert scene">
            <a:extLst>
              <a:ext uri="{FF2B5EF4-FFF2-40B4-BE49-F238E27FC236}">
                <a16:creationId xmlns:a16="http://schemas.microsoft.com/office/drawing/2014/main" id="{3E351CD5-FDFE-4649-A2C4-B8B403D4F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305426" y="3602798"/>
            <a:ext cx="3681941" cy="3681941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F21144D-1444-4F00-91D3-FA8ED37C8629}"/>
              </a:ext>
            </a:extLst>
          </p:cNvPr>
          <p:cNvSpPr/>
          <p:nvPr/>
        </p:nvSpPr>
        <p:spPr>
          <a:xfrm>
            <a:off x="3490700" y="3773188"/>
            <a:ext cx="5044989" cy="960107"/>
          </a:xfrm>
          <a:custGeom>
            <a:avLst/>
            <a:gdLst>
              <a:gd name="connsiteX0" fmla="*/ 0 w 5044989"/>
              <a:gd name="connsiteY0" fmla="*/ 475330 h 960107"/>
              <a:gd name="connsiteX1" fmla="*/ 475330 w 5044989"/>
              <a:gd name="connsiteY1" fmla="*/ 0 h 960107"/>
              <a:gd name="connsiteX2" fmla="*/ 1157718 w 5044989"/>
              <a:gd name="connsiteY2" fmla="*/ 0 h 960107"/>
              <a:gd name="connsiteX3" fmla="*/ 1799163 w 5044989"/>
              <a:gd name="connsiteY3" fmla="*/ 0 h 960107"/>
              <a:gd name="connsiteX4" fmla="*/ 2358721 w 5044989"/>
              <a:gd name="connsiteY4" fmla="*/ 0 h 960107"/>
              <a:gd name="connsiteX5" fmla="*/ 3041110 w 5044989"/>
              <a:gd name="connsiteY5" fmla="*/ 0 h 960107"/>
              <a:gd name="connsiteX6" fmla="*/ 3764441 w 5044989"/>
              <a:gd name="connsiteY6" fmla="*/ 0 h 960107"/>
              <a:gd name="connsiteX7" fmla="*/ 4569659 w 5044989"/>
              <a:gd name="connsiteY7" fmla="*/ 0 h 960107"/>
              <a:gd name="connsiteX8" fmla="*/ 5044989 w 5044989"/>
              <a:gd name="connsiteY8" fmla="*/ 475330 h 960107"/>
              <a:gd name="connsiteX9" fmla="*/ 5044989 w 5044989"/>
              <a:gd name="connsiteY9" fmla="*/ 484777 h 960107"/>
              <a:gd name="connsiteX10" fmla="*/ 4569659 w 5044989"/>
              <a:gd name="connsiteY10" fmla="*/ 960107 h 960107"/>
              <a:gd name="connsiteX11" fmla="*/ 3969157 w 5044989"/>
              <a:gd name="connsiteY11" fmla="*/ 960107 h 960107"/>
              <a:gd name="connsiteX12" fmla="*/ 3286769 w 5044989"/>
              <a:gd name="connsiteY12" fmla="*/ 960107 h 960107"/>
              <a:gd name="connsiteX13" fmla="*/ 2604381 w 5044989"/>
              <a:gd name="connsiteY13" fmla="*/ 960107 h 960107"/>
              <a:gd name="connsiteX14" fmla="*/ 1921993 w 5044989"/>
              <a:gd name="connsiteY14" fmla="*/ 960107 h 960107"/>
              <a:gd name="connsiteX15" fmla="*/ 1362435 w 5044989"/>
              <a:gd name="connsiteY15" fmla="*/ 960107 h 960107"/>
              <a:gd name="connsiteX16" fmla="*/ 475330 w 5044989"/>
              <a:gd name="connsiteY16" fmla="*/ 960107 h 960107"/>
              <a:gd name="connsiteX17" fmla="*/ 0 w 5044989"/>
              <a:gd name="connsiteY17" fmla="*/ 484777 h 960107"/>
              <a:gd name="connsiteX18" fmla="*/ 0 w 5044989"/>
              <a:gd name="connsiteY18" fmla="*/ 475330 h 960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44989" h="960107" extrusionOk="0">
                <a:moveTo>
                  <a:pt x="0" y="475330"/>
                </a:moveTo>
                <a:cubicBezTo>
                  <a:pt x="-16826" y="224964"/>
                  <a:pt x="240521" y="8412"/>
                  <a:pt x="475330" y="0"/>
                </a:cubicBezTo>
                <a:cubicBezTo>
                  <a:pt x="677856" y="-9833"/>
                  <a:pt x="974750" y="28628"/>
                  <a:pt x="1157718" y="0"/>
                </a:cubicBezTo>
                <a:cubicBezTo>
                  <a:pt x="1340686" y="-28628"/>
                  <a:pt x="1621452" y="-26371"/>
                  <a:pt x="1799163" y="0"/>
                </a:cubicBezTo>
                <a:cubicBezTo>
                  <a:pt x="1976874" y="26371"/>
                  <a:pt x="2198462" y="10002"/>
                  <a:pt x="2358721" y="0"/>
                </a:cubicBezTo>
                <a:cubicBezTo>
                  <a:pt x="2518980" y="-10002"/>
                  <a:pt x="2805044" y="-11746"/>
                  <a:pt x="3041110" y="0"/>
                </a:cubicBezTo>
                <a:cubicBezTo>
                  <a:pt x="3277176" y="11746"/>
                  <a:pt x="3456285" y="25019"/>
                  <a:pt x="3764441" y="0"/>
                </a:cubicBezTo>
                <a:cubicBezTo>
                  <a:pt x="4072597" y="-25019"/>
                  <a:pt x="4323244" y="35664"/>
                  <a:pt x="4569659" y="0"/>
                </a:cubicBezTo>
                <a:cubicBezTo>
                  <a:pt x="4817923" y="-23389"/>
                  <a:pt x="4994581" y="189979"/>
                  <a:pt x="5044989" y="475330"/>
                </a:cubicBezTo>
                <a:cubicBezTo>
                  <a:pt x="5044576" y="478645"/>
                  <a:pt x="5045287" y="482349"/>
                  <a:pt x="5044989" y="484777"/>
                </a:cubicBezTo>
                <a:cubicBezTo>
                  <a:pt x="5035954" y="809745"/>
                  <a:pt x="4829972" y="1015605"/>
                  <a:pt x="4569659" y="960107"/>
                </a:cubicBezTo>
                <a:cubicBezTo>
                  <a:pt x="4280289" y="978107"/>
                  <a:pt x="4151946" y="959810"/>
                  <a:pt x="3969157" y="960107"/>
                </a:cubicBezTo>
                <a:cubicBezTo>
                  <a:pt x="3786368" y="960404"/>
                  <a:pt x="3434291" y="942374"/>
                  <a:pt x="3286769" y="960107"/>
                </a:cubicBezTo>
                <a:cubicBezTo>
                  <a:pt x="3139247" y="977840"/>
                  <a:pt x="2852275" y="949975"/>
                  <a:pt x="2604381" y="960107"/>
                </a:cubicBezTo>
                <a:cubicBezTo>
                  <a:pt x="2356487" y="970239"/>
                  <a:pt x="2075651" y="941188"/>
                  <a:pt x="1921993" y="960107"/>
                </a:cubicBezTo>
                <a:cubicBezTo>
                  <a:pt x="1768335" y="979026"/>
                  <a:pt x="1607598" y="959403"/>
                  <a:pt x="1362435" y="960107"/>
                </a:cubicBezTo>
                <a:cubicBezTo>
                  <a:pt x="1117272" y="960811"/>
                  <a:pt x="839900" y="930687"/>
                  <a:pt x="475330" y="960107"/>
                </a:cubicBezTo>
                <a:cubicBezTo>
                  <a:pt x="247769" y="974699"/>
                  <a:pt x="44213" y="746590"/>
                  <a:pt x="0" y="484777"/>
                </a:cubicBezTo>
                <a:cubicBezTo>
                  <a:pt x="-270" y="480679"/>
                  <a:pt x="142" y="479865"/>
                  <a:pt x="0" y="475330"/>
                </a:cubicBezTo>
                <a:close/>
              </a:path>
            </a:pathLst>
          </a:custGeom>
          <a:noFill/>
          <a:ln w="28575">
            <a:solidFill>
              <a:schemeClr val="tx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481323569">
                  <a:prstGeom prst="roundRect">
                    <a:avLst>
                      <a:gd name="adj" fmla="val 4950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D6AF6D-2E63-4B9B-A69C-DA7023B6658A}"/>
              </a:ext>
            </a:extLst>
          </p:cNvPr>
          <p:cNvGrpSpPr/>
          <p:nvPr/>
        </p:nvGrpSpPr>
        <p:grpSpPr>
          <a:xfrm>
            <a:off x="239348" y="846825"/>
            <a:ext cx="11197503" cy="1375817"/>
            <a:chOff x="239348" y="846825"/>
            <a:chExt cx="11197503" cy="137581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03DE8C7-85F7-458E-97D0-1B8CB930C841}"/>
                </a:ext>
              </a:extLst>
            </p:cNvPr>
            <p:cNvGrpSpPr/>
            <p:nvPr/>
          </p:nvGrpSpPr>
          <p:grpSpPr>
            <a:xfrm>
              <a:off x="239348" y="846825"/>
              <a:ext cx="10227615" cy="1375817"/>
              <a:chOff x="239350" y="833349"/>
              <a:chExt cx="10227615" cy="1375817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972FFC7F-6806-4F39-82BE-1E211782BE50}"/>
                  </a:ext>
                </a:extLst>
              </p:cNvPr>
              <p:cNvGrpSpPr/>
              <p:nvPr/>
            </p:nvGrpSpPr>
            <p:grpSpPr>
              <a:xfrm>
                <a:off x="239350" y="833349"/>
                <a:ext cx="10227615" cy="1375817"/>
                <a:chOff x="107504" y="183753"/>
                <a:chExt cx="7670711" cy="1031863"/>
              </a:xfrm>
            </p:grpSpPr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08C409AC-16EB-40AA-AAC5-D4ED15655E20}"/>
                    </a:ext>
                  </a:extLst>
                </p:cNvPr>
                <p:cNvSpPr/>
                <p:nvPr/>
              </p:nvSpPr>
              <p:spPr>
                <a:xfrm>
                  <a:off x="1599750" y="223046"/>
                  <a:ext cx="6178465" cy="96150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gradFill flip="none" rotWithShape="1">
                    <a:gsLst>
                      <a:gs pos="0">
                        <a:schemeClr val="accent5">
                          <a:lumMod val="5000"/>
                          <a:lumOff val="95000"/>
                        </a:schemeClr>
                      </a:gs>
                      <a:gs pos="74000">
                        <a:srgbClr val="32AEB8"/>
                      </a:gs>
                      <a:gs pos="83000">
                        <a:schemeClr val="accent1">
                          <a:lumMod val="75000"/>
                        </a:schemeClr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0" scaled="1"/>
                    <a:tileRect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74C22E21-6FAF-40A4-8C17-CBFAA7E53762}"/>
                    </a:ext>
                  </a:extLst>
                </p:cNvPr>
                <p:cNvGrpSpPr/>
                <p:nvPr/>
              </p:nvGrpSpPr>
              <p:grpSpPr>
                <a:xfrm flipH="1">
                  <a:off x="107504" y="183753"/>
                  <a:ext cx="1651177" cy="1031863"/>
                  <a:chOff x="4485687" y="2317823"/>
                  <a:chExt cx="1983550" cy="1224136"/>
                </a:xfrm>
              </p:grpSpPr>
              <p:sp>
                <p:nvSpPr>
                  <p:cNvPr id="19" name="Trapezoid 18"/>
                  <p:cNvSpPr/>
                  <p:nvPr/>
                </p:nvSpPr>
                <p:spPr>
                  <a:xfrm rot="5400000">
                    <a:off x="4674768" y="2175358"/>
                    <a:ext cx="1140665" cy="1518828"/>
                  </a:xfrm>
                  <a:prstGeom prst="trapezoid">
                    <a:avLst>
                      <a:gd name="adj" fmla="val 72234"/>
                    </a:avLst>
                  </a:prstGeom>
                  <a:gradFill>
                    <a:gsLst>
                      <a:gs pos="0">
                        <a:schemeClr val="accent1">
                          <a:lumMod val="50000"/>
                          <a:lumOff val="50000"/>
                        </a:schemeClr>
                      </a:gs>
                      <a:gs pos="50000">
                        <a:schemeClr val="accent1">
                          <a:lumMod val="40000"/>
                          <a:lumOff val="60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5" name="Oval 4"/>
                  <p:cNvSpPr/>
                  <p:nvPr/>
                </p:nvSpPr>
                <p:spPr>
                  <a:xfrm>
                    <a:off x="5245101" y="2317823"/>
                    <a:ext cx="1224136" cy="12241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400"/>
                  </a:p>
                </p:txBody>
              </p:sp>
            </p:grpSp>
          </p:grpSp>
          <p:pic>
            <p:nvPicPr>
              <p:cNvPr id="31" name="Picture 4" descr="65+ Orange Free United... Orange Clipart | ClipartLook">
                <a:extLst>
                  <a:ext uri="{FF2B5EF4-FFF2-40B4-BE49-F238E27FC236}">
                    <a16:creationId xmlns:a16="http://schemas.microsoft.com/office/drawing/2014/main" id="{DD629B02-C59A-4191-BEE1-A43F5D106A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802" y="947026"/>
                <a:ext cx="1011814" cy="10244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267469F-4B15-4FCE-BB36-8D8BC1B1B8C2}"/>
                </a:ext>
              </a:extLst>
            </p:cNvPr>
            <p:cNvSpPr/>
            <p:nvPr/>
          </p:nvSpPr>
          <p:spPr>
            <a:xfrm>
              <a:off x="2615651" y="960502"/>
              <a:ext cx="8821200" cy="11317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ClrTx/>
                <a:buFontTx/>
                <a:buNone/>
              </a:pPr>
              <a:r>
                <a:rPr lang="en-US" sz="2400" b="1" dirty="0" err="1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b="1" dirty="0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400" b="1" dirty="0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3:</a:t>
              </a:r>
            </a:p>
            <a:p>
              <a:pPr>
                <a:lnSpc>
                  <a:spcPct val="150000"/>
                </a:lnSpc>
                <a:buClrTx/>
                <a:buFontTx/>
                <a:buNone/>
              </a:pPr>
              <a:r>
                <a:rPr lang="en-US" sz="2400" b="1" dirty="0" err="1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2400" b="1" dirty="0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sz="2400" b="1" dirty="0" err="1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b="1" dirty="0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endParaRPr lang="en-US" sz="2400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55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2501067D-105E-4CF5-A593-9C3F570CCB9F}"/>
              </a:ext>
            </a:extLst>
          </p:cNvPr>
          <p:cNvGrpSpPr/>
          <p:nvPr/>
        </p:nvGrpSpPr>
        <p:grpSpPr>
          <a:xfrm>
            <a:off x="3599723" y="2756476"/>
            <a:ext cx="4826944" cy="720002"/>
            <a:chOff x="683570" y="1707653"/>
            <a:chExt cx="3620208" cy="540001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4191D55-D5BB-43D6-A6F2-68A3DC60FE11}"/>
                </a:ext>
              </a:extLst>
            </p:cNvPr>
            <p:cNvGrpSpPr/>
            <p:nvPr/>
          </p:nvGrpSpPr>
          <p:grpSpPr>
            <a:xfrm>
              <a:off x="683570" y="1707654"/>
              <a:ext cx="3620208" cy="540000"/>
              <a:chOff x="636346" y="1403519"/>
              <a:chExt cx="3620208" cy="540000"/>
            </a:xfrm>
          </p:grpSpPr>
          <p:sp>
            <p:nvSpPr>
              <p:cNvPr id="4" name="Rounded Rectangle 3"/>
              <p:cNvSpPr/>
              <p:nvPr/>
            </p:nvSpPr>
            <p:spPr>
              <a:xfrm rot="16200000">
                <a:off x="2176450" y="-136585"/>
                <a:ext cx="540000" cy="362020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90633" y="1445644"/>
                <a:ext cx="462096" cy="4620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58962" y="1475862"/>
                <a:ext cx="533522" cy="377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667" b="1" dirty="0">
                    <a:solidFill>
                      <a:schemeClr val="accent1"/>
                    </a:solidFill>
                    <a:cs typeface="Arial" pitchFamily="34" charset="0"/>
                  </a:rPr>
                  <a:t>A</a:t>
                </a:r>
                <a:endParaRPr lang="ko-KR" altLang="en-US" sz="2667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6BE7A85-C00B-40B9-9A0F-D164C7134179}"/>
                </a:ext>
              </a:extLst>
            </p:cNvPr>
            <p:cNvSpPr/>
            <p:nvPr/>
          </p:nvSpPr>
          <p:spPr>
            <a:xfrm>
              <a:off x="1125278" y="1707653"/>
              <a:ext cx="2582628" cy="4333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Tx/>
                <a:buFontTx/>
                <a:buNone/>
              </a:pPr>
              <a:r>
                <a: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Sai</a:t>
              </a:r>
              <a:endPara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BB947C5-8565-4438-AFB8-1C9DCEDC8E6B}"/>
              </a:ext>
            </a:extLst>
          </p:cNvPr>
          <p:cNvGrpSpPr/>
          <p:nvPr/>
        </p:nvGrpSpPr>
        <p:grpSpPr>
          <a:xfrm>
            <a:off x="3599723" y="3884562"/>
            <a:ext cx="4826943" cy="720002"/>
            <a:chOff x="683569" y="1707653"/>
            <a:chExt cx="3620207" cy="540001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C64146B6-8861-46BC-959C-060A05B46D84}"/>
                </a:ext>
              </a:extLst>
            </p:cNvPr>
            <p:cNvGrpSpPr/>
            <p:nvPr/>
          </p:nvGrpSpPr>
          <p:grpSpPr>
            <a:xfrm>
              <a:off x="683569" y="1707654"/>
              <a:ext cx="3620207" cy="540000"/>
              <a:chOff x="636345" y="1403519"/>
              <a:chExt cx="3620207" cy="540000"/>
            </a:xfrm>
          </p:grpSpPr>
          <p:sp>
            <p:nvSpPr>
              <p:cNvPr id="55" name="Rounded Rectangle 3">
                <a:extLst>
                  <a:ext uri="{FF2B5EF4-FFF2-40B4-BE49-F238E27FC236}">
                    <a16:creationId xmlns:a16="http://schemas.microsoft.com/office/drawing/2014/main" id="{1802A21F-499F-4E35-BB49-3C525C04CB87}"/>
                  </a:ext>
                </a:extLst>
              </p:cNvPr>
              <p:cNvSpPr/>
              <p:nvPr/>
            </p:nvSpPr>
            <p:spPr>
              <a:xfrm rot="16200000">
                <a:off x="2176449" y="-136585"/>
                <a:ext cx="540000" cy="3620207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E825D05D-E3A7-4E15-93CB-BC96AAB9D939}"/>
                  </a:ext>
                </a:extLst>
              </p:cNvPr>
              <p:cNvSpPr/>
              <p:nvPr/>
            </p:nvSpPr>
            <p:spPr>
              <a:xfrm>
                <a:off x="690633" y="1445644"/>
                <a:ext cx="462096" cy="4620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EE4EAFB-BAB7-4D1C-B0FF-8CA7BC6BCF6A}"/>
                  </a:ext>
                </a:extLst>
              </p:cNvPr>
              <p:cNvSpPr txBox="1"/>
              <p:nvPr/>
            </p:nvSpPr>
            <p:spPr>
              <a:xfrm>
                <a:off x="658962" y="1475862"/>
                <a:ext cx="533522" cy="377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667" b="1" dirty="0">
                    <a:solidFill>
                      <a:schemeClr val="accent1"/>
                    </a:solidFill>
                    <a:cs typeface="Arial" pitchFamily="34" charset="0"/>
                  </a:rPr>
                  <a:t>B</a:t>
                </a:r>
                <a:endParaRPr lang="ko-KR" altLang="en-US" sz="2667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98B9D08-FAC9-4B05-87EB-20EFAD17592C}"/>
                </a:ext>
              </a:extLst>
            </p:cNvPr>
            <p:cNvSpPr/>
            <p:nvPr/>
          </p:nvSpPr>
          <p:spPr>
            <a:xfrm>
              <a:off x="1125278" y="1707653"/>
              <a:ext cx="3088892" cy="4333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Tx/>
                <a:buFontTx/>
                <a:buNone/>
              </a:pPr>
              <a:r>
                <a:rPr lang="en-US" sz="24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Đúng</a:t>
              </a:r>
              <a:endPara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B6F290D-00DF-48E5-BCC1-CF3D60676A41}"/>
              </a:ext>
            </a:extLst>
          </p:cNvPr>
          <p:cNvGrpSpPr/>
          <p:nvPr/>
        </p:nvGrpSpPr>
        <p:grpSpPr>
          <a:xfrm>
            <a:off x="3599723" y="5012647"/>
            <a:ext cx="4826944" cy="720002"/>
            <a:chOff x="683570" y="1707653"/>
            <a:chExt cx="3620208" cy="540001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2B7CC68-E015-40E0-B85F-F47C35E5A54F}"/>
                </a:ext>
              </a:extLst>
            </p:cNvPr>
            <p:cNvGrpSpPr/>
            <p:nvPr/>
          </p:nvGrpSpPr>
          <p:grpSpPr>
            <a:xfrm>
              <a:off x="683570" y="1707654"/>
              <a:ext cx="3620208" cy="540000"/>
              <a:chOff x="636346" y="1403519"/>
              <a:chExt cx="3620208" cy="540000"/>
            </a:xfrm>
          </p:grpSpPr>
          <p:sp>
            <p:nvSpPr>
              <p:cNvPr id="61" name="Rounded Rectangle 3">
                <a:extLst>
                  <a:ext uri="{FF2B5EF4-FFF2-40B4-BE49-F238E27FC236}">
                    <a16:creationId xmlns:a16="http://schemas.microsoft.com/office/drawing/2014/main" id="{7BDE49A7-93B5-411D-AD77-4600F359D200}"/>
                  </a:ext>
                </a:extLst>
              </p:cNvPr>
              <p:cNvSpPr/>
              <p:nvPr/>
            </p:nvSpPr>
            <p:spPr>
              <a:xfrm rot="16200000">
                <a:off x="2176450" y="-136585"/>
                <a:ext cx="540000" cy="362020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4C8F74D4-BD0C-462F-96A0-3656AF2E561A}"/>
                  </a:ext>
                </a:extLst>
              </p:cNvPr>
              <p:cNvSpPr/>
              <p:nvPr/>
            </p:nvSpPr>
            <p:spPr>
              <a:xfrm>
                <a:off x="690633" y="1445644"/>
                <a:ext cx="462096" cy="4620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F7BD4FD-5551-4F98-A1A4-8C1C2A2E0C0B}"/>
                  </a:ext>
                </a:extLst>
              </p:cNvPr>
              <p:cNvSpPr txBox="1"/>
              <p:nvPr/>
            </p:nvSpPr>
            <p:spPr>
              <a:xfrm>
                <a:off x="658962" y="1475862"/>
                <a:ext cx="533522" cy="377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667" b="1" dirty="0">
                    <a:solidFill>
                      <a:schemeClr val="accent1"/>
                    </a:solidFill>
                    <a:cs typeface="Arial" pitchFamily="34" charset="0"/>
                  </a:rPr>
                  <a:t>C</a:t>
                </a:r>
                <a:endParaRPr lang="ko-KR" altLang="en-US" sz="2667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7AD3C10-B941-47C6-AF9A-054B33503803}"/>
                </a:ext>
              </a:extLst>
            </p:cNvPr>
            <p:cNvSpPr/>
            <p:nvPr/>
          </p:nvSpPr>
          <p:spPr>
            <a:xfrm>
              <a:off x="1125278" y="1707653"/>
              <a:ext cx="2478226" cy="4333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Tx/>
                <a:buFontTx/>
                <a:buNone/>
              </a:pPr>
              <a:r>
                <a: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Sai</a:t>
              </a:r>
              <a:endPara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65" name="Graphic 64" descr="Desert scene">
            <a:extLst>
              <a:ext uri="{FF2B5EF4-FFF2-40B4-BE49-F238E27FC236}">
                <a16:creationId xmlns:a16="http://schemas.microsoft.com/office/drawing/2014/main" id="{3E351CD5-FDFE-4649-A2C4-B8B403D4F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305426" y="3602798"/>
            <a:ext cx="3681941" cy="3681941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F21144D-1444-4F00-91D3-FA8ED37C8629}"/>
              </a:ext>
            </a:extLst>
          </p:cNvPr>
          <p:cNvSpPr/>
          <p:nvPr/>
        </p:nvSpPr>
        <p:spPr>
          <a:xfrm>
            <a:off x="3490700" y="3773188"/>
            <a:ext cx="5044989" cy="960107"/>
          </a:xfrm>
          <a:custGeom>
            <a:avLst/>
            <a:gdLst>
              <a:gd name="connsiteX0" fmla="*/ 0 w 5044989"/>
              <a:gd name="connsiteY0" fmla="*/ 475330 h 960107"/>
              <a:gd name="connsiteX1" fmla="*/ 475330 w 5044989"/>
              <a:gd name="connsiteY1" fmla="*/ 0 h 960107"/>
              <a:gd name="connsiteX2" fmla="*/ 1157718 w 5044989"/>
              <a:gd name="connsiteY2" fmla="*/ 0 h 960107"/>
              <a:gd name="connsiteX3" fmla="*/ 1799163 w 5044989"/>
              <a:gd name="connsiteY3" fmla="*/ 0 h 960107"/>
              <a:gd name="connsiteX4" fmla="*/ 2358721 w 5044989"/>
              <a:gd name="connsiteY4" fmla="*/ 0 h 960107"/>
              <a:gd name="connsiteX5" fmla="*/ 3041110 w 5044989"/>
              <a:gd name="connsiteY5" fmla="*/ 0 h 960107"/>
              <a:gd name="connsiteX6" fmla="*/ 3764441 w 5044989"/>
              <a:gd name="connsiteY6" fmla="*/ 0 h 960107"/>
              <a:gd name="connsiteX7" fmla="*/ 4569659 w 5044989"/>
              <a:gd name="connsiteY7" fmla="*/ 0 h 960107"/>
              <a:gd name="connsiteX8" fmla="*/ 5044989 w 5044989"/>
              <a:gd name="connsiteY8" fmla="*/ 475330 h 960107"/>
              <a:gd name="connsiteX9" fmla="*/ 5044989 w 5044989"/>
              <a:gd name="connsiteY9" fmla="*/ 484777 h 960107"/>
              <a:gd name="connsiteX10" fmla="*/ 4569659 w 5044989"/>
              <a:gd name="connsiteY10" fmla="*/ 960107 h 960107"/>
              <a:gd name="connsiteX11" fmla="*/ 3969157 w 5044989"/>
              <a:gd name="connsiteY11" fmla="*/ 960107 h 960107"/>
              <a:gd name="connsiteX12" fmla="*/ 3286769 w 5044989"/>
              <a:gd name="connsiteY12" fmla="*/ 960107 h 960107"/>
              <a:gd name="connsiteX13" fmla="*/ 2604381 w 5044989"/>
              <a:gd name="connsiteY13" fmla="*/ 960107 h 960107"/>
              <a:gd name="connsiteX14" fmla="*/ 1921993 w 5044989"/>
              <a:gd name="connsiteY14" fmla="*/ 960107 h 960107"/>
              <a:gd name="connsiteX15" fmla="*/ 1362435 w 5044989"/>
              <a:gd name="connsiteY15" fmla="*/ 960107 h 960107"/>
              <a:gd name="connsiteX16" fmla="*/ 475330 w 5044989"/>
              <a:gd name="connsiteY16" fmla="*/ 960107 h 960107"/>
              <a:gd name="connsiteX17" fmla="*/ 0 w 5044989"/>
              <a:gd name="connsiteY17" fmla="*/ 484777 h 960107"/>
              <a:gd name="connsiteX18" fmla="*/ 0 w 5044989"/>
              <a:gd name="connsiteY18" fmla="*/ 475330 h 960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44989" h="960107" extrusionOk="0">
                <a:moveTo>
                  <a:pt x="0" y="475330"/>
                </a:moveTo>
                <a:cubicBezTo>
                  <a:pt x="-16826" y="224964"/>
                  <a:pt x="240521" y="8412"/>
                  <a:pt x="475330" y="0"/>
                </a:cubicBezTo>
                <a:cubicBezTo>
                  <a:pt x="677856" y="-9833"/>
                  <a:pt x="974750" y="28628"/>
                  <a:pt x="1157718" y="0"/>
                </a:cubicBezTo>
                <a:cubicBezTo>
                  <a:pt x="1340686" y="-28628"/>
                  <a:pt x="1621452" y="-26371"/>
                  <a:pt x="1799163" y="0"/>
                </a:cubicBezTo>
                <a:cubicBezTo>
                  <a:pt x="1976874" y="26371"/>
                  <a:pt x="2198462" y="10002"/>
                  <a:pt x="2358721" y="0"/>
                </a:cubicBezTo>
                <a:cubicBezTo>
                  <a:pt x="2518980" y="-10002"/>
                  <a:pt x="2805044" y="-11746"/>
                  <a:pt x="3041110" y="0"/>
                </a:cubicBezTo>
                <a:cubicBezTo>
                  <a:pt x="3277176" y="11746"/>
                  <a:pt x="3456285" y="25019"/>
                  <a:pt x="3764441" y="0"/>
                </a:cubicBezTo>
                <a:cubicBezTo>
                  <a:pt x="4072597" y="-25019"/>
                  <a:pt x="4323244" y="35664"/>
                  <a:pt x="4569659" y="0"/>
                </a:cubicBezTo>
                <a:cubicBezTo>
                  <a:pt x="4817923" y="-23389"/>
                  <a:pt x="4994581" y="189979"/>
                  <a:pt x="5044989" y="475330"/>
                </a:cubicBezTo>
                <a:cubicBezTo>
                  <a:pt x="5044576" y="478645"/>
                  <a:pt x="5045287" y="482349"/>
                  <a:pt x="5044989" y="484777"/>
                </a:cubicBezTo>
                <a:cubicBezTo>
                  <a:pt x="5035954" y="809745"/>
                  <a:pt x="4829972" y="1015605"/>
                  <a:pt x="4569659" y="960107"/>
                </a:cubicBezTo>
                <a:cubicBezTo>
                  <a:pt x="4280289" y="978107"/>
                  <a:pt x="4151946" y="959810"/>
                  <a:pt x="3969157" y="960107"/>
                </a:cubicBezTo>
                <a:cubicBezTo>
                  <a:pt x="3786368" y="960404"/>
                  <a:pt x="3434291" y="942374"/>
                  <a:pt x="3286769" y="960107"/>
                </a:cubicBezTo>
                <a:cubicBezTo>
                  <a:pt x="3139247" y="977840"/>
                  <a:pt x="2852275" y="949975"/>
                  <a:pt x="2604381" y="960107"/>
                </a:cubicBezTo>
                <a:cubicBezTo>
                  <a:pt x="2356487" y="970239"/>
                  <a:pt x="2075651" y="941188"/>
                  <a:pt x="1921993" y="960107"/>
                </a:cubicBezTo>
                <a:cubicBezTo>
                  <a:pt x="1768335" y="979026"/>
                  <a:pt x="1607598" y="959403"/>
                  <a:pt x="1362435" y="960107"/>
                </a:cubicBezTo>
                <a:cubicBezTo>
                  <a:pt x="1117272" y="960811"/>
                  <a:pt x="839900" y="930687"/>
                  <a:pt x="475330" y="960107"/>
                </a:cubicBezTo>
                <a:cubicBezTo>
                  <a:pt x="247769" y="974699"/>
                  <a:pt x="44213" y="746590"/>
                  <a:pt x="0" y="484777"/>
                </a:cubicBezTo>
                <a:cubicBezTo>
                  <a:pt x="-270" y="480679"/>
                  <a:pt x="142" y="479865"/>
                  <a:pt x="0" y="475330"/>
                </a:cubicBezTo>
                <a:close/>
              </a:path>
            </a:pathLst>
          </a:custGeom>
          <a:noFill/>
          <a:ln w="28575">
            <a:solidFill>
              <a:schemeClr val="tx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481323569">
                  <a:prstGeom prst="roundRect">
                    <a:avLst>
                      <a:gd name="adj" fmla="val 4950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D6AF6D-2E63-4B9B-A69C-DA7023B6658A}"/>
              </a:ext>
            </a:extLst>
          </p:cNvPr>
          <p:cNvGrpSpPr/>
          <p:nvPr/>
        </p:nvGrpSpPr>
        <p:grpSpPr>
          <a:xfrm>
            <a:off x="239348" y="846825"/>
            <a:ext cx="11197503" cy="1375817"/>
            <a:chOff x="239348" y="846825"/>
            <a:chExt cx="11197503" cy="137581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03DE8C7-85F7-458E-97D0-1B8CB930C841}"/>
                </a:ext>
              </a:extLst>
            </p:cNvPr>
            <p:cNvGrpSpPr/>
            <p:nvPr/>
          </p:nvGrpSpPr>
          <p:grpSpPr>
            <a:xfrm>
              <a:off x="239348" y="846825"/>
              <a:ext cx="10285980" cy="1375817"/>
              <a:chOff x="239350" y="833349"/>
              <a:chExt cx="10285980" cy="1375817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972FFC7F-6806-4F39-82BE-1E211782BE50}"/>
                  </a:ext>
                </a:extLst>
              </p:cNvPr>
              <p:cNvGrpSpPr/>
              <p:nvPr/>
            </p:nvGrpSpPr>
            <p:grpSpPr>
              <a:xfrm>
                <a:off x="239350" y="833349"/>
                <a:ext cx="10285980" cy="1375817"/>
                <a:chOff x="107504" y="183753"/>
                <a:chExt cx="7714485" cy="1031863"/>
              </a:xfrm>
            </p:grpSpPr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08C409AC-16EB-40AA-AAC5-D4ED15655E20}"/>
                    </a:ext>
                  </a:extLst>
                </p:cNvPr>
                <p:cNvSpPr/>
                <p:nvPr/>
              </p:nvSpPr>
              <p:spPr>
                <a:xfrm>
                  <a:off x="1599750" y="223046"/>
                  <a:ext cx="6222239" cy="96150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gradFill flip="none" rotWithShape="1">
                    <a:gsLst>
                      <a:gs pos="0">
                        <a:schemeClr val="accent5">
                          <a:lumMod val="5000"/>
                          <a:lumOff val="95000"/>
                        </a:schemeClr>
                      </a:gs>
                      <a:gs pos="74000">
                        <a:srgbClr val="32AEB8"/>
                      </a:gs>
                      <a:gs pos="83000">
                        <a:schemeClr val="accent1">
                          <a:lumMod val="75000"/>
                        </a:schemeClr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0" scaled="1"/>
                    <a:tileRect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74C22E21-6FAF-40A4-8C17-CBFAA7E53762}"/>
                    </a:ext>
                  </a:extLst>
                </p:cNvPr>
                <p:cNvGrpSpPr/>
                <p:nvPr/>
              </p:nvGrpSpPr>
              <p:grpSpPr>
                <a:xfrm flipH="1">
                  <a:off x="107504" y="183753"/>
                  <a:ext cx="1651177" cy="1031863"/>
                  <a:chOff x="4485687" y="2317823"/>
                  <a:chExt cx="1983550" cy="1224136"/>
                </a:xfrm>
              </p:grpSpPr>
              <p:sp>
                <p:nvSpPr>
                  <p:cNvPr id="19" name="Trapezoid 18"/>
                  <p:cNvSpPr/>
                  <p:nvPr/>
                </p:nvSpPr>
                <p:spPr>
                  <a:xfrm rot="5400000">
                    <a:off x="4674768" y="2175358"/>
                    <a:ext cx="1140665" cy="1518828"/>
                  </a:xfrm>
                  <a:prstGeom prst="trapezoid">
                    <a:avLst>
                      <a:gd name="adj" fmla="val 72234"/>
                    </a:avLst>
                  </a:prstGeom>
                  <a:gradFill>
                    <a:gsLst>
                      <a:gs pos="0">
                        <a:schemeClr val="accent1">
                          <a:lumMod val="50000"/>
                          <a:lumOff val="50000"/>
                        </a:schemeClr>
                      </a:gs>
                      <a:gs pos="50000">
                        <a:schemeClr val="accent1">
                          <a:lumMod val="40000"/>
                          <a:lumOff val="60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5" name="Oval 4"/>
                  <p:cNvSpPr/>
                  <p:nvPr/>
                </p:nvSpPr>
                <p:spPr>
                  <a:xfrm>
                    <a:off x="5245101" y="2317823"/>
                    <a:ext cx="1224136" cy="12241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400"/>
                  </a:p>
                </p:txBody>
              </p:sp>
            </p:grpSp>
          </p:grpSp>
          <p:pic>
            <p:nvPicPr>
              <p:cNvPr id="31" name="Picture 4" descr="65+ Orange Free United... Orange Clipart | ClipartLook">
                <a:extLst>
                  <a:ext uri="{FF2B5EF4-FFF2-40B4-BE49-F238E27FC236}">
                    <a16:creationId xmlns:a16="http://schemas.microsoft.com/office/drawing/2014/main" id="{DD629B02-C59A-4191-BEE1-A43F5D106A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802" y="947026"/>
                <a:ext cx="1011814" cy="10244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267469F-4B15-4FCE-BB36-8D8BC1B1B8C2}"/>
                </a:ext>
              </a:extLst>
            </p:cNvPr>
            <p:cNvSpPr/>
            <p:nvPr/>
          </p:nvSpPr>
          <p:spPr>
            <a:xfrm>
              <a:off x="2615651" y="960502"/>
              <a:ext cx="8821200" cy="11317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ClrTx/>
                <a:buFontTx/>
                <a:buNone/>
              </a:pPr>
              <a:r>
                <a:rPr lang="en-US" sz="2400" b="1" dirty="0" err="1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b="1" dirty="0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400" b="1" dirty="0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4:</a:t>
              </a:r>
            </a:p>
            <a:p>
              <a:pPr>
                <a:lnSpc>
                  <a:spcPct val="150000"/>
                </a:lnSpc>
                <a:buClrTx/>
                <a:buFontTx/>
                <a:buNone/>
              </a:pPr>
              <a:r>
                <a:rPr lang="en-US" sz="2400" b="1" dirty="0" err="1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2400" b="1" dirty="0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sz="2400" b="1" dirty="0" err="1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b="1" dirty="0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endParaRPr lang="en-US" sz="2400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0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2501067D-105E-4CF5-A593-9C3F570CCB9F}"/>
              </a:ext>
            </a:extLst>
          </p:cNvPr>
          <p:cNvGrpSpPr/>
          <p:nvPr/>
        </p:nvGrpSpPr>
        <p:grpSpPr>
          <a:xfrm>
            <a:off x="3599723" y="2756476"/>
            <a:ext cx="4826944" cy="720002"/>
            <a:chOff x="683570" y="1707653"/>
            <a:chExt cx="3620208" cy="540001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4191D55-D5BB-43D6-A6F2-68A3DC60FE11}"/>
                </a:ext>
              </a:extLst>
            </p:cNvPr>
            <p:cNvGrpSpPr/>
            <p:nvPr/>
          </p:nvGrpSpPr>
          <p:grpSpPr>
            <a:xfrm>
              <a:off x="683570" y="1707654"/>
              <a:ext cx="3620208" cy="540000"/>
              <a:chOff x="636346" y="1403519"/>
              <a:chExt cx="3620208" cy="540000"/>
            </a:xfrm>
          </p:grpSpPr>
          <p:sp>
            <p:nvSpPr>
              <p:cNvPr id="4" name="Rounded Rectangle 3"/>
              <p:cNvSpPr/>
              <p:nvPr/>
            </p:nvSpPr>
            <p:spPr>
              <a:xfrm rot="16200000">
                <a:off x="2176450" y="-136585"/>
                <a:ext cx="540000" cy="362020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90633" y="1445644"/>
                <a:ext cx="462096" cy="4620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58962" y="1475862"/>
                <a:ext cx="533522" cy="377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667" b="1" dirty="0">
                    <a:solidFill>
                      <a:schemeClr val="accent1"/>
                    </a:solidFill>
                    <a:cs typeface="Arial" pitchFamily="34" charset="0"/>
                  </a:rPr>
                  <a:t>A</a:t>
                </a:r>
                <a:endParaRPr lang="ko-KR" altLang="en-US" sz="2667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6BE7A85-C00B-40B9-9A0F-D164C7134179}"/>
                </a:ext>
              </a:extLst>
            </p:cNvPr>
            <p:cNvSpPr/>
            <p:nvPr/>
          </p:nvSpPr>
          <p:spPr>
            <a:xfrm>
              <a:off x="1125278" y="1707653"/>
              <a:ext cx="2582628" cy="4333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Tx/>
                <a:buFontTx/>
                <a:buNone/>
              </a:pPr>
              <a:r>
                <a: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Sai</a:t>
              </a:r>
              <a:endPara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BB947C5-8565-4438-AFB8-1C9DCEDC8E6B}"/>
              </a:ext>
            </a:extLst>
          </p:cNvPr>
          <p:cNvGrpSpPr/>
          <p:nvPr/>
        </p:nvGrpSpPr>
        <p:grpSpPr>
          <a:xfrm>
            <a:off x="3599723" y="3884562"/>
            <a:ext cx="4826943" cy="720002"/>
            <a:chOff x="683569" y="1707653"/>
            <a:chExt cx="3620207" cy="540001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C64146B6-8861-46BC-959C-060A05B46D84}"/>
                </a:ext>
              </a:extLst>
            </p:cNvPr>
            <p:cNvGrpSpPr/>
            <p:nvPr/>
          </p:nvGrpSpPr>
          <p:grpSpPr>
            <a:xfrm>
              <a:off x="683569" y="1707654"/>
              <a:ext cx="3620207" cy="540000"/>
              <a:chOff x="636345" y="1403519"/>
              <a:chExt cx="3620207" cy="540000"/>
            </a:xfrm>
          </p:grpSpPr>
          <p:sp>
            <p:nvSpPr>
              <p:cNvPr id="55" name="Rounded Rectangle 3">
                <a:extLst>
                  <a:ext uri="{FF2B5EF4-FFF2-40B4-BE49-F238E27FC236}">
                    <a16:creationId xmlns:a16="http://schemas.microsoft.com/office/drawing/2014/main" id="{1802A21F-499F-4E35-BB49-3C525C04CB87}"/>
                  </a:ext>
                </a:extLst>
              </p:cNvPr>
              <p:cNvSpPr/>
              <p:nvPr/>
            </p:nvSpPr>
            <p:spPr>
              <a:xfrm rot="16200000">
                <a:off x="2176449" y="-136585"/>
                <a:ext cx="540000" cy="3620207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E825D05D-E3A7-4E15-93CB-BC96AAB9D939}"/>
                  </a:ext>
                </a:extLst>
              </p:cNvPr>
              <p:cNvSpPr/>
              <p:nvPr/>
            </p:nvSpPr>
            <p:spPr>
              <a:xfrm>
                <a:off x="690633" y="1445644"/>
                <a:ext cx="462096" cy="4620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EE4EAFB-BAB7-4D1C-B0FF-8CA7BC6BCF6A}"/>
                  </a:ext>
                </a:extLst>
              </p:cNvPr>
              <p:cNvSpPr txBox="1"/>
              <p:nvPr/>
            </p:nvSpPr>
            <p:spPr>
              <a:xfrm>
                <a:off x="658962" y="1475862"/>
                <a:ext cx="533522" cy="377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667" b="1" dirty="0">
                    <a:solidFill>
                      <a:schemeClr val="accent1"/>
                    </a:solidFill>
                    <a:cs typeface="Arial" pitchFamily="34" charset="0"/>
                  </a:rPr>
                  <a:t>B</a:t>
                </a:r>
                <a:endParaRPr lang="ko-KR" altLang="en-US" sz="2667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98B9D08-FAC9-4B05-87EB-20EFAD17592C}"/>
                </a:ext>
              </a:extLst>
            </p:cNvPr>
            <p:cNvSpPr/>
            <p:nvPr/>
          </p:nvSpPr>
          <p:spPr>
            <a:xfrm>
              <a:off x="1125278" y="1707653"/>
              <a:ext cx="3088892" cy="4333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Tx/>
                <a:buFontTx/>
                <a:buNone/>
              </a:pPr>
              <a:r>
                <a:rPr lang="en-US" sz="24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Đúng</a:t>
              </a:r>
              <a:endPara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B6F290D-00DF-48E5-BCC1-CF3D60676A41}"/>
              </a:ext>
            </a:extLst>
          </p:cNvPr>
          <p:cNvGrpSpPr/>
          <p:nvPr/>
        </p:nvGrpSpPr>
        <p:grpSpPr>
          <a:xfrm>
            <a:off x="3599723" y="5012647"/>
            <a:ext cx="4826944" cy="720002"/>
            <a:chOff x="683570" y="1707653"/>
            <a:chExt cx="3620208" cy="540001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2B7CC68-E015-40E0-B85F-F47C35E5A54F}"/>
                </a:ext>
              </a:extLst>
            </p:cNvPr>
            <p:cNvGrpSpPr/>
            <p:nvPr/>
          </p:nvGrpSpPr>
          <p:grpSpPr>
            <a:xfrm>
              <a:off x="683570" y="1707654"/>
              <a:ext cx="3620208" cy="540000"/>
              <a:chOff x="636346" y="1403519"/>
              <a:chExt cx="3620208" cy="540000"/>
            </a:xfrm>
          </p:grpSpPr>
          <p:sp>
            <p:nvSpPr>
              <p:cNvPr id="61" name="Rounded Rectangle 3">
                <a:extLst>
                  <a:ext uri="{FF2B5EF4-FFF2-40B4-BE49-F238E27FC236}">
                    <a16:creationId xmlns:a16="http://schemas.microsoft.com/office/drawing/2014/main" id="{7BDE49A7-93B5-411D-AD77-4600F359D200}"/>
                  </a:ext>
                </a:extLst>
              </p:cNvPr>
              <p:cNvSpPr/>
              <p:nvPr/>
            </p:nvSpPr>
            <p:spPr>
              <a:xfrm rot="16200000">
                <a:off x="2176450" y="-136585"/>
                <a:ext cx="540000" cy="362020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4C8F74D4-BD0C-462F-96A0-3656AF2E561A}"/>
                  </a:ext>
                </a:extLst>
              </p:cNvPr>
              <p:cNvSpPr/>
              <p:nvPr/>
            </p:nvSpPr>
            <p:spPr>
              <a:xfrm>
                <a:off x="690633" y="1445644"/>
                <a:ext cx="462096" cy="4620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F7BD4FD-5551-4F98-A1A4-8C1C2A2E0C0B}"/>
                  </a:ext>
                </a:extLst>
              </p:cNvPr>
              <p:cNvSpPr txBox="1"/>
              <p:nvPr/>
            </p:nvSpPr>
            <p:spPr>
              <a:xfrm>
                <a:off x="658962" y="1475862"/>
                <a:ext cx="533522" cy="377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667" b="1" dirty="0">
                    <a:solidFill>
                      <a:schemeClr val="accent1"/>
                    </a:solidFill>
                    <a:cs typeface="Arial" pitchFamily="34" charset="0"/>
                  </a:rPr>
                  <a:t>C</a:t>
                </a:r>
                <a:endParaRPr lang="ko-KR" altLang="en-US" sz="2667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7AD3C10-B941-47C6-AF9A-054B33503803}"/>
                </a:ext>
              </a:extLst>
            </p:cNvPr>
            <p:cNvSpPr/>
            <p:nvPr/>
          </p:nvSpPr>
          <p:spPr>
            <a:xfrm>
              <a:off x="1125278" y="1707653"/>
              <a:ext cx="2478226" cy="4333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Tx/>
                <a:buFontTx/>
                <a:buNone/>
              </a:pPr>
              <a:r>
                <a: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Sai</a:t>
              </a:r>
              <a:endPara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65" name="Graphic 64" descr="Desert scene">
            <a:extLst>
              <a:ext uri="{FF2B5EF4-FFF2-40B4-BE49-F238E27FC236}">
                <a16:creationId xmlns:a16="http://schemas.microsoft.com/office/drawing/2014/main" id="{3E351CD5-FDFE-4649-A2C4-B8B403D4F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305426" y="3602798"/>
            <a:ext cx="3681941" cy="3681941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F21144D-1444-4F00-91D3-FA8ED37C8629}"/>
              </a:ext>
            </a:extLst>
          </p:cNvPr>
          <p:cNvSpPr/>
          <p:nvPr/>
        </p:nvSpPr>
        <p:spPr>
          <a:xfrm>
            <a:off x="3490700" y="3773188"/>
            <a:ext cx="5044989" cy="960107"/>
          </a:xfrm>
          <a:custGeom>
            <a:avLst/>
            <a:gdLst>
              <a:gd name="connsiteX0" fmla="*/ 0 w 5044989"/>
              <a:gd name="connsiteY0" fmla="*/ 475330 h 960107"/>
              <a:gd name="connsiteX1" fmla="*/ 475330 w 5044989"/>
              <a:gd name="connsiteY1" fmla="*/ 0 h 960107"/>
              <a:gd name="connsiteX2" fmla="*/ 1157718 w 5044989"/>
              <a:gd name="connsiteY2" fmla="*/ 0 h 960107"/>
              <a:gd name="connsiteX3" fmla="*/ 1799163 w 5044989"/>
              <a:gd name="connsiteY3" fmla="*/ 0 h 960107"/>
              <a:gd name="connsiteX4" fmla="*/ 2358721 w 5044989"/>
              <a:gd name="connsiteY4" fmla="*/ 0 h 960107"/>
              <a:gd name="connsiteX5" fmla="*/ 3041110 w 5044989"/>
              <a:gd name="connsiteY5" fmla="*/ 0 h 960107"/>
              <a:gd name="connsiteX6" fmla="*/ 3764441 w 5044989"/>
              <a:gd name="connsiteY6" fmla="*/ 0 h 960107"/>
              <a:gd name="connsiteX7" fmla="*/ 4569659 w 5044989"/>
              <a:gd name="connsiteY7" fmla="*/ 0 h 960107"/>
              <a:gd name="connsiteX8" fmla="*/ 5044989 w 5044989"/>
              <a:gd name="connsiteY8" fmla="*/ 475330 h 960107"/>
              <a:gd name="connsiteX9" fmla="*/ 5044989 w 5044989"/>
              <a:gd name="connsiteY9" fmla="*/ 484777 h 960107"/>
              <a:gd name="connsiteX10" fmla="*/ 4569659 w 5044989"/>
              <a:gd name="connsiteY10" fmla="*/ 960107 h 960107"/>
              <a:gd name="connsiteX11" fmla="*/ 3969157 w 5044989"/>
              <a:gd name="connsiteY11" fmla="*/ 960107 h 960107"/>
              <a:gd name="connsiteX12" fmla="*/ 3286769 w 5044989"/>
              <a:gd name="connsiteY12" fmla="*/ 960107 h 960107"/>
              <a:gd name="connsiteX13" fmla="*/ 2604381 w 5044989"/>
              <a:gd name="connsiteY13" fmla="*/ 960107 h 960107"/>
              <a:gd name="connsiteX14" fmla="*/ 1921993 w 5044989"/>
              <a:gd name="connsiteY14" fmla="*/ 960107 h 960107"/>
              <a:gd name="connsiteX15" fmla="*/ 1362435 w 5044989"/>
              <a:gd name="connsiteY15" fmla="*/ 960107 h 960107"/>
              <a:gd name="connsiteX16" fmla="*/ 475330 w 5044989"/>
              <a:gd name="connsiteY16" fmla="*/ 960107 h 960107"/>
              <a:gd name="connsiteX17" fmla="*/ 0 w 5044989"/>
              <a:gd name="connsiteY17" fmla="*/ 484777 h 960107"/>
              <a:gd name="connsiteX18" fmla="*/ 0 w 5044989"/>
              <a:gd name="connsiteY18" fmla="*/ 475330 h 960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44989" h="960107" extrusionOk="0">
                <a:moveTo>
                  <a:pt x="0" y="475330"/>
                </a:moveTo>
                <a:cubicBezTo>
                  <a:pt x="-16826" y="224964"/>
                  <a:pt x="240521" y="8412"/>
                  <a:pt x="475330" y="0"/>
                </a:cubicBezTo>
                <a:cubicBezTo>
                  <a:pt x="677856" y="-9833"/>
                  <a:pt x="974750" y="28628"/>
                  <a:pt x="1157718" y="0"/>
                </a:cubicBezTo>
                <a:cubicBezTo>
                  <a:pt x="1340686" y="-28628"/>
                  <a:pt x="1621452" y="-26371"/>
                  <a:pt x="1799163" y="0"/>
                </a:cubicBezTo>
                <a:cubicBezTo>
                  <a:pt x="1976874" y="26371"/>
                  <a:pt x="2198462" y="10002"/>
                  <a:pt x="2358721" y="0"/>
                </a:cubicBezTo>
                <a:cubicBezTo>
                  <a:pt x="2518980" y="-10002"/>
                  <a:pt x="2805044" y="-11746"/>
                  <a:pt x="3041110" y="0"/>
                </a:cubicBezTo>
                <a:cubicBezTo>
                  <a:pt x="3277176" y="11746"/>
                  <a:pt x="3456285" y="25019"/>
                  <a:pt x="3764441" y="0"/>
                </a:cubicBezTo>
                <a:cubicBezTo>
                  <a:pt x="4072597" y="-25019"/>
                  <a:pt x="4323244" y="35664"/>
                  <a:pt x="4569659" y="0"/>
                </a:cubicBezTo>
                <a:cubicBezTo>
                  <a:pt x="4817923" y="-23389"/>
                  <a:pt x="4994581" y="189979"/>
                  <a:pt x="5044989" y="475330"/>
                </a:cubicBezTo>
                <a:cubicBezTo>
                  <a:pt x="5044576" y="478645"/>
                  <a:pt x="5045287" y="482349"/>
                  <a:pt x="5044989" y="484777"/>
                </a:cubicBezTo>
                <a:cubicBezTo>
                  <a:pt x="5035954" y="809745"/>
                  <a:pt x="4829972" y="1015605"/>
                  <a:pt x="4569659" y="960107"/>
                </a:cubicBezTo>
                <a:cubicBezTo>
                  <a:pt x="4280289" y="978107"/>
                  <a:pt x="4151946" y="959810"/>
                  <a:pt x="3969157" y="960107"/>
                </a:cubicBezTo>
                <a:cubicBezTo>
                  <a:pt x="3786368" y="960404"/>
                  <a:pt x="3434291" y="942374"/>
                  <a:pt x="3286769" y="960107"/>
                </a:cubicBezTo>
                <a:cubicBezTo>
                  <a:pt x="3139247" y="977840"/>
                  <a:pt x="2852275" y="949975"/>
                  <a:pt x="2604381" y="960107"/>
                </a:cubicBezTo>
                <a:cubicBezTo>
                  <a:pt x="2356487" y="970239"/>
                  <a:pt x="2075651" y="941188"/>
                  <a:pt x="1921993" y="960107"/>
                </a:cubicBezTo>
                <a:cubicBezTo>
                  <a:pt x="1768335" y="979026"/>
                  <a:pt x="1607598" y="959403"/>
                  <a:pt x="1362435" y="960107"/>
                </a:cubicBezTo>
                <a:cubicBezTo>
                  <a:pt x="1117272" y="960811"/>
                  <a:pt x="839900" y="930687"/>
                  <a:pt x="475330" y="960107"/>
                </a:cubicBezTo>
                <a:cubicBezTo>
                  <a:pt x="247769" y="974699"/>
                  <a:pt x="44213" y="746590"/>
                  <a:pt x="0" y="484777"/>
                </a:cubicBezTo>
                <a:cubicBezTo>
                  <a:pt x="-270" y="480679"/>
                  <a:pt x="142" y="479865"/>
                  <a:pt x="0" y="475330"/>
                </a:cubicBezTo>
                <a:close/>
              </a:path>
            </a:pathLst>
          </a:custGeom>
          <a:noFill/>
          <a:ln w="28575">
            <a:solidFill>
              <a:schemeClr val="tx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481323569">
                  <a:prstGeom prst="roundRect">
                    <a:avLst>
                      <a:gd name="adj" fmla="val 4950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D6AF6D-2E63-4B9B-A69C-DA7023B6658A}"/>
              </a:ext>
            </a:extLst>
          </p:cNvPr>
          <p:cNvGrpSpPr/>
          <p:nvPr/>
        </p:nvGrpSpPr>
        <p:grpSpPr>
          <a:xfrm>
            <a:off x="239348" y="846825"/>
            <a:ext cx="11197503" cy="1375817"/>
            <a:chOff x="239348" y="846825"/>
            <a:chExt cx="11197503" cy="137581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03DE8C7-85F7-458E-97D0-1B8CB930C841}"/>
                </a:ext>
              </a:extLst>
            </p:cNvPr>
            <p:cNvGrpSpPr/>
            <p:nvPr/>
          </p:nvGrpSpPr>
          <p:grpSpPr>
            <a:xfrm>
              <a:off x="239348" y="846825"/>
              <a:ext cx="10285980" cy="1375817"/>
              <a:chOff x="239350" y="833349"/>
              <a:chExt cx="10285980" cy="1375817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972FFC7F-6806-4F39-82BE-1E211782BE50}"/>
                  </a:ext>
                </a:extLst>
              </p:cNvPr>
              <p:cNvGrpSpPr/>
              <p:nvPr/>
            </p:nvGrpSpPr>
            <p:grpSpPr>
              <a:xfrm>
                <a:off x="239350" y="833349"/>
                <a:ext cx="10285980" cy="1375817"/>
                <a:chOff x="107504" y="183753"/>
                <a:chExt cx="7714485" cy="1031863"/>
              </a:xfrm>
            </p:grpSpPr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08C409AC-16EB-40AA-AAC5-D4ED15655E20}"/>
                    </a:ext>
                  </a:extLst>
                </p:cNvPr>
                <p:cNvSpPr/>
                <p:nvPr/>
              </p:nvSpPr>
              <p:spPr>
                <a:xfrm>
                  <a:off x="1599750" y="223046"/>
                  <a:ext cx="6222239" cy="96150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gradFill flip="none" rotWithShape="1">
                    <a:gsLst>
                      <a:gs pos="0">
                        <a:schemeClr val="accent5">
                          <a:lumMod val="5000"/>
                          <a:lumOff val="95000"/>
                        </a:schemeClr>
                      </a:gs>
                      <a:gs pos="74000">
                        <a:srgbClr val="32AEB8"/>
                      </a:gs>
                      <a:gs pos="83000">
                        <a:schemeClr val="accent1">
                          <a:lumMod val="75000"/>
                        </a:schemeClr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0" scaled="1"/>
                    <a:tileRect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74C22E21-6FAF-40A4-8C17-CBFAA7E53762}"/>
                    </a:ext>
                  </a:extLst>
                </p:cNvPr>
                <p:cNvGrpSpPr/>
                <p:nvPr/>
              </p:nvGrpSpPr>
              <p:grpSpPr>
                <a:xfrm flipH="1">
                  <a:off x="107504" y="183753"/>
                  <a:ext cx="1651177" cy="1031863"/>
                  <a:chOff x="4485687" y="2317823"/>
                  <a:chExt cx="1983550" cy="1224136"/>
                </a:xfrm>
              </p:grpSpPr>
              <p:sp>
                <p:nvSpPr>
                  <p:cNvPr id="19" name="Trapezoid 18"/>
                  <p:cNvSpPr/>
                  <p:nvPr/>
                </p:nvSpPr>
                <p:spPr>
                  <a:xfrm rot="5400000">
                    <a:off x="4674768" y="2175358"/>
                    <a:ext cx="1140665" cy="1518828"/>
                  </a:xfrm>
                  <a:prstGeom prst="trapezoid">
                    <a:avLst>
                      <a:gd name="adj" fmla="val 72234"/>
                    </a:avLst>
                  </a:prstGeom>
                  <a:gradFill>
                    <a:gsLst>
                      <a:gs pos="0">
                        <a:schemeClr val="accent1">
                          <a:lumMod val="50000"/>
                          <a:lumOff val="50000"/>
                        </a:schemeClr>
                      </a:gs>
                      <a:gs pos="50000">
                        <a:schemeClr val="accent1">
                          <a:lumMod val="40000"/>
                          <a:lumOff val="60000"/>
                        </a:schemeClr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400"/>
                  </a:p>
                </p:txBody>
              </p:sp>
              <p:sp>
                <p:nvSpPr>
                  <p:cNvPr id="5" name="Oval 4"/>
                  <p:cNvSpPr/>
                  <p:nvPr/>
                </p:nvSpPr>
                <p:spPr>
                  <a:xfrm>
                    <a:off x="5245101" y="2317823"/>
                    <a:ext cx="1224136" cy="12241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400"/>
                  </a:p>
                </p:txBody>
              </p:sp>
            </p:grpSp>
          </p:grpSp>
          <p:pic>
            <p:nvPicPr>
              <p:cNvPr id="31" name="Picture 4" descr="65+ Orange Free United... Orange Clipart | ClipartLook">
                <a:extLst>
                  <a:ext uri="{FF2B5EF4-FFF2-40B4-BE49-F238E27FC236}">
                    <a16:creationId xmlns:a16="http://schemas.microsoft.com/office/drawing/2014/main" id="{DD629B02-C59A-4191-BEE1-A43F5D106A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802" y="947026"/>
                <a:ext cx="1011814" cy="10244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267469F-4B15-4FCE-BB36-8D8BC1B1B8C2}"/>
                </a:ext>
              </a:extLst>
            </p:cNvPr>
            <p:cNvSpPr/>
            <p:nvPr/>
          </p:nvSpPr>
          <p:spPr>
            <a:xfrm>
              <a:off x="2615651" y="960502"/>
              <a:ext cx="8821200" cy="11317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ClrTx/>
                <a:buFontTx/>
                <a:buNone/>
              </a:pPr>
              <a:r>
                <a:rPr lang="en-US" sz="2400" b="1" dirty="0" err="1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b="1" dirty="0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400" b="1" dirty="0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5:</a:t>
              </a:r>
            </a:p>
            <a:p>
              <a:pPr>
                <a:lnSpc>
                  <a:spcPct val="150000"/>
                </a:lnSpc>
                <a:buClrTx/>
                <a:buFontTx/>
                <a:buNone/>
              </a:pPr>
              <a:r>
                <a:rPr lang="en-US" sz="2400" b="1" dirty="0" err="1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2400" b="1" dirty="0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sz="2400" b="1" dirty="0" err="1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b="1" dirty="0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endParaRPr lang="en-US" sz="2400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92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1E7D769-CF8D-44F8-8234-F18812F14CF3}"/>
              </a:ext>
            </a:extLst>
          </p:cNvPr>
          <p:cNvGrpSpPr/>
          <p:nvPr/>
        </p:nvGrpSpPr>
        <p:grpSpPr>
          <a:xfrm>
            <a:off x="5094862" y="3598080"/>
            <a:ext cx="1167127" cy="3259920"/>
            <a:chOff x="3907819" y="2698560"/>
            <a:chExt cx="875345" cy="2444940"/>
          </a:xfrm>
        </p:grpSpPr>
        <p:sp>
          <p:nvSpPr>
            <p:cNvPr id="8" name="hình 7"/>
            <p:cNvSpPr/>
            <p:nvPr/>
          </p:nvSpPr>
          <p:spPr>
            <a:xfrm>
              <a:off x="4179616" y="2698560"/>
              <a:ext cx="483494" cy="2444940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9" name="hình 8"/>
            <p:cNvSpPr/>
            <p:nvPr/>
          </p:nvSpPr>
          <p:spPr>
            <a:xfrm rot="19398918" flipH="1">
              <a:off x="4052007" y="4431496"/>
              <a:ext cx="137681" cy="488651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10" name="hình 9"/>
            <p:cNvSpPr/>
            <p:nvPr/>
          </p:nvSpPr>
          <p:spPr>
            <a:xfrm rot="18459578" flipH="1">
              <a:off x="4083304" y="3410959"/>
              <a:ext cx="137681" cy="488651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11" name="hình 10"/>
            <p:cNvSpPr/>
            <p:nvPr/>
          </p:nvSpPr>
          <p:spPr>
            <a:xfrm rot="2398410" flipH="1">
              <a:off x="4533806" y="3130638"/>
              <a:ext cx="138224" cy="505356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12" name="hình 11"/>
            <p:cNvSpPr/>
            <p:nvPr/>
          </p:nvSpPr>
          <p:spPr>
            <a:xfrm rot="2619467" flipH="1">
              <a:off x="4645483" y="4050262"/>
              <a:ext cx="137681" cy="521722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/>
            </a:p>
          </p:txBody>
        </p:sp>
      </p:grpSp>
      <p:sp>
        <p:nvSpPr>
          <p:cNvPr id="14" name="hình 13"/>
          <p:cNvSpPr/>
          <p:nvPr/>
        </p:nvSpPr>
        <p:spPr>
          <a:xfrm>
            <a:off x="5947659" y="3940889"/>
            <a:ext cx="671728" cy="67172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/>
          </a:p>
        </p:txBody>
      </p:sp>
      <p:sp>
        <p:nvSpPr>
          <p:cNvPr id="16" name="hình 15"/>
          <p:cNvSpPr/>
          <p:nvPr/>
        </p:nvSpPr>
        <p:spPr>
          <a:xfrm>
            <a:off x="4769101" y="5611256"/>
            <a:ext cx="675107" cy="67510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732D8F8-A35F-4C40-ABC0-59C9904E19D4}"/>
              </a:ext>
            </a:extLst>
          </p:cNvPr>
          <p:cNvGrpSpPr/>
          <p:nvPr/>
        </p:nvGrpSpPr>
        <p:grpSpPr>
          <a:xfrm>
            <a:off x="2235307" y="459589"/>
            <a:ext cx="7200800" cy="512752"/>
            <a:chOff x="1979712" y="423169"/>
            <a:chExt cx="5400600" cy="384564"/>
          </a:xfrm>
        </p:grpSpPr>
        <p:sp>
          <p:nvSpPr>
            <p:cNvPr id="29" name="Rectangle: Rounded Corners 1">
              <a:extLst>
                <a:ext uri="{FF2B5EF4-FFF2-40B4-BE49-F238E27FC236}">
                  <a16:creationId xmlns:a16="http://schemas.microsoft.com/office/drawing/2014/main" id="{F9D2E113-8334-4699-B8EF-912A3AE7D10D}"/>
                </a:ext>
              </a:extLst>
            </p:cNvPr>
            <p:cNvSpPr/>
            <p:nvPr/>
          </p:nvSpPr>
          <p:spPr bwMode="auto">
            <a:xfrm>
              <a:off x="1979712" y="615451"/>
              <a:ext cx="5400600" cy="135015"/>
            </a:xfrm>
            <a:prstGeom prst="roundRect">
              <a:avLst>
                <a:gd name="adj" fmla="val 50000"/>
              </a:avLst>
            </a:prstGeom>
            <a:solidFill>
              <a:srgbClr val="5AAD9E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30" name="TextBox 7">
              <a:extLst>
                <a:ext uri="{FF2B5EF4-FFF2-40B4-BE49-F238E27FC236}">
                  <a16:creationId xmlns:a16="http://schemas.microsoft.com/office/drawing/2014/main" id="{0AE8C546-78B9-4585-A8BF-B6CD8843BCE7}"/>
                </a:ext>
              </a:extLst>
            </p:cNvPr>
            <p:cNvSpPr txBox="1"/>
            <p:nvPr/>
          </p:nvSpPr>
          <p:spPr>
            <a:xfrm>
              <a:off x="3779912" y="423169"/>
              <a:ext cx="1863208" cy="384564"/>
            </a:xfrm>
            <a:prstGeom prst="rect">
              <a:avLst/>
            </a:prstGeom>
            <a:solidFill>
              <a:srgbClr val="F1F8F1"/>
            </a:solidFill>
          </p:spPr>
          <p:txBody>
            <a:bodyPr wrap="square" lIns="0" tIns="0" rIns="0" bIns="0" anchor="b" anchorCtr="0">
              <a:normAutofit/>
            </a:bodyPr>
            <a:lstStyle/>
            <a:p>
              <a:pPr algn="ctr"/>
              <a:r>
                <a:rPr lang="en-US" altLang="zh-CN" sz="2800" b="1" dirty="0">
                  <a:solidFill>
                    <a:srgbClr val="256C8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 HỎI 1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87B1A338-43CD-42F5-976D-25553D880241}"/>
              </a:ext>
            </a:extLst>
          </p:cNvPr>
          <p:cNvSpPr/>
          <p:nvPr/>
        </p:nvSpPr>
        <p:spPr>
          <a:xfrm>
            <a:off x="2664086" y="1205262"/>
            <a:ext cx="6984309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667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Nội</a:t>
            </a:r>
            <a:r>
              <a:rPr lang="en-US" sz="2667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dung </a:t>
            </a:r>
            <a:r>
              <a:rPr lang="en-US" sz="2667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câu</a:t>
            </a:r>
            <a:r>
              <a:rPr lang="en-US" sz="2667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hỏi</a:t>
            </a:r>
            <a:endParaRPr lang="vi-VN" sz="5867" b="1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Verdana" panose="020B0604030504040204" pitchFamily="34" charset="0"/>
              <a:sym typeface="Arial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CC42510-FD15-4ED0-A0F9-C6D5D4F988B0}"/>
              </a:ext>
            </a:extLst>
          </p:cNvPr>
          <p:cNvGrpSpPr/>
          <p:nvPr/>
        </p:nvGrpSpPr>
        <p:grpSpPr>
          <a:xfrm>
            <a:off x="113494" y="3726837"/>
            <a:ext cx="5439504" cy="1418576"/>
            <a:chOff x="113494" y="3726837"/>
            <a:chExt cx="5439504" cy="141857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0B6C592-8ED6-465B-B058-2B20F2DEA7C5}"/>
                </a:ext>
              </a:extLst>
            </p:cNvPr>
            <p:cNvGrpSpPr/>
            <p:nvPr/>
          </p:nvGrpSpPr>
          <p:grpSpPr>
            <a:xfrm>
              <a:off x="113494" y="3726837"/>
              <a:ext cx="5439504" cy="1418576"/>
              <a:chOff x="171793" y="2795127"/>
              <a:chExt cx="4079628" cy="1063932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4F300469-8F03-432B-B683-7B87800331CC}"/>
                  </a:ext>
                </a:extLst>
              </p:cNvPr>
              <p:cNvGrpSpPr/>
              <p:nvPr/>
            </p:nvGrpSpPr>
            <p:grpSpPr>
              <a:xfrm>
                <a:off x="171793" y="2795127"/>
                <a:ext cx="3254805" cy="474490"/>
                <a:chOff x="-704734" y="3430023"/>
                <a:chExt cx="1921447" cy="474490"/>
              </a:xfrm>
            </p:grpSpPr>
            <p:sp>
              <p:nvSpPr>
                <p:cNvPr id="43" name="Rectangle: Rounded Corners 42">
                  <a:extLst>
                    <a:ext uri="{FF2B5EF4-FFF2-40B4-BE49-F238E27FC236}">
                      <a16:creationId xmlns:a16="http://schemas.microsoft.com/office/drawing/2014/main" id="{5174DAC2-5A4C-4F97-9012-7DDD786524D4}"/>
                    </a:ext>
                  </a:extLst>
                </p:cNvPr>
                <p:cNvSpPr/>
                <p:nvPr/>
              </p:nvSpPr>
              <p:spPr>
                <a:xfrm>
                  <a:off x="-704734" y="3430023"/>
                  <a:ext cx="1799978" cy="474490"/>
                </a:xfrm>
                <a:prstGeom prst="round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F3F95B9-7070-411B-8134-15796549E253}"/>
                    </a:ext>
                  </a:extLst>
                </p:cNvPr>
                <p:cNvSpPr/>
                <p:nvPr/>
              </p:nvSpPr>
              <p:spPr>
                <a:xfrm>
                  <a:off x="-696563" y="3500180"/>
                  <a:ext cx="1913276" cy="33417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67"/>
                    </a:spcAft>
                  </a:pPr>
                  <a:r>
                    <a:rPr lang="en-US" sz="2133" dirty="0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B. </a:t>
                  </a:r>
                  <a:r>
                    <a:rPr lang="en-US" sz="2133" dirty="0" err="1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Đáp</a:t>
                  </a:r>
                  <a:r>
                    <a:rPr lang="en-US" sz="2133" dirty="0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133" dirty="0" err="1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án</a:t>
                  </a:r>
                  <a:r>
                    <a:rPr lang="en-US" sz="2133" dirty="0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133" dirty="0" err="1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sai</a:t>
                  </a:r>
                  <a:endParaRPr lang="en-US" sz="2133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7" name="hình 16"/>
              <p:cNvSpPr/>
              <p:nvPr/>
            </p:nvSpPr>
            <p:spPr>
              <a:xfrm>
                <a:off x="3295228" y="2902866"/>
                <a:ext cx="956193" cy="956193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/>
              </a:p>
            </p:txBody>
          </p:sp>
        </p:grpSp>
        <p:pic>
          <p:nvPicPr>
            <p:cNvPr id="48" name="Picture 8" descr="Amazing Cliparts Today:1582489236 | Yellow Mango Clipart | UHD+">
              <a:extLst>
                <a:ext uri="{FF2B5EF4-FFF2-40B4-BE49-F238E27FC236}">
                  <a16:creationId xmlns:a16="http://schemas.microsoft.com/office/drawing/2014/main" id="{26279155-724F-4370-85EB-984E70BFBD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028016" flipH="1">
              <a:off x="4483393" y="3985972"/>
              <a:ext cx="938846" cy="938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8AB21CA-7E75-48A6-BF30-848CAE950B94}"/>
              </a:ext>
            </a:extLst>
          </p:cNvPr>
          <p:cNvGrpSpPr/>
          <p:nvPr/>
        </p:nvGrpSpPr>
        <p:grpSpPr>
          <a:xfrm>
            <a:off x="5149581" y="2729537"/>
            <a:ext cx="6323015" cy="1260015"/>
            <a:chOff x="5149581" y="2729537"/>
            <a:chExt cx="6323015" cy="1260015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A14C8AB-A29D-4553-B2AD-5C2B7C7B8C8E}"/>
                </a:ext>
              </a:extLst>
            </p:cNvPr>
            <p:cNvGrpSpPr/>
            <p:nvPr/>
          </p:nvGrpSpPr>
          <p:grpSpPr>
            <a:xfrm>
              <a:off x="5149581" y="2729537"/>
              <a:ext cx="6323015" cy="1260015"/>
              <a:chOff x="3948858" y="2047152"/>
              <a:chExt cx="4742261" cy="945011"/>
            </a:xfrm>
          </p:grpSpPr>
          <p:sp>
            <p:nvSpPr>
              <p:cNvPr id="13" name="hình 12"/>
              <p:cNvSpPr/>
              <p:nvPr/>
            </p:nvSpPr>
            <p:spPr>
              <a:xfrm>
                <a:off x="3948858" y="2047152"/>
                <a:ext cx="945011" cy="945011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/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696D086F-48CC-42D1-A06F-781B114EDACF}"/>
                  </a:ext>
                </a:extLst>
              </p:cNvPr>
              <p:cNvGrpSpPr/>
              <p:nvPr/>
            </p:nvGrpSpPr>
            <p:grpSpPr>
              <a:xfrm>
                <a:off x="5024303" y="2111386"/>
                <a:ext cx="3666816" cy="460364"/>
                <a:chOff x="107500" y="3795886"/>
                <a:chExt cx="2702065" cy="460364"/>
              </a:xfrm>
            </p:grpSpPr>
            <p:sp>
              <p:nvSpPr>
                <p:cNvPr id="40" name="Rectangle: Rounded Corners 39">
                  <a:extLst>
                    <a:ext uri="{FF2B5EF4-FFF2-40B4-BE49-F238E27FC236}">
                      <a16:creationId xmlns:a16="http://schemas.microsoft.com/office/drawing/2014/main" id="{42DEC251-35C3-4AC8-8823-B06AD7CA78EB}"/>
                    </a:ext>
                  </a:extLst>
                </p:cNvPr>
                <p:cNvSpPr/>
                <p:nvPr/>
              </p:nvSpPr>
              <p:spPr>
                <a:xfrm>
                  <a:off x="107500" y="3795886"/>
                  <a:ext cx="2595941" cy="460364"/>
                </a:xfrm>
                <a:prstGeom prst="round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2FB252E9-760E-43BD-AF8C-AC7A6A057F95}"/>
                    </a:ext>
                  </a:extLst>
                </p:cNvPr>
                <p:cNvSpPr/>
                <p:nvPr/>
              </p:nvSpPr>
              <p:spPr>
                <a:xfrm>
                  <a:off x="163373" y="3853153"/>
                  <a:ext cx="2646192" cy="33417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67"/>
                    </a:spcAft>
                  </a:pPr>
                  <a:r>
                    <a:rPr lang="en-US" sz="2133" dirty="0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A. </a:t>
                  </a:r>
                  <a:r>
                    <a:rPr lang="en-US" sz="2133" dirty="0" err="1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Đáp</a:t>
                  </a:r>
                  <a:r>
                    <a:rPr lang="en-US" sz="2133" dirty="0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133" dirty="0" err="1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án</a:t>
                  </a:r>
                  <a:r>
                    <a:rPr lang="en-US" sz="2133" dirty="0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133" dirty="0" err="1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sai</a:t>
                  </a:r>
                  <a:endParaRPr lang="en-US" sz="2133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9" name="Picture 8" descr="Amazing Cliparts Today:1582489236 | Yellow Mango Clipart | UHD+">
              <a:extLst>
                <a:ext uri="{FF2B5EF4-FFF2-40B4-BE49-F238E27FC236}">
                  <a16:creationId xmlns:a16="http://schemas.microsoft.com/office/drawing/2014/main" id="{891D443B-13ED-4082-A78D-38383B9EBF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028016" flipH="1">
              <a:off x="5366284" y="2889997"/>
              <a:ext cx="938846" cy="938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2CAC131-6FA1-473C-B5D4-0CC406A613EF}"/>
              </a:ext>
            </a:extLst>
          </p:cNvPr>
          <p:cNvGrpSpPr/>
          <p:nvPr/>
        </p:nvGrpSpPr>
        <p:grpSpPr>
          <a:xfrm>
            <a:off x="6042282" y="4723582"/>
            <a:ext cx="4374199" cy="1339583"/>
            <a:chOff x="6042282" y="4723582"/>
            <a:chExt cx="4374199" cy="1339583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93F9087-98D4-49C4-B362-5158D8389D4A}"/>
                </a:ext>
              </a:extLst>
            </p:cNvPr>
            <p:cNvGrpSpPr/>
            <p:nvPr/>
          </p:nvGrpSpPr>
          <p:grpSpPr>
            <a:xfrm>
              <a:off x="6042282" y="4723582"/>
              <a:ext cx="4374199" cy="1339583"/>
              <a:chOff x="4618384" y="3542686"/>
              <a:chExt cx="3280649" cy="1004687"/>
            </a:xfrm>
          </p:grpSpPr>
          <p:sp>
            <p:nvSpPr>
              <p:cNvPr id="15" name="hình 14"/>
              <p:cNvSpPr/>
              <p:nvPr/>
            </p:nvSpPr>
            <p:spPr>
              <a:xfrm>
                <a:off x="4618384" y="3686221"/>
                <a:ext cx="861152" cy="861152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/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B232A6BA-ADDB-479D-8C97-28194A1FF51F}"/>
                  </a:ext>
                </a:extLst>
              </p:cNvPr>
              <p:cNvGrpSpPr/>
              <p:nvPr/>
            </p:nvGrpSpPr>
            <p:grpSpPr>
              <a:xfrm>
                <a:off x="5495199" y="3542686"/>
                <a:ext cx="2403834" cy="460364"/>
                <a:chOff x="-12564" y="3386129"/>
                <a:chExt cx="1628966" cy="460364"/>
              </a:xfrm>
            </p:grpSpPr>
            <p:sp>
              <p:nvSpPr>
                <p:cNvPr id="46" name="Rectangle: Rounded Corners 45">
                  <a:extLst>
                    <a:ext uri="{FF2B5EF4-FFF2-40B4-BE49-F238E27FC236}">
                      <a16:creationId xmlns:a16="http://schemas.microsoft.com/office/drawing/2014/main" id="{7D901735-2749-43CE-9297-494F9C3F805E}"/>
                    </a:ext>
                  </a:extLst>
                </p:cNvPr>
                <p:cNvSpPr/>
                <p:nvPr/>
              </p:nvSpPr>
              <p:spPr>
                <a:xfrm>
                  <a:off x="-12564" y="3386129"/>
                  <a:ext cx="1628966" cy="460364"/>
                </a:xfrm>
                <a:prstGeom prst="round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AE5D2345-1412-4E1A-B9B7-99319197BA4E}"/>
                    </a:ext>
                  </a:extLst>
                </p:cNvPr>
                <p:cNvSpPr/>
                <p:nvPr/>
              </p:nvSpPr>
              <p:spPr>
                <a:xfrm>
                  <a:off x="23326" y="3433327"/>
                  <a:ext cx="1593076" cy="33417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67"/>
                    </a:spcAft>
                  </a:pPr>
                  <a:r>
                    <a:rPr lang="en-US" sz="2133" dirty="0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C. </a:t>
                  </a:r>
                  <a:r>
                    <a:rPr lang="en-US" sz="2133" dirty="0" err="1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Đáp</a:t>
                  </a:r>
                  <a:r>
                    <a:rPr lang="en-US" sz="2133" dirty="0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133" dirty="0" err="1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án</a:t>
                  </a:r>
                  <a:r>
                    <a:rPr lang="en-US" sz="2133" dirty="0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133" dirty="0" err="1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đúng</a:t>
                  </a:r>
                  <a:endParaRPr lang="en-US" sz="2133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50" name="Picture 8" descr="Amazing Cliparts Today:1582489236 | Yellow Mango Clipart | UHD+">
              <a:extLst>
                <a:ext uri="{FF2B5EF4-FFF2-40B4-BE49-F238E27FC236}">
                  <a16:creationId xmlns:a16="http://schemas.microsoft.com/office/drawing/2014/main" id="{77EE9617-0B01-444B-AF68-757D32DDEE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028016" flipH="1">
              <a:off x="6198399" y="4952636"/>
              <a:ext cx="938846" cy="938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8225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1E7D769-CF8D-44F8-8234-F18812F14CF3}"/>
              </a:ext>
            </a:extLst>
          </p:cNvPr>
          <p:cNvGrpSpPr/>
          <p:nvPr/>
        </p:nvGrpSpPr>
        <p:grpSpPr>
          <a:xfrm>
            <a:off x="5094862" y="3598080"/>
            <a:ext cx="1167127" cy="3259920"/>
            <a:chOff x="3907819" y="2698560"/>
            <a:chExt cx="875345" cy="2444940"/>
          </a:xfrm>
        </p:grpSpPr>
        <p:sp>
          <p:nvSpPr>
            <p:cNvPr id="8" name="hình 7"/>
            <p:cNvSpPr/>
            <p:nvPr/>
          </p:nvSpPr>
          <p:spPr>
            <a:xfrm>
              <a:off x="4179616" y="2698560"/>
              <a:ext cx="483494" cy="2444940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9" name="hình 8"/>
            <p:cNvSpPr/>
            <p:nvPr/>
          </p:nvSpPr>
          <p:spPr>
            <a:xfrm rot="19398918" flipH="1">
              <a:off x="4052007" y="4431496"/>
              <a:ext cx="137681" cy="488651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10" name="hình 9"/>
            <p:cNvSpPr/>
            <p:nvPr/>
          </p:nvSpPr>
          <p:spPr>
            <a:xfrm rot="18459578" flipH="1">
              <a:off x="4083304" y="3410959"/>
              <a:ext cx="137681" cy="488651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11" name="hình 10"/>
            <p:cNvSpPr/>
            <p:nvPr/>
          </p:nvSpPr>
          <p:spPr>
            <a:xfrm rot="2398410" flipH="1">
              <a:off x="4533806" y="3130638"/>
              <a:ext cx="138224" cy="505356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12" name="hình 11"/>
            <p:cNvSpPr/>
            <p:nvPr/>
          </p:nvSpPr>
          <p:spPr>
            <a:xfrm rot="2619467" flipH="1">
              <a:off x="4645483" y="4050262"/>
              <a:ext cx="137681" cy="521722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/>
            </a:p>
          </p:txBody>
        </p:sp>
      </p:grpSp>
      <p:sp>
        <p:nvSpPr>
          <p:cNvPr id="14" name="hình 13"/>
          <p:cNvSpPr/>
          <p:nvPr/>
        </p:nvSpPr>
        <p:spPr>
          <a:xfrm>
            <a:off x="5947659" y="3940889"/>
            <a:ext cx="671728" cy="67172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/>
          </a:p>
        </p:txBody>
      </p:sp>
      <p:sp>
        <p:nvSpPr>
          <p:cNvPr id="16" name="hình 15"/>
          <p:cNvSpPr/>
          <p:nvPr/>
        </p:nvSpPr>
        <p:spPr>
          <a:xfrm>
            <a:off x="4769101" y="5611256"/>
            <a:ext cx="675107" cy="67510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732D8F8-A35F-4C40-ABC0-59C9904E19D4}"/>
              </a:ext>
            </a:extLst>
          </p:cNvPr>
          <p:cNvGrpSpPr/>
          <p:nvPr/>
        </p:nvGrpSpPr>
        <p:grpSpPr>
          <a:xfrm>
            <a:off x="2235307" y="459589"/>
            <a:ext cx="7200800" cy="512752"/>
            <a:chOff x="1979712" y="423169"/>
            <a:chExt cx="5400600" cy="384564"/>
          </a:xfrm>
        </p:grpSpPr>
        <p:sp>
          <p:nvSpPr>
            <p:cNvPr id="29" name="Rectangle: Rounded Corners 1">
              <a:extLst>
                <a:ext uri="{FF2B5EF4-FFF2-40B4-BE49-F238E27FC236}">
                  <a16:creationId xmlns:a16="http://schemas.microsoft.com/office/drawing/2014/main" id="{F9D2E113-8334-4699-B8EF-912A3AE7D10D}"/>
                </a:ext>
              </a:extLst>
            </p:cNvPr>
            <p:cNvSpPr/>
            <p:nvPr/>
          </p:nvSpPr>
          <p:spPr bwMode="auto">
            <a:xfrm>
              <a:off x="1979712" y="615451"/>
              <a:ext cx="5400600" cy="135015"/>
            </a:xfrm>
            <a:prstGeom prst="roundRect">
              <a:avLst>
                <a:gd name="adj" fmla="val 50000"/>
              </a:avLst>
            </a:prstGeom>
            <a:solidFill>
              <a:srgbClr val="5AAD9E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30" name="TextBox 7">
              <a:extLst>
                <a:ext uri="{FF2B5EF4-FFF2-40B4-BE49-F238E27FC236}">
                  <a16:creationId xmlns:a16="http://schemas.microsoft.com/office/drawing/2014/main" id="{0AE8C546-78B9-4585-A8BF-B6CD8843BCE7}"/>
                </a:ext>
              </a:extLst>
            </p:cNvPr>
            <p:cNvSpPr txBox="1"/>
            <p:nvPr/>
          </p:nvSpPr>
          <p:spPr>
            <a:xfrm>
              <a:off x="3779912" y="423169"/>
              <a:ext cx="1863208" cy="384564"/>
            </a:xfrm>
            <a:prstGeom prst="rect">
              <a:avLst/>
            </a:prstGeom>
            <a:solidFill>
              <a:srgbClr val="F1F8F1"/>
            </a:solidFill>
          </p:spPr>
          <p:txBody>
            <a:bodyPr wrap="square" lIns="0" tIns="0" rIns="0" bIns="0" anchor="b" anchorCtr="0">
              <a:normAutofit/>
            </a:bodyPr>
            <a:lstStyle/>
            <a:p>
              <a:pPr algn="ctr"/>
              <a:r>
                <a:rPr lang="en-US" altLang="zh-CN" sz="2800" b="1" dirty="0">
                  <a:solidFill>
                    <a:srgbClr val="256C8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 HỎI 2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87B1A338-43CD-42F5-976D-25553D880241}"/>
              </a:ext>
            </a:extLst>
          </p:cNvPr>
          <p:cNvSpPr/>
          <p:nvPr/>
        </p:nvSpPr>
        <p:spPr>
          <a:xfrm>
            <a:off x="2664086" y="1205262"/>
            <a:ext cx="6984309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667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Nội</a:t>
            </a:r>
            <a:r>
              <a:rPr lang="en-US" sz="2667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dung </a:t>
            </a:r>
            <a:r>
              <a:rPr lang="en-US" sz="2667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câu</a:t>
            </a:r>
            <a:r>
              <a:rPr lang="en-US" sz="2667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hỏi</a:t>
            </a:r>
            <a:endParaRPr lang="vi-VN" sz="5867" b="1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Verdana" panose="020B0604030504040204" pitchFamily="34" charset="0"/>
              <a:sym typeface="Arial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CC42510-FD15-4ED0-A0F9-C6D5D4F988B0}"/>
              </a:ext>
            </a:extLst>
          </p:cNvPr>
          <p:cNvGrpSpPr/>
          <p:nvPr/>
        </p:nvGrpSpPr>
        <p:grpSpPr>
          <a:xfrm>
            <a:off x="113494" y="3726837"/>
            <a:ext cx="5439504" cy="1418576"/>
            <a:chOff x="113494" y="3726837"/>
            <a:chExt cx="5439504" cy="141857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0B6C592-8ED6-465B-B058-2B20F2DEA7C5}"/>
                </a:ext>
              </a:extLst>
            </p:cNvPr>
            <p:cNvGrpSpPr/>
            <p:nvPr/>
          </p:nvGrpSpPr>
          <p:grpSpPr>
            <a:xfrm>
              <a:off x="113494" y="3726837"/>
              <a:ext cx="5439504" cy="1418576"/>
              <a:chOff x="171793" y="2795127"/>
              <a:chExt cx="4079628" cy="1063932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4F300469-8F03-432B-B683-7B87800331CC}"/>
                  </a:ext>
                </a:extLst>
              </p:cNvPr>
              <p:cNvGrpSpPr/>
              <p:nvPr/>
            </p:nvGrpSpPr>
            <p:grpSpPr>
              <a:xfrm>
                <a:off x="171793" y="2795127"/>
                <a:ext cx="3254805" cy="474490"/>
                <a:chOff x="-704734" y="3430023"/>
                <a:chExt cx="1921447" cy="474490"/>
              </a:xfrm>
            </p:grpSpPr>
            <p:sp>
              <p:nvSpPr>
                <p:cNvPr id="43" name="Rectangle: Rounded Corners 42">
                  <a:extLst>
                    <a:ext uri="{FF2B5EF4-FFF2-40B4-BE49-F238E27FC236}">
                      <a16:creationId xmlns:a16="http://schemas.microsoft.com/office/drawing/2014/main" id="{5174DAC2-5A4C-4F97-9012-7DDD786524D4}"/>
                    </a:ext>
                  </a:extLst>
                </p:cNvPr>
                <p:cNvSpPr/>
                <p:nvPr/>
              </p:nvSpPr>
              <p:spPr>
                <a:xfrm>
                  <a:off x="-704734" y="3430023"/>
                  <a:ext cx="1799978" cy="474490"/>
                </a:xfrm>
                <a:prstGeom prst="round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F3F95B9-7070-411B-8134-15796549E253}"/>
                    </a:ext>
                  </a:extLst>
                </p:cNvPr>
                <p:cNvSpPr/>
                <p:nvPr/>
              </p:nvSpPr>
              <p:spPr>
                <a:xfrm>
                  <a:off x="-696563" y="3500180"/>
                  <a:ext cx="1913276" cy="33417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67"/>
                    </a:spcAft>
                  </a:pPr>
                  <a:r>
                    <a:rPr lang="en-US" sz="2133" dirty="0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B. </a:t>
                  </a:r>
                  <a:r>
                    <a:rPr lang="en-US" sz="2133" dirty="0" err="1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Đáp</a:t>
                  </a:r>
                  <a:r>
                    <a:rPr lang="en-US" sz="2133" dirty="0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133" dirty="0" err="1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án</a:t>
                  </a:r>
                  <a:r>
                    <a:rPr lang="en-US" sz="2133" dirty="0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133" dirty="0" err="1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sai</a:t>
                  </a:r>
                  <a:endParaRPr lang="en-US" sz="2133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7" name="hình 16"/>
              <p:cNvSpPr/>
              <p:nvPr/>
            </p:nvSpPr>
            <p:spPr>
              <a:xfrm>
                <a:off x="3295228" y="2902866"/>
                <a:ext cx="956193" cy="956193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/>
              </a:p>
            </p:txBody>
          </p:sp>
        </p:grpSp>
        <p:pic>
          <p:nvPicPr>
            <p:cNvPr id="48" name="Picture 8" descr="Amazing Cliparts Today:1582489236 | Yellow Mango Clipart | UHD+">
              <a:extLst>
                <a:ext uri="{FF2B5EF4-FFF2-40B4-BE49-F238E27FC236}">
                  <a16:creationId xmlns:a16="http://schemas.microsoft.com/office/drawing/2014/main" id="{26279155-724F-4370-85EB-984E70BFBD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028016" flipH="1">
              <a:off x="4483393" y="3985972"/>
              <a:ext cx="938846" cy="938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8AB21CA-7E75-48A6-BF30-848CAE950B94}"/>
              </a:ext>
            </a:extLst>
          </p:cNvPr>
          <p:cNvGrpSpPr/>
          <p:nvPr/>
        </p:nvGrpSpPr>
        <p:grpSpPr>
          <a:xfrm>
            <a:off x="5149581" y="2729537"/>
            <a:ext cx="6323015" cy="1260015"/>
            <a:chOff x="5149581" y="2729537"/>
            <a:chExt cx="6323015" cy="1260015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A14C8AB-A29D-4553-B2AD-5C2B7C7B8C8E}"/>
                </a:ext>
              </a:extLst>
            </p:cNvPr>
            <p:cNvGrpSpPr/>
            <p:nvPr/>
          </p:nvGrpSpPr>
          <p:grpSpPr>
            <a:xfrm>
              <a:off x="5149581" y="2729537"/>
              <a:ext cx="6323015" cy="1260015"/>
              <a:chOff x="3948858" y="2047152"/>
              <a:chExt cx="4742261" cy="945011"/>
            </a:xfrm>
          </p:grpSpPr>
          <p:sp>
            <p:nvSpPr>
              <p:cNvPr id="13" name="hình 12"/>
              <p:cNvSpPr/>
              <p:nvPr/>
            </p:nvSpPr>
            <p:spPr>
              <a:xfrm>
                <a:off x="3948858" y="2047152"/>
                <a:ext cx="945011" cy="945011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/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696D086F-48CC-42D1-A06F-781B114EDACF}"/>
                  </a:ext>
                </a:extLst>
              </p:cNvPr>
              <p:cNvGrpSpPr/>
              <p:nvPr/>
            </p:nvGrpSpPr>
            <p:grpSpPr>
              <a:xfrm>
                <a:off x="5024303" y="2111386"/>
                <a:ext cx="3666816" cy="460364"/>
                <a:chOff x="107500" y="3795886"/>
                <a:chExt cx="2702065" cy="460364"/>
              </a:xfrm>
            </p:grpSpPr>
            <p:sp>
              <p:nvSpPr>
                <p:cNvPr id="40" name="Rectangle: Rounded Corners 39">
                  <a:extLst>
                    <a:ext uri="{FF2B5EF4-FFF2-40B4-BE49-F238E27FC236}">
                      <a16:creationId xmlns:a16="http://schemas.microsoft.com/office/drawing/2014/main" id="{42DEC251-35C3-4AC8-8823-B06AD7CA78EB}"/>
                    </a:ext>
                  </a:extLst>
                </p:cNvPr>
                <p:cNvSpPr/>
                <p:nvPr/>
              </p:nvSpPr>
              <p:spPr>
                <a:xfrm>
                  <a:off x="107500" y="3795886"/>
                  <a:ext cx="2595941" cy="460364"/>
                </a:xfrm>
                <a:prstGeom prst="round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2FB252E9-760E-43BD-AF8C-AC7A6A057F95}"/>
                    </a:ext>
                  </a:extLst>
                </p:cNvPr>
                <p:cNvSpPr/>
                <p:nvPr/>
              </p:nvSpPr>
              <p:spPr>
                <a:xfrm>
                  <a:off x="163373" y="3853153"/>
                  <a:ext cx="2646192" cy="33417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67"/>
                    </a:spcAft>
                  </a:pPr>
                  <a:r>
                    <a:rPr lang="en-US" sz="2133" dirty="0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A. </a:t>
                  </a:r>
                  <a:r>
                    <a:rPr lang="en-US" sz="2133" dirty="0" err="1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Đáp</a:t>
                  </a:r>
                  <a:r>
                    <a:rPr lang="en-US" sz="2133" dirty="0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133" dirty="0" err="1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án</a:t>
                  </a:r>
                  <a:r>
                    <a:rPr lang="en-US" sz="2133" dirty="0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133" dirty="0" err="1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sai</a:t>
                  </a:r>
                  <a:endParaRPr lang="en-US" sz="2133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9" name="Picture 8" descr="Amazing Cliparts Today:1582489236 | Yellow Mango Clipart | UHD+">
              <a:extLst>
                <a:ext uri="{FF2B5EF4-FFF2-40B4-BE49-F238E27FC236}">
                  <a16:creationId xmlns:a16="http://schemas.microsoft.com/office/drawing/2014/main" id="{891D443B-13ED-4082-A78D-38383B9EBF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028016" flipH="1">
              <a:off x="5366284" y="2889997"/>
              <a:ext cx="938846" cy="938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2CAC131-6FA1-473C-B5D4-0CC406A613EF}"/>
              </a:ext>
            </a:extLst>
          </p:cNvPr>
          <p:cNvGrpSpPr/>
          <p:nvPr/>
        </p:nvGrpSpPr>
        <p:grpSpPr>
          <a:xfrm>
            <a:off x="6042282" y="4723582"/>
            <a:ext cx="4374199" cy="1339583"/>
            <a:chOff x="6042282" y="4723582"/>
            <a:chExt cx="4374199" cy="1339583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93F9087-98D4-49C4-B362-5158D8389D4A}"/>
                </a:ext>
              </a:extLst>
            </p:cNvPr>
            <p:cNvGrpSpPr/>
            <p:nvPr/>
          </p:nvGrpSpPr>
          <p:grpSpPr>
            <a:xfrm>
              <a:off x="6042282" y="4723582"/>
              <a:ext cx="4374199" cy="1339583"/>
              <a:chOff x="4618384" y="3542686"/>
              <a:chExt cx="3280649" cy="1004687"/>
            </a:xfrm>
          </p:grpSpPr>
          <p:sp>
            <p:nvSpPr>
              <p:cNvPr id="15" name="hình 14"/>
              <p:cNvSpPr/>
              <p:nvPr/>
            </p:nvSpPr>
            <p:spPr>
              <a:xfrm>
                <a:off x="4618384" y="3686221"/>
                <a:ext cx="861152" cy="861152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/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B232A6BA-ADDB-479D-8C97-28194A1FF51F}"/>
                  </a:ext>
                </a:extLst>
              </p:cNvPr>
              <p:cNvGrpSpPr/>
              <p:nvPr/>
            </p:nvGrpSpPr>
            <p:grpSpPr>
              <a:xfrm>
                <a:off x="5495199" y="3542686"/>
                <a:ext cx="2403834" cy="460364"/>
                <a:chOff x="-12564" y="3386129"/>
                <a:chExt cx="1628966" cy="460364"/>
              </a:xfrm>
            </p:grpSpPr>
            <p:sp>
              <p:nvSpPr>
                <p:cNvPr id="46" name="Rectangle: Rounded Corners 45">
                  <a:extLst>
                    <a:ext uri="{FF2B5EF4-FFF2-40B4-BE49-F238E27FC236}">
                      <a16:creationId xmlns:a16="http://schemas.microsoft.com/office/drawing/2014/main" id="{7D901735-2749-43CE-9297-494F9C3F805E}"/>
                    </a:ext>
                  </a:extLst>
                </p:cNvPr>
                <p:cNvSpPr/>
                <p:nvPr/>
              </p:nvSpPr>
              <p:spPr>
                <a:xfrm>
                  <a:off x="-12564" y="3386129"/>
                  <a:ext cx="1628966" cy="460364"/>
                </a:xfrm>
                <a:prstGeom prst="round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AE5D2345-1412-4E1A-B9B7-99319197BA4E}"/>
                    </a:ext>
                  </a:extLst>
                </p:cNvPr>
                <p:cNvSpPr/>
                <p:nvPr/>
              </p:nvSpPr>
              <p:spPr>
                <a:xfrm>
                  <a:off x="23326" y="3433327"/>
                  <a:ext cx="1593076" cy="33417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67"/>
                    </a:spcAft>
                  </a:pPr>
                  <a:r>
                    <a:rPr lang="en-US" sz="2133" dirty="0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C. </a:t>
                  </a:r>
                  <a:r>
                    <a:rPr lang="en-US" sz="2133" dirty="0" err="1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Đáp</a:t>
                  </a:r>
                  <a:r>
                    <a:rPr lang="en-US" sz="2133" dirty="0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133" dirty="0" err="1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án</a:t>
                  </a:r>
                  <a:r>
                    <a:rPr lang="en-US" sz="2133" dirty="0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133" dirty="0" err="1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đúng</a:t>
                  </a:r>
                  <a:endParaRPr lang="en-US" sz="2133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50" name="Picture 8" descr="Amazing Cliparts Today:1582489236 | Yellow Mango Clipart | UHD+">
              <a:extLst>
                <a:ext uri="{FF2B5EF4-FFF2-40B4-BE49-F238E27FC236}">
                  <a16:creationId xmlns:a16="http://schemas.microsoft.com/office/drawing/2014/main" id="{77EE9617-0B01-444B-AF68-757D32DDEE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028016" flipH="1">
              <a:off x="6198399" y="4952636"/>
              <a:ext cx="938846" cy="938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4533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1E7D769-CF8D-44F8-8234-F18812F14CF3}"/>
              </a:ext>
            </a:extLst>
          </p:cNvPr>
          <p:cNvGrpSpPr/>
          <p:nvPr/>
        </p:nvGrpSpPr>
        <p:grpSpPr>
          <a:xfrm>
            <a:off x="5094862" y="3598080"/>
            <a:ext cx="1167127" cy="3259920"/>
            <a:chOff x="3907819" y="2698560"/>
            <a:chExt cx="875345" cy="2444940"/>
          </a:xfrm>
        </p:grpSpPr>
        <p:sp>
          <p:nvSpPr>
            <p:cNvPr id="8" name="hình 7"/>
            <p:cNvSpPr/>
            <p:nvPr/>
          </p:nvSpPr>
          <p:spPr>
            <a:xfrm>
              <a:off x="4179616" y="2698560"/>
              <a:ext cx="483494" cy="2444940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9" name="hình 8"/>
            <p:cNvSpPr/>
            <p:nvPr/>
          </p:nvSpPr>
          <p:spPr>
            <a:xfrm rot="19398918" flipH="1">
              <a:off x="4052007" y="4431496"/>
              <a:ext cx="137681" cy="488651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10" name="hình 9"/>
            <p:cNvSpPr/>
            <p:nvPr/>
          </p:nvSpPr>
          <p:spPr>
            <a:xfrm rot="18459578" flipH="1">
              <a:off x="4083304" y="3410959"/>
              <a:ext cx="137681" cy="488651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11" name="hình 10"/>
            <p:cNvSpPr/>
            <p:nvPr/>
          </p:nvSpPr>
          <p:spPr>
            <a:xfrm rot="2398410" flipH="1">
              <a:off x="4533806" y="3130638"/>
              <a:ext cx="138224" cy="505356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12" name="hình 11"/>
            <p:cNvSpPr/>
            <p:nvPr/>
          </p:nvSpPr>
          <p:spPr>
            <a:xfrm rot="2619467" flipH="1">
              <a:off x="4645483" y="4050262"/>
              <a:ext cx="137681" cy="521722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/>
            </a:p>
          </p:txBody>
        </p:sp>
      </p:grpSp>
      <p:sp>
        <p:nvSpPr>
          <p:cNvPr id="14" name="hình 13"/>
          <p:cNvSpPr/>
          <p:nvPr/>
        </p:nvSpPr>
        <p:spPr>
          <a:xfrm>
            <a:off x="5947659" y="3940889"/>
            <a:ext cx="671728" cy="67172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/>
          </a:p>
        </p:txBody>
      </p:sp>
      <p:sp>
        <p:nvSpPr>
          <p:cNvPr id="16" name="hình 15"/>
          <p:cNvSpPr/>
          <p:nvPr/>
        </p:nvSpPr>
        <p:spPr>
          <a:xfrm>
            <a:off x="4769101" y="5611256"/>
            <a:ext cx="675107" cy="67510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732D8F8-A35F-4C40-ABC0-59C9904E19D4}"/>
              </a:ext>
            </a:extLst>
          </p:cNvPr>
          <p:cNvGrpSpPr/>
          <p:nvPr/>
        </p:nvGrpSpPr>
        <p:grpSpPr>
          <a:xfrm>
            <a:off x="2235307" y="459589"/>
            <a:ext cx="7200800" cy="512752"/>
            <a:chOff x="1979712" y="423169"/>
            <a:chExt cx="5400600" cy="384564"/>
          </a:xfrm>
        </p:grpSpPr>
        <p:sp>
          <p:nvSpPr>
            <p:cNvPr id="29" name="Rectangle: Rounded Corners 1">
              <a:extLst>
                <a:ext uri="{FF2B5EF4-FFF2-40B4-BE49-F238E27FC236}">
                  <a16:creationId xmlns:a16="http://schemas.microsoft.com/office/drawing/2014/main" id="{F9D2E113-8334-4699-B8EF-912A3AE7D10D}"/>
                </a:ext>
              </a:extLst>
            </p:cNvPr>
            <p:cNvSpPr/>
            <p:nvPr/>
          </p:nvSpPr>
          <p:spPr bwMode="auto">
            <a:xfrm>
              <a:off x="1979712" y="615451"/>
              <a:ext cx="5400600" cy="135015"/>
            </a:xfrm>
            <a:prstGeom prst="roundRect">
              <a:avLst>
                <a:gd name="adj" fmla="val 50000"/>
              </a:avLst>
            </a:prstGeom>
            <a:solidFill>
              <a:srgbClr val="5AAD9E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30" name="TextBox 7">
              <a:extLst>
                <a:ext uri="{FF2B5EF4-FFF2-40B4-BE49-F238E27FC236}">
                  <a16:creationId xmlns:a16="http://schemas.microsoft.com/office/drawing/2014/main" id="{0AE8C546-78B9-4585-A8BF-B6CD8843BCE7}"/>
                </a:ext>
              </a:extLst>
            </p:cNvPr>
            <p:cNvSpPr txBox="1"/>
            <p:nvPr/>
          </p:nvSpPr>
          <p:spPr>
            <a:xfrm>
              <a:off x="3779912" y="423169"/>
              <a:ext cx="1863208" cy="384564"/>
            </a:xfrm>
            <a:prstGeom prst="rect">
              <a:avLst/>
            </a:prstGeom>
            <a:solidFill>
              <a:srgbClr val="F1F8F1"/>
            </a:solidFill>
          </p:spPr>
          <p:txBody>
            <a:bodyPr wrap="square" lIns="0" tIns="0" rIns="0" bIns="0" anchor="b" anchorCtr="0">
              <a:normAutofit/>
            </a:bodyPr>
            <a:lstStyle/>
            <a:p>
              <a:pPr algn="ctr"/>
              <a:r>
                <a:rPr lang="en-US" altLang="zh-CN" sz="2800" b="1" dirty="0">
                  <a:solidFill>
                    <a:srgbClr val="256C8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 HỎI 3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87B1A338-43CD-42F5-976D-25553D880241}"/>
              </a:ext>
            </a:extLst>
          </p:cNvPr>
          <p:cNvSpPr/>
          <p:nvPr/>
        </p:nvSpPr>
        <p:spPr>
          <a:xfrm>
            <a:off x="2664086" y="1205262"/>
            <a:ext cx="6984309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667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Nội</a:t>
            </a:r>
            <a:r>
              <a:rPr lang="en-US" sz="2667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dung </a:t>
            </a:r>
            <a:r>
              <a:rPr lang="en-US" sz="2667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câu</a:t>
            </a:r>
            <a:r>
              <a:rPr lang="en-US" sz="2667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hỏi</a:t>
            </a:r>
            <a:endParaRPr lang="vi-VN" sz="5867" b="1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Verdana" panose="020B0604030504040204" pitchFamily="34" charset="0"/>
              <a:sym typeface="Arial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CC42510-FD15-4ED0-A0F9-C6D5D4F988B0}"/>
              </a:ext>
            </a:extLst>
          </p:cNvPr>
          <p:cNvGrpSpPr/>
          <p:nvPr/>
        </p:nvGrpSpPr>
        <p:grpSpPr>
          <a:xfrm>
            <a:off x="113494" y="3726837"/>
            <a:ext cx="5439504" cy="1418576"/>
            <a:chOff x="113494" y="3726837"/>
            <a:chExt cx="5439504" cy="141857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0B6C592-8ED6-465B-B058-2B20F2DEA7C5}"/>
                </a:ext>
              </a:extLst>
            </p:cNvPr>
            <p:cNvGrpSpPr/>
            <p:nvPr/>
          </p:nvGrpSpPr>
          <p:grpSpPr>
            <a:xfrm>
              <a:off x="113494" y="3726837"/>
              <a:ext cx="5439504" cy="1418576"/>
              <a:chOff x="171793" y="2795127"/>
              <a:chExt cx="4079628" cy="1063932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4F300469-8F03-432B-B683-7B87800331CC}"/>
                  </a:ext>
                </a:extLst>
              </p:cNvPr>
              <p:cNvGrpSpPr/>
              <p:nvPr/>
            </p:nvGrpSpPr>
            <p:grpSpPr>
              <a:xfrm>
                <a:off x="171793" y="2795127"/>
                <a:ext cx="3254805" cy="474490"/>
                <a:chOff x="-704734" y="3430023"/>
                <a:chExt cx="1921447" cy="474490"/>
              </a:xfrm>
            </p:grpSpPr>
            <p:sp>
              <p:nvSpPr>
                <p:cNvPr id="43" name="Rectangle: Rounded Corners 42">
                  <a:extLst>
                    <a:ext uri="{FF2B5EF4-FFF2-40B4-BE49-F238E27FC236}">
                      <a16:creationId xmlns:a16="http://schemas.microsoft.com/office/drawing/2014/main" id="{5174DAC2-5A4C-4F97-9012-7DDD786524D4}"/>
                    </a:ext>
                  </a:extLst>
                </p:cNvPr>
                <p:cNvSpPr/>
                <p:nvPr/>
              </p:nvSpPr>
              <p:spPr>
                <a:xfrm>
                  <a:off x="-704734" y="3430023"/>
                  <a:ext cx="1799978" cy="474490"/>
                </a:xfrm>
                <a:prstGeom prst="round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F3F95B9-7070-411B-8134-15796549E253}"/>
                    </a:ext>
                  </a:extLst>
                </p:cNvPr>
                <p:cNvSpPr/>
                <p:nvPr/>
              </p:nvSpPr>
              <p:spPr>
                <a:xfrm>
                  <a:off x="-696563" y="3500180"/>
                  <a:ext cx="1913276" cy="33417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67"/>
                    </a:spcAft>
                  </a:pPr>
                  <a:r>
                    <a:rPr lang="en-US" sz="2133" dirty="0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B. </a:t>
                  </a:r>
                  <a:r>
                    <a:rPr lang="en-US" sz="2133" dirty="0" err="1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Đáp</a:t>
                  </a:r>
                  <a:r>
                    <a:rPr lang="en-US" sz="2133" dirty="0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133" dirty="0" err="1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án</a:t>
                  </a:r>
                  <a:r>
                    <a:rPr lang="en-US" sz="2133" dirty="0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133" dirty="0" err="1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sai</a:t>
                  </a:r>
                  <a:endParaRPr lang="en-US" sz="2133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7" name="hình 16"/>
              <p:cNvSpPr/>
              <p:nvPr/>
            </p:nvSpPr>
            <p:spPr>
              <a:xfrm>
                <a:off x="3295228" y="2902866"/>
                <a:ext cx="956193" cy="956193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/>
              </a:p>
            </p:txBody>
          </p:sp>
        </p:grpSp>
        <p:pic>
          <p:nvPicPr>
            <p:cNvPr id="48" name="Picture 8" descr="Amazing Cliparts Today:1582489236 | Yellow Mango Clipart | UHD+">
              <a:extLst>
                <a:ext uri="{FF2B5EF4-FFF2-40B4-BE49-F238E27FC236}">
                  <a16:creationId xmlns:a16="http://schemas.microsoft.com/office/drawing/2014/main" id="{26279155-724F-4370-85EB-984E70BFBD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028016" flipH="1">
              <a:off x="4483393" y="3985972"/>
              <a:ext cx="938846" cy="938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8AB21CA-7E75-48A6-BF30-848CAE950B94}"/>
              </a:ext>
            </a:extLst>
          </p:cNvPr>
          <p:cNvGrpSpPr/>
          <p:nvPr/>
        </p:nvGrpSpPr>
        <p:grpSpPr>
          <a:xfrm>
            <a:off x="5149581" y="2729537"/>
            <a:ext cx="6323015" cy="1260015"/>
            <a:chOff x="5149581" y="2729537"/>
            <a:chExt cx="6323015" cy="1260015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A14C8AB-A29D-4553-B2AD-5C2B7C7B8C8E}"/>
                </a:ext>
              </a:extLst>
            </p:cNvPr>
            <p:cNvGrpSpPr/>
            <p:nvPr/>
          </p:nvGrpSpPr>
          <p:grpSpPr>
            <a:xfrm>
              <a:off x="5149581" y="2729537"/>
              <a:ext cx="6323015" cy="1260015"/>
              <a:chOff x="3948858" y="2047152"/>
              <a:chExt cx="4742261" cy="945011"/>
            </a:xfrm>
          </p:grpSpPr>
          <p:sp>
            <p:nvSpPr>
              <p:cNvPr id="13" name="hình 12"/>
              <p:cNvSpPr/>
              <p:nvPr/>
            </p:nvSpPr>
            <p:spPr>
              <a:xfrm>
                <a:off x="3948858" y="2047152"/>
                <a:ext cx="945011" cy="945011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/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696D086F-48CC-42D1-A06F-781B114EDACF}"/>
                  </a:ext>
                </a:extLst>
              </p:cNvPr>
              <p:cNvGrpSpPr/>
              <p:nvPr/>
            </p:nvGrpSpPr>
            <p:grpSpPr>
              <a:xfrm>
                <a:off x="5024303" y="2111386"/>
                <a:ext cx="3666816" cy="460364"/>
                <a:chOff x="107500" y="3795886"/>
                <a:chExt cx="2702065" cy="460364"/>
              </a:xfrm>
            </p:grpSpPr>
            <p:sp>
              <p:nvSpPr>
                <p:cNvPr id="40" name="Rectangle: Rounded Corners 39">
                  <a:extLst>
                    <a:ext uri="{FF2B5EF4-FFF2-40B4-BE49-F238E27FC236}">
                      <a16:creationId xmlns:a16="http://schemas.microsoft.com/office/drawing/2014/main" id="{42DEC251-35C3-4AC8-8823-B06AD7CA78EB}"/>
                    </a:ext>
                  </a:extLst>
                </p:cNvPr>
                <p:cNvSpPr/>
                <p:nvPr/>
              </p:nvSpPr>
              <p:spPr>
                <a:xfrm>
                  <a:off x="107500" y="3795886"/>
                  <a:ext cx="2595941" cy="460364"/>
                </a:xfrm>
                <a:prstGeom prst="round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2FB252E9-760E-43BD-AF8C-AC7A6A057F95}"/>
                    </a:ext>
                  </a:extLst>
                </p:cNvPr>
                <p:cNvSpPr/>
                <p:nvPr/>
              </p:nvSpPr>
              <p:spPr>
                <a:xfrm>
                  <a:off x="163373" y="3853153"/>
                  <a:ext cx="2646192" cy="33417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67"/>
                    </a:spcAft>
                  </a:pPr>
                  <a:r>
                    <a:rPr lang="en-US" sz="2133" dirty="0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A. </a:t>
                  </a:r>
                  <a:r>
                    <a:rPr lang="en-US" sz="2133" dirty="0" err="1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Đáp</a:t>
                  </a:r>
                  <a:r>
                    <a:rPr lang="en-US" sz="2133" dirty="0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133" dirty="0" err="1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án</a:t>
                  </a:r>
                  <a:r>
                    <a:rPr lang="en-US" sz="2133" dirty="0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133" dirty="0" err="1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sai</a:t>
                  </a:r>
                  <a:endParaRPr lang="en-US" sz="2133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9" name="Picture 8" descr="Amazing Cliparts Today:1582489236 | Yellow Mango Clipart | UHD+">
              <a:extLst>
                <a:ext uri="{FF2B5EF4-FFF2-40B4-BE49-F238E27FC236}">
                  <a16:creationId xmlns:a16="http://schemas.microsoft.com/office/drawing/2014/main" id="{891D443B-13ED-4082-A78D-38383B9EBF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028016" flipH="1">
              <a:off x="5366284" y="2889997"/>
              <a:ext cx="938846" cy="938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2CAC131-6FA1-473C-B5D4-0CC406A613EF}"/>
              </a:ext>
            </a:extLst>
          </p:cNvPr>
          <p:cNvGrpSpPr/>
          <p:nvPr/>
        </p:nvGrpSpPr>
        <p:grpSpPr>
          <a:xfrm>
            <a:off x="6042282" y="4723582"/>
            <a:ext cx="4374199" cy="1339583"/>
            <a:chOff x="6042282" y="4723582"/>
            <a:chExt cx="4374199" cy="1339583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93F9087-98D4-49C4-B362-5158D8389D4A}"/>
                </a:ext>
              </a:extLst>
            </p:cNvPr>
            <p:cNvGrpSpPr/>
            <p:nvPr/>
          </p:nvGrpSpPr>
          <p:grpSpPr>
            <a:xfrm>
              <a:off x="6042282" y="4723582"/>
              <a:ext cx="4374199" cy="1339583"/>
              <a:chOff x="4618384" y="3542686"/>
              <a:chExt cx="3280649" cy="1004687"/>
            </a:xfrm>
          </p:grpSpPr>
          <p:sp>
            <p:nvSpPr>
              <p:cNvPr id="15" name="hình 14"/>
              <p:cNvSpPr/>
              <p:nvPr/>
            </p:nvSpPr>
            <p:spPr>
              <a:xfrm>
                <a:off x="4618384" y="3686221"/>
                <a:ext cx="861152" cy="861152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/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B232A6BA-ADDB-479D-8C97-28194A1FF51F}"/>
                  </a:ext>
                </a:extLst>
              </p:cNvPr>
              <p:cNvGrpSpPr/>
              <p:nvPr/>
            </p:nvGrpSpPr>
            <p:grpSpPr>
              <a:xfrm>
                <a:off x="5495199" y="3542686"/>
                <a:ext cx="2403834" cy="460364"/>
                <a:chOff x="-12564" y="3386129"/>
                <a:chExt cx="1628966" cy="460364"/>
              </a:xfrm>
            </p:grpSpPr>
            <p:sp>
              <p:nvSpPr>
                <p:cNvPr id="46" name="Rectangle: Rounded Corners 45">
                  <a:extLst>
                    <a:ext uri="{FF2B5EF4-FFF2-40B4-BE49-F238E27FC236}">
                      <a16:creationId xmlns:a16="http://schemas.microsoft.com/office/drawing/2014/main" id="{7D901735-2749-43CE-9297-494F9C3F805E}"/>
                    </a:ext>
                  </a:extLst>
                </p:cNvPr>
                <p:cNvSpPr/>
                <p:nvPr/>
              </p:nvSpPr>
              <p:spPr>
                <a:xfrm>
                  <a:off x="-12564" y="3386129"/>
                  <a:ext cx="1628966" cy="460364"/>
                </a:xfrm>
                <a:prstGeom prst="round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AE5D2345-1412-4E1A-B9B7-99319197BA4E}"/>
                    </a:ext>
                  </a:extLst>
                </p:cNvPr>
                <p:cNvSpPr/>
                <p:nvPr/>
              </p:nvSpPr>
              <p:spPr>
                <a:xfrm>
                  <a:off x="23326" y="3433327"/>
                  <a:ext cx="1593076" cy="33417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67"/>
                    </a:spcAft>
                  </a:pPr>
                  <a:r>
                    <a:rPr lang="en-US" sz="2133" dirty="0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C. </a:t>
                  </a:r>
                  <a:r>
                    <a:rPr lang="en-US" sz="2133" dirty="0" err="1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Đáp</a:t>
                  </a:r>
                  <a:r>
                    <a:rPr lang="en-US" sz="2133" dirty="0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133" dirty="0" err="1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án</a:t>
                  </a:r>
                  <a:r>
                    <a:rPr lang="en-US" sz="2133" dirty="0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133" dirty="0" err="1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đúng</a:t>
                  </a:r>
                  <a:endParaRPr lang="en-US" sz="2133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50" name="Picture 8" descr="Amazing Cliparts Today:1582489236 | Yellow Mango Clipart | UHD+">
              <a:extLst>
                <a:ext uri="{FF2B5EF4-FFF2-40B4-BE49-F238E27FC236}">
                  <a16:creationId xmlns:a16="http://schemas.microsoft.com/office/drawing/2014/main" id="{77EE9617-0B01-444B-AF68-757D32DDEE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028016" flipH="1">
              <a:off x="6198399" y="4952636"/>
              <a:ext cx="938846" cy="938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5941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1E7D769-CF8D-44F8-8234-F18812F14CF3}"/>
              </a:ext>
            </a:extLst>
          </p:cNvPr>
          <p:cNvGrpSpPr/>
          <p:nvPr/>
        </p:nvGrpSpPr>
        <p:grpSpPr>
          <a:xfrm>
            <a:off x="5094862" y="3598080"/>
            <a:ext cx="1167127" cy="3259920"/>
            <a:chOff x="3907819" y="2698560"/>
            <a:chExt cx="875345" cy="2444940"/>
          </a:xfrm>
        </p:grpSpPr>
        <p:sp>
          <p:nvSpPr>
            <p:cNvPr id="8" name="hình 7"/>
            <p:cNvSpPr/>
            <p:nvPr/>
          </p:nvSpPr>
          <p:spPr>
            <a:xfrm>
              <a:off x="4179616" y="2698560"/>
              <a:ext cx="483494" cy="2444940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9" name="hình 8"/>
            <p:cNvSpPr/>
            <p:nvPr/>
          </p:nvSpPr>
          <p:spPr>
            <a:xfrm rot="19398918" flipH="1">
              <a:off x="4052007" y="4431496"/>
              <a:ext cx="137681" cy="488651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10" name="hình 9"/>
            <p:cNvSpPr/>
            <p:nvPr/>
          </p:nvSpPr>
          <p:spPr>
            <a:xfrm rot="18459578" flipH="1">
              <a:off x="4083304" y="3410959"/>
              <a:ext cx="137681" cy="488651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11" name="hình 10"/>
            <p:cNvSpPr/>
            <p:nvPr/>
          </p:nvSpPr>
          <p:spPr>
            <a:xfrm rot="2398410" flipH="1">
              <a:off x="4533806" y="3130638"/>
              <a:ext cx="138224" cy="505356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12" name="hình 11"/>
            <p:cNvSpPr/>
            <p:nvPr/>
          </p:nvSpPr>
          <p:spPr>
            <a:xfrm rot="2619467" flipH="1">
              <a:off x="4645483" y="4050262"/>
              <a:ext cx="137681" cy="521722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/>
            </a:p>
          </p:txBody>
        </p:sp>
      </p:grpSp>
      <p:sp>
        <p:nvSpPr>
          <p:cNvPr id="14" name="hình 13"/>
          <p:cNvSpPr/>
          <p:nvPr/>
        </p:nvSpPr>
        <p:spPr>
          <a:xfrm>
            <a:off x="5947659" y="3940889"/>
            <a:ext cx="671728" cy="67172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/>
          </a:p>
        </p:txBody>
      </p:sp>
      <p:sp>
        <p:nvSpPr>
          <p:cNvPr id="16" name="hình 15"/>
          <p:cNvSpPr/>
          <p:nvPr/>
        </p:nvSpPr>
        <p:spPr>
          <a:xfrm>
            <a:off x="4769101" y="5611256"/>
            <a:ext cx="675107" cy="67510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732D8F8-A35F-4C40-ABC0-59C9904E19D4}"/>
              </a:ext>
            </a:extLst>
          </p:cNvPr>
          <p:cNvGrpSpPr/>
          <p:nvPr/>
        </p:nvGrpSpPr>
        <p:grpSpPr>
          <a:xfrm>
            <a:off x="2235307" y="459589"/>
            <a:ext cx="7200800" cy="512752"/>
            <a:chOff x="1979712" y="423169"/>
            <a:chExt cx="5400600" cy="384564"/>
          </a:xfrm>
        </p:grpSpPr>
        <p:sp>
          <p:nvSpPr>
            <p:cNvPr id="29" name="Rectangle: Rounded Corners 1">
              <a:extLst>
                <a:ext uri="{FF2B5EF4-FFF2-40B4-BE49-F238E27FC236}">
                  <a16:creationId xmlns:a16="http://schemas.microsoft.com/office/drawing/2014/main" id="{F9D2E113-8334-4699-B8EF-912A3AE7D10D}"/>
                </a:ext>
              </a:extLst>
            </p:cNvPr>
            <p:cNvSpPr/>
            <p:nvPr/>
          </p:nvSpPr>
          <p:spPr bwMode="auto">
            <a:xfrm>
              <a:off x="1979712" y="615451"/>
              <a:ext cx="5400600" cy="135015"/>
            </a:xfrm>
            <a:prstGeom prst="roundRect">
              <a:avLst>
                <a:gd name="adj" fmla="val 50000"/>
              </a:avLst>
            </a:prstGeom>
            <a:solidFill>
              <a:srgbClr val="5AAD9E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30" name="TextBox 7">
              <a:extLst>
                <a:ext uri="{FF2B5EF4-FFF2-40B4-BE49-F238E27FC236}">
                  <a16:creationId xmlns:a16="http://schemas.microsoft.com/office/drawing/2014/main" id="{0AE8C546-78B9-4585-A8BF-B6CD8843BCE7}"/>
                </a:ext>
              </a:extLst>
            </p:cNvPr>
            <p:cNvSpPr txBox="1"/>
            <p:nvPr/>
          </p:nvSpPr>
          <p:spPr>
            <a:xfrm>
              <a:off x="3779912" y="423169"/>
              <a:ext cx="1863208" cy="384564"/>
            </a:xfrm>
            <a:prstGeom prst="rect">
              <a:avLst/>
            </a:prstGeom>
            <a:solidFill>
              <a:srgbClr val="F1F8F1"/>
            </a:solidFill>
          </p:spPr>
          <p:txBody>
            <a:bodyPr wrap="square" lIns="0" tIns="0" rIns="0" bIns="0" anchor="b" anchorCtr="0">
              <a:normAutofit/>
            </a:bodyPr>
            <a:lstStyle/>
            <a:p>
              <a:pPr algn="ctr"/>
              <a:r>
                <a:rPr lang="en-US" altLang="zh-CN" sz="2800" b="1" dirty="0">
                  <a:solidFill>
                    <a:srgbClr val="256C8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 HỎI 4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87B1A338-43CD-42F5-976D-25553D880241}"/>
              </a:ext>
            </a:extLst>
          </p:cNvPr>
          <p:cNvSpPr/>
          <p:nvPr/>
        </p:nvSpPr>
        <p:spPr>
          <a:xfrm>
            <a:off x="2664086" y="1205262"/>
            <a:ext cx="6984309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667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Nội</a:t>
            </a:r>
            <a:r>
              <a:rPr lang="en-US" sz="2667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dung </a:t>
            </a:r>
            <a:r>
              <a:rPr lang="en-US" sz="2667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câu</a:t>
            </a:r>
            <a:r>
              <a:rPr lang="en-US" sz="2667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hỏi</a:t>
            </a:r>
            <a:endParaRPr lang="vi-VN" sz="5867" b="1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Verdana" panose="020B0604030504040204" pitchFamily="34" charset="0"/>
              <a:sym typeface="Arial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CC42510-FD15-4ED0-A0F9-C6D5D4F988B0}"/>
              </a:ext>
            </a:extLst>
          </p:cNvPr>
          <p:cNvGrpSpPr/>
          <p:nvPr/>
        </p:nvGrpSpPr>
        <p:grpSpPr>
          <a:xfrm>
            <a:off x="113494" y="3726837"/>
            <a:ext cx="5439504" cy="1418576"/>
            <a:chOff x="113494" y="3726837"/>
            <a:chExt cx="5439504" cy="141857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0B6C592-8ED6-465B-B058-2B20F2DEA7C5}"/>
                </a:ext>
              </a:extLst>
            </p:cNvPr>
            <p:cNvGrpSpPr/>
            <p:nvPr/>
          </p:nvGrpSpPr>
          <p:grpSpPr>
            <a:xfrm>
              <a:off x="113494" y="3726837"/>
              <a:ext cx="5439504" cy="1418576"/>
              <a:chOff x="171793" y="2795127"/>
              <a:chExt cx="4079628" cy="1063932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4F300469-8F03-432B-B683-7B87800331CC}"/>
                  </a:ext>
                </a:extLst>
              </p:cNvPr>
              <p:cNvGrpSpPr/>
              <p:nvPr/>
            </p:nvGrpSpPr>
            <p:grpSpPr>
              <a:xfrm>
                <a:off x="171793" y="2795127"/>
                <a:ext cx="3254805" cy="474490"/>
                <a:chOff x="-704734" y="3430023"/>
                <a:chExt cx="1921447" cy="474490"/>
              </a:xfrm>
            </p:grpSpPr>
            <p:sp>
              <p:nvSpPr>
                <p:cNvPr id="43" name="Rectangle: Rounded Corners 42">
                  <a:extLst>
                    <a:ext uri="{FF2B5EF4-FFF2-40B4-BE49-F238E27FC236}">
                      <a16:creationId xmlns:a16="http://schemas.microsoft.com/office/drawing/2014/main" id="{5174DAC2-5A4C-4F97-9012-7DDD786524D4}"/>
                    </a:ext>
                  </a:extLst>
                </p:cNvPr>
                <p:cNvSpPr/>
                <p:nvPr/>
              </p:nvSpPr>
              <p:spPr>
                <a:xfrm>
                  <a:off x="-704734" y="3430023"/>
                  <a:ext cx="1799978" cy="474490"/>
                </a:xfrm>
                <a:prstGeom prst="round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F3F95B9-7070-411B-8134-15796549E253}"/>
                    </a:ext>
                  </a:extLst>
                </p:cNvPr>
                <p:cNvSpPr/>
                <p:nvPr/>
              </p:nvSpPr>
              <p:spPr>
                <a:xfrm>
                  <a:off x="-696563" y="3500180"/>
                  <a:ext cx="1913276" cy="33417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67"/>
                    </a:spcAft>
                  </a:pPr>
                  <a:r>
                    <a:rPr lang="en-US" sz="2133" dirty="0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B. </a:t>
                  </a:r>
                  <a:r>
                    <a:rPr lang="en-US" sz="2133" dirty="0" err="1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Đáp</a:t>
                  </a:r>
                  <a:r>
                    <a:rPr lang="en-US" sz="2133" dirty="0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133" dirty="0" err="1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án</a:t>
                  </a:r>
                  <a:r>
                    <a:rPr lang="en-US" sz="2133" dirty="0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133" dirty="0" err="1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sai</a:t>
                  </a:r>
                  <a:endParaRPr lang="en-US" sz="2133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7" name="hình 16"/>
              <p:cNvSpPr/>
              <p:nvPr/>
            </p:nvSpPr>
            <p:spPr>
              <a:xfrm>
                <a:off x="3295228" y="2902866"/>
                <a:ext cx="956193" cy="956193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/>
              </a:p>
            </p:txBody>
          </p:sp>
        </p:grpSp>
        <p:pic>
          <p:nvPicPr>
            <p:cNvPr id="48" name="Picture 8" descr="Amazing Cliparts Today:1582489236 | Yellow Mango Clipart | UHD+">
              <a:extLst>
                <a:ext uri="{FF2B5EF4-FFF2-40B4-BE49-F238E27FC236}">
                  <a16:creationId xmlns:a16="http://schemas.microsoft.com/office/drawing/2014/main" id="{26279155-724F-4370-85EB-984E70BFBD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028016" flipH="1">
              <a:off x="4483393" y="3985972"/>
              <a:ext cx="938846" cy="938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8AB21CA-7E75-48A6-BF30-848CAE950B94}"/>
              </a:ext>
            </a:extLst>
          </p:cNvPr>
          <p:cNvGrpSpPr/>
          <p:nvPr/>
        </p:nvGrpSpPr>
        <p:grpSpPr>
          <a:xfrm>
            <a:off x="5149581" y="2729537"/>
            <a:ext cx="6323015" cy="1260015"/>
            <a:chOff x="5149581" y="2729537"/>
            <a:chExt cx="6323015" cy="1260015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A14C8AB-A29D-4553-B2AD-5C2B7C7B8C8E}"/>
                </a:ext>
              </a:extLst>
            </p:cNvPr>
            <p:cNvGrpSpPr/>
            <p:nvPr/>
          </p:nvGrpSpPr>
          <p:grpSpPr>
            <a:xfrm>
              <a:off x="5149581" y="2729537"/>
              <a:ext cx="6323015" cy="1260015"/>
              <a:chOff x="3948858" y="2047152"/>
              <a:chExt cx="4742261" cy="945011"/>
            </a:xfrm>
          </p:grpSpPr>
          <p:sp>
            <p:nvSpPr>
              <p:cNvPr id="13" name="hình 12"/>
              <p:cNvSpPr/>
              <p:nvPr/>
            </p:nvSpPr>
            <p:spPr>
              <a:xfrm>
                <a:off x="3948858" y="2047152"/>
                <a:ext cx="945011" cy="945011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/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696D086F-48CC-42D1-A06F-781B114EDACF}"/>
                  </a:ext>
                </a:extLst>
              </p:cNvPr>
              <p:cNvGrpSpPr/>
              <p:nvPr/>
            </p:nvGrpSpPr>
            <p:grpSpPr>
              <a:xfrm>
                <a:off x="5024303" y="2111386"/>
                <a:ext cx="3666816" cy="460364"/>
                <a:chOff x="107500" y="3795886"/>
                <a:chExt cx="2702065" cy="460364"/>
              </a:xfrm>
            </p:grpSpPr>
            <p:sp>
              <p:nvSpPr>
                <p:cNvPr id="40" name="Rectangle: Rounded Corners 39">
                  <a:extLst>
                    <a:ext uri="{FF2B5EF4-FFF2-40B4-BE49-F238E27FC236}">
                      <a16:creationId xmlns:a16="http://schemas.microsoft.com/office/drawing/2014/main" id="{42DEC251-35C3-4AC8-8823-B06AD7CA78EB}"/>
                    </a:ext>
                  </a:extLst>
                </p:cNvPr>
                <p:cNvSpPr/>
                <p:nvPr/>
              </p:nvSpPr>
              <p:spPr>
                <a:xfrm>
                  <a:off x="107500" y="3795886"/>
                  <a:ext cx="2595941" cy="460364"/>
                </a:xfrm>
                <a:prstGeom prst="round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2FB252E9-760E-43BD-AF8C-AC7A6A057F95}"/>
                    </a:ext>
                  </a:extLst>
                </p:cNvPr>
                <p:cNvSpPr/>
                <p:nvPr/>
              </p:nvSpPr>
              <p:spPr>
                <a:xfrm>
                  <a:off x="163373" y="3853153"/>
                  <a:ext cx="2646192" cy="33417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67"/>
                    </a:spcAft>
                  </a:pPr>
                  <a:r>
                    <a:rPr lang="en-US" sz="2133" dirty="0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A. </a:t>
                  </a:r>
                  <a:r>
                    <a:rPr lang="en-US" sz="2133" dirty="0" err="1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Đáp</a:t>
                  </a:r>
                  <a:r>
                    <a:rPr lang="en-US" sz="2133" dirty="0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133" dirty="0" err="1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án</a:t>
                  </a:r>
                  <a:r>
                    <a:rPr lang="en-US" sz="2133" dirty="0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133" dirty="0" err="1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sai</a:t>
                  </a:r>
                  <a:endParaRPr lang="en-US" sz="2133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9" name="Picture 8" descr="Amazing Cliparts Today:1582489236 | Yellow Mango Clipart | UHD+">
              <a:extLst>
                <a:ext uri="{FF2B5EF4-FFF2-40B4-BE49-F238E27FC236}">
                  <a16:creationId xmlns:a16="http://schemas.microsoft.com/office/drawing/2014/main" id="{891D443B-13ED-4082-A78D-38383B9EBF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028016" flipH="1">
              <a:off x="5366284" y="2889997"/>
              <a:ext cx="938846" cy="938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2CAC131-6FA1-473C-B5D4-0CC406A613EF}"/>
              </a:ext>
            </a:extLst>
          </p:cNvPr>
          <p:cNvGrpSpPr/>
          <p:nvPr/>
        </p:nvGrpSpPr>
        <p:grpSpPr>
          <a:xfrm>
            <a:off x="6042282" y="4723582"/>
            <a:ext cx="4374199" cy="1339583"/>
            <a:chOff x="6042282" y="4723582"/>
            <a:chExt cx="4374199" cy="1339583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93F9087-98D4-49C4-B362-5158D8389D4A}"/>
                </a:ext>
              </a:extLst>
            </p:cNvPr>
            <p:cNvGrpSpPr/>
            <p:nvPr/>
          </p:nvGrpSpPr>
          <p:grpSpPr>
            <a:xfrm>
              <a:off x="6042282" y="4723582"/>
              <a:ext cx="4374199" cy="1339583"/>
              <a:chOff x="4618384" y="3542686"/>
              <a:chExt cx="3280649" cy="1004687"/>
            </a:xfrm>
          </p:grpSpPr>
          <p:sp>
            <p:nvSpPr>
              <p:cNvPr id="15" name="hình 14"/>
              <p:cNvSpPr/>
              <p:nvPr/>
            </p:nvSpPr>
            <p:spPr>
              <a:xfrm>
                <a:off x="4618384" y="3686221"/>
                <a:ext cx="861152" cy="861152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/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B232A6BA-ADDB-479D-8C97-28194A1FF51F}"/>
                  </a:ext>
                </a:extLst>
              </p:cNvPr>
              <p:cNvGrpSpPr/>
              <p:nvPr/>
            </p:nvGrpSpPr>
            <p:grpSpPr>
              <a:xfrm>
                <a:off x="5495199" y="3542686"/>
                <a:ext cx="2403834" cy="460364"/>
                <a:chOff x="-12564" y="3386129"/>
                <a:chExt cx="1628966" cy="460364"/>
              </a:xfrm>
            </p:grpSpPr>
            <p:sp>
              <p:nvSpPr>
                <p:cNvPr id="46" name="Rectangle: Rounded Corners 45">
                  <a:extLst>
                    <a:ext uri="{FF2B5EF4-FFF2-40B4-BE49-F238E27FC236}">
                      <a16:creationId xmlns:a16="http://schemas.microsoft.com/office/drawing/2014/main" id="{7D901735-2749-43CE-9297-494F9C3F805E}"/>
                    </a:ext>
                  </a:extLst>
                </p:cNvPr>
                <p:cNvSpPr/>
                <p:nvPr/>
              </p:nvSpPr>
              <p:spPr>
                <a:xfrm>
                  <a:off x="-12564" y="3386129"/>
                  <a:ext cx="1628966" cy="460364"/>
                </a:xfrm>
                <a:prstGeom prst="round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AE5D2345-1412-4E1A-B9B7-99319197BA4E}"/>
                    </a:ext>
                  </a:extLst>
                </p:cNvPr>
                <p:cNvSpPr/>
                <p:nvPr/>
              </p:nvSpPr>
              <p:spPr>
                <a:xfrm>
                  <a:off x="23326" y="3433327"/>
                  <a:ext cx="1593076" cy="33417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67"/>
                    </a:spcAft>
                  </a:pPr>
                  <a:r>
                    <a:rPr lang="en-US" sz="2133" dirty="0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C. </a:t>
                  </a:r>
                  <a:r>
                    <a:rPr lang="en-US" sz="2133" dirty="0" err="1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Đáp</a:t>
                  </a:r>
                  <a:r>
                    <a:rPr lang="en-US" sz="2133" dirty="0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133" dirty="0" err="1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án</a:t>
                  </a:r>
                  <a:r>
                    <a:rPr lang="en-US" sz="2133" dirty="0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133" dirty="0" err="1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đúng</a:t>
                  </a:r>
                  <a:endParaRPr lang="en-US" sz="2133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50" name="Picture 8" descr="Amazing Cliparts Today:1582489236 | Yellow Mango Clipart | UHD+">
              <a:extLst>
                <a:ext uri="{FF2B5EF4-FFF2-40B4-BE49-F238E27FC236}">
                  <a16:creationId xmlns:a16="http://schemas.microsoft.com/office/drawing/2014/main" id="{77EE9617-0B01-444B-AF68-757D32DDEE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028016" flipH="1">
              <a:off x="6198399" y="4952636"/>
              <a:ext cx="938846" cy="938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1778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1E7D769-CF8D-44F8-8234-F18812F14CF3}"/>
              </a:ext>
            </a:extLst>
          </p:cNvPr>
          <p:cNvGrpSpPr/>
          <p:nvPr/>
        </p:nvGrpSpPr>
        <p:grpSpPr>
          <a:xfrm>
            <a:off x="5094862" y="3598080"/>
            <a:ext cx="1167127" cy="3259920"/>
            <a:chOff x="3907819" y="2698560"/>
            <a:chExt cx="875345" cy="2444940"/>
          </a:xfrm>
        </p:grpSpPr>
        <p:sp>
          <p:nvSpPr>
            <p:cNvPr id="8" name="hình 7"/>
            <p:cNvSpPr/>
            <p:nvPr/>
          </p:nvSpPr>
          <p:spPr>
            <a:xfrm>
              <a:off x="4179616" y="2698560"/>
              <a:ext cx="483494" cy="2444940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9" name="hình 8"/>
            <p:cNvSpPr/>
            <p:nvPr/>
          </p:nvSpPr>
          <p:spPr>
            <a:xfrm rot="19398918" flipH="1">
              <a:off x="4052007" y="4431496"/>
              <a:ext cx="137681" cy="488651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10" name="hình 9"/>
            <p:cNvSpPr/>
            <p:nvPr/>
          </p:nvSpPr>
          <p:spPr>
            <a:xfrm rot="18459578" flipH="1">
              <a:off x="4083304" y="3410959"/>
              <a:ext cx="137681" cy="488651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11" name="hình 10"/>
            <p:cNvSpPr/>
            <p:nvPr/>
          </p:nvSpPr>
          <p:spPr>
            <a:xfrm rot="2398410" flipH="1">
              <a:off x="4533806" y="3130638"/>
              <a:ext cx="138224" cy="505356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12" name="hình 11"/>
            <p:cNvSpPr/>
            <p:nvPr/>
          </p:nvSpPr>
          <p:spPr>
            <a:xfrm rot="2619467" flipH="1">
              <a:off x="4645483" y="4050262"/>
              <a:ext cx="137681" cy="521722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/>
            </a:p>
          </p:txBody>
        </p:sp>
      </p:grpSp>
      <p:sp>
        <p:nvSpPr>
          <p:cNvPr id="14" name="hình 13"/>
          <p:cNvSpPr/>
          <p:nvPr/>
        </p:nvSpPr>
        <p:spPr>
          <a:xfrm>
            <a:off x="5947659" y="3940889"/>
            <a:ext cx="671728" cy="67172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/>
          </a:p>
        </p:txBody>
      </p:sp>
      <p:sp>
        <p:nvSpPr>
          <p:cNvPr id="16" name="hình 15"/>
          <p:cNvSpPr/>
          <p:nvPr/>
        </p:nvSpPr>
        <p:spPr>
          <a:xfrm>
            <a:off x="4769101" y="5611256"/>
            <a:ext cx="675107" cy="67510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732D8F8-A35F-4C40-ABC0-59C9904E19D4}"/>
              </a:ext>
            </a:extLst>
          </p:cNvPr>
          <p:cNvGrpSpPr/>
          <p:nvPr/>
        </p:nvGrpSpPr>
        <p:grpSpPr>
          <a:xfrm>
            <a:off x="2235307" y="459589"/>
            <a:ext cx="7200800" cy="512752"/>
            <a:chOff x="1979712" y="423169"/>
            <a:chExt cx="5400600" cy="384564"/>
          </a:xfrm>
        </p:grpSpPr>
        <p:sp>
          <p:nvSpPr>
            <p:cNvPr id="29" name="Rectangle: Rounded Corners 1">
              <a:extLst>
                <a:ext uri="{FF2B5EF4-FFF2-40B4-BE49-F238E27FC236}">
                  <a16:creationId xmlns:a16="http://schemas.microsoft.com/office/drawing/2014/main" id="{F9D2E113-8334-4699-B8EF-912A3AE7D10D}"/>
                </a:ext>
              </a:extLst>
            </p:cNvPr>
            <p:cNvSpPr/>
            <p:nvPr/>
          </p:nvSpPr>
          <p:spPr bwMode="auto">
            <a:xfrm>
              <a:off x="1979712" y="615451"/>
              <a:ext cx="5400600" cy="135015"/>
            </a:xfrm>
            <a:prstGeom prst="roundRect">
              <a:avLst>
                <a:gd name="adj" fmla="val 50000"/>
              </a:avLst>
            </a:prstGeom>
            <a:solidFill>
              <a:srgbClr val="5AAD9E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30" name="TextBox 7">
              <a:extLst>
                <a:ext uri="{FF2B5EF4-FFF2-40B4-BE49-F238E27FC236}">
                  <a16:creationId xmlns:a16="http://schemas.microsoft.com/office/drawing/2014/main" id="{0AE8C546-78B9-4585-A8BF-B6CD8843BCE7}"/>
                </a:ext>
              </a:extLst>
            </p:cNvPr>
            <p:cNvSpPr txBox="1"/>
            <p:nvPr/>
          </p:nvSpPr>
          <p:spPr>
            <a:xfrm>
              <a:off x="3779912" y="423169"/>
              <a:ext cx="1863208" cy="384564"/>
            </a:xfrm>
            <a:prstGeom prst="rect">
              <a:avLst/>
            </a:prstGeom>
            <a:solidFill>
              <a:srgbClr val="F1F8F1"/>
            </a:solidFill>
          </p:spPr>
          <p:txBody>
            <a:bodyPr wrap="square" lIns="0" tIns="0" rIns="0" bIns="0" anchor="b" anchorCtr="0">
              <a:normAutofit/>
            </a:bodyPr>
            <a:lstStyle/>
            <a:p>
              <a:pPr algn="ctr"/>
              <a:r>
                <a:rPr lang="en-US" altLang="zh-CN" sz="2800" b="1" dirty="0">
                  <a:solidFill>
                    <a:srgbClr val="256C8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 HỎI 5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87B1A338-43CD-42F5-976D-25553D880241}"/>
              </a:ext>
            </a:extLst>
          </p:cNvPr>
          <p:cNvSpPr/>
          <p:nvPr/>
        </p:nvSpPr>
        <p:spPr>
          <a:xfrm>
            <a:off x="2664086" y="1205262"/>
            <a:ext cx="6984309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667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Nội</a:t>
            </a:r>
            <a:r>
              <a:rPr lang="en-US" sz="2667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dung </a:t>
            </a:r>
            <a:r>
              <a:rPr lang="en-US" sz="2667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câu</a:t>
            </a:r>
            <a:r>
              <a:rPr lang="en-US" sz="2667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hỏi</a:t>
            </a:r>
            <a:endParaRPr lang="vi-VN" sz="5867" b="1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Verdana" panose="020B0604030504040204" pitchFamily="34" charset="0"/>
              <a:sym typeface="Arial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CC42510-FD15-4ED0-A0F9-C6D5D4F988B0}"/>
              </a:ext>
            </a:extLst>
          </p:cNvPr>
          <p:cNvGrpSpPr/>
          <p:nvPr/>
        </p:nvGrpSpPr>
        <p:grpSpPr>
          <a:xfrm>
            <a:off x="113494" y="3726837"/>
            <a:ext cx="5439504" cy="1418576"/>
            <a:chOff x="113494" y="3726837"/>
            <a:chExt cx="5439504" cy="141857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0B6C592-8ED6-465B-B058-2B20F2DEA7C5}"/>
                </a:ext>
              </a:extLst>
            </p:cNvPr>
            <p:cNvGrpSpPr/>
            <p:nvPr/>
          </p:nvGrpSpPr>
          <p:grpSpPr>
            <a:xfrm>
              <a:off x="113494" y="3726837"/>
              <a:ext cx="5439504" cy="1418576"/>
              <a:chOff x="171793" y="2795127"/>
              <a:chExt cx="4079628" cy="1063932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4F300469-8F03-432B-B683-7B87800331CC}"/>
                  </a:ext>
                </a:extLst>
              </p:cNvPr>
              <p:cNvGrpSpPr/>
              <p:nvPr/>
            </p:nvGrpSpPr>
            <p:grpSpPr>
              <a:xfrm>
                <a:off x="171793" y="2795127"/>
                <a:ext cx="3254805" cy="474490"/>
                <a:chOff x="-704734" y="3430023"/>
                <a:chExt cx="1921447" cy="474490"/>
              </a:xfrm>
            </p:grpSpPr>
            <p:sp>
              <p:nvSpPr>
                <p:cNvPr id="43" name="Rectangle: Rounded Corners 42">
                  <a:extLst>
                    <a:ext uri="{FF2B5EF4-FFF2-40B4-BE49-F238E27FC236}">
                      <a16:creationId xmlns:a16="http://schemas.microsoft.com/office/drawing/2014/main" id="{5174DAC2-5A4C-4F97-9012-7DDD786524D4}"/>
                    </a:ext>
                  </a:extLst>
                </p:cNvPr>
                <p:cNvSpPr/>
                <p:nvPr/>
              </p:nvSpPr>
              <p:spPr>
                <a:xfrm>
                  <a:off x="-704734" y="3430023"/>
                  <a:ext cx="1799978" cy="474490"/>
                </a:xfrm>
                <a:prstGeom prst="round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F3F95B9-7070-411B-8134-15796549E253}"/>
                    </a:ext>
                  </a:extLst>
                </p:cNvPr>
                <p:cNvSpPr/>
                <p:nvPr/>
              </p:nvSpPr>
              <p:spPr>
                <a:xfrm>
                  <a:off x="-696563" y="3500180"/>
                  <a:ext cx="1913276" cy="33417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67"/>
                    </a:spcAft>
                  </a:pPr>
                  <a:r>
                    <a:rPr lang="en-US" sz="2133" dirty="0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B. </a:t>
                  </a:r>
                  <a:r>
                    <a:rPr lang="en-US" sz="2133" dirty="0" err="1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Đáp</a:t>
                  </a:r>
                  <a:r>
                    <a:rPr lang="en-US" sz="2133" dirty="0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133" dirty="0" err="1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án</a:t>
                  </a:r>
                  <a:r>
                    <a:rPr lang="en-US" sz="2133" dirty="0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133" dirty="0" err="1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sai</a:t>
                  </a:r>
                  <a:endParaRPr lang="en-US" sz="2133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7" name="hình 16"/>
              <p:cNvSpPr/>
              <p:nvPr/>
            </p:nvSpPr>
            <p:spPr>
              <a:xfrm>
                <a:off x="3295228" y="2902866"/>
                <a:ext cx="956193" cy="956193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/>
              </a:p>
            </p:txBody>
          </p:sp>
        </p:grpSp>
        <p:pic>
          <p:nvPicPr>
            <p:cNvPr id="48" name="Picture 8" descr="Amazing Cliparts Today:1582489236 | Yellow Mango Clipart | UHD+">
              <a:extLst>
                <a:ext uri="{FF2B5EF4-FFF2-40B4-BE49-F238E27FC236}">
                  <a16:creationId xmlns:a16="http://schemas.microsoft.com/office/drawing/2014/main" id="{26279155-724F-4370-85EB-984E70BFBD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028016" flipH="1">
              <a:off x="4483393" y="3985972"/>
              <a:ext cx="938846" cy="938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8AB21CA-7E75-48A6-BF30-848CAE950B94}"/>
              </a:ext>
            </a:extLst>
          </p:cNvPr>
          <p:cNvGrpSpPr/>
          <p:nvPr/>
        </p:nvGrpSpPr>
        <p:grpSpPr>
          <a:xfrm>
            <a:off x="5149581" y="2729537"/>
            <a:ext cx="6323015" cy="1260015"/>
            <a:chOff x="5149581" y="2729537"/>
            <a:chExt cx="6323015" cy="1260015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A14C8AB-A29D-4553-B2AD-5C2B7C7B8C8E}"/>
                </a:ext>
              </a:extLst>
            </p:cNvPr>
            <p:cNvGrpSpPr/>
            <p:nvPr/>
          </p:nvGrpSpPr>
          <p:grpSpPr>
            <a:xfrm>
              <a:off x="5149581" y="2729537"/>
              <a:ext cx="6323015" cy="1260015"/>
              <a:chOff x="3948858" y="2047152"/>
              <a:chExt cx="4742261" cy="945011"/>
            </a:xfrm>
          </p:grpSpPr>
          <p:sp>
            <p:nvSpPr>
              <p:cNvPr id="13" name="hình 12"/>
              <p:cNvSpPr/>
              <p:nvPr/>
            </p:nvSpPr>
            <p:spPr>
              <a:xfrm>
                <a:off x="3948858" y="2047152"/>
                <a:ext cx="945011" cy="945011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/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696D086F-48CC-42D1-A06F-781B114EDACF}"/>
                  </a:ext>
                </a:extLst>
              </p:cNvPr>
              <p:cNvGrpSpPr/>
              <p:nvPr/>
            </p:nvGrpSpPr>
            <p:grpSpPr>
              <a:xfrm>
                <a:off x="5024303" y="2111386"/>
                <a:ext cx="3666816" cy="460364"/>
                <a:chOff x="107500" y="3795886"/>
                <a:chExt cx="2702065" cy="460364"/>
              </a:xfrm>
            </p:grpSpPr>
            <p:sp>
              <p:nvSpPr>
                <p:cNvPr id="40" name="Rectangle: Rounded Corners 39">
                  <a:extLst>
                    <a:ext uri="{FF2B5EF4-FFF2-40B4-BE49-F238E27FC236}">
                      <a16:creationId xmlns:a16="http://schemas.microsoft.com/office/drawing/2014/main" id="{42DEC251-35C3-4AC8-8823-B06AD7CA78EB}"/>
                    </a:ext>
                  </a:extLst>
                </p:cNvPr>
                <p:cNvSpPr/>
                <p:nvPr/>
              </p:nvSpPr>
              <p:spPr>
                <a:xfrm>
                  <a:off x="107500" y="3795886"/>
                  <a:ext cx="2595941" cy="460364"/>
                </a:xfrm>
                <a:prstGeom prst="round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2FB252E9-760E-43BD-AF8C-AC7A6A057F95}"/>
                    </a:ext>
                  </a:extLst>
                </p:cNvPr>
                <p:cNvSpPr/>
                <p:nvPr/>
              </p:nvSpPr>
              <p:spPr>
                <a:xfrm>
                  <a:off x="163373" y="3853153"/>
                  <a:ext cx="2646192" cy="33417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67"/>
                    </a:spcAft>
                  </a:pPr>
                  <a:r>
                    <a:rPr lang="en-US" sz="2133" dirty="0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A. </a:t>
                  </a:r>
                  <a:r>
                    <a:rPr lang="en-US" sz="2133" dirty="0" err="1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Đáp</a:t>
                  </a:r>
                  <a:r>
                    <a:rPr lang="en-US" sz="2133" dirty="0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133" dirty="0" err="1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án</a:t>
                  </a:r>
                  <a:r>
                    <a:rPr lang="en-US" sz="2133" dirty="0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133" dirty="0" err="1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sai</a:t>
                  </a:r>
                  <a:endParaRPr lang="en-US" sz="2133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9" name="Picture 8" descr="Amazing Cliparts Today:1582489236 | Yellow Mango Clipart | UHD+">
              <a:extLst>
                <a:ext uri="{FF2B5EF4-FFF2-40B4-BE49-F238E27FC236}">
                  <a16:creationId xmlns:a16="http://schemas.microsoft.com/office/drawing/2014/main" id="{891D443B-13ED-4082-A78D-38383B9EBF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028016" flipH="1">
              <a:off x="5366284" y="2889997"/>
              <a:ext cx="938846" cy="938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2CAC131-6FA1-473C-B5D4-0CC406A613EF}"/>
              </a:ext>
            </a:extLst>
          </p:cNvPr>
          <p:cNvGrpSpPr/>
          <p:nvPr/>
        </p:nvGrpSpPr>
        <p:grpSpPr>
          <a:xfrm>
            <a:off x="6042282" y="4723582"/>
            <a:ext cx="4374199" cy="1339583"/>
            <a:chOff x="6042282" y="4723582"/>
            <a:chExt cx="4374199" cy="1339583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93F9087-98D4-49C4-B362-5158D8389D4A}"/>
                </a:ext>
              </a:extLst>
            </p:cNvPr>
            <p:cNvGrpSpPr/>
            <p:nvPr/>
          </p:nvGrpSpPr>
          <p:grpSpPr>
            <a:xfrm>
              <a:off x="6042282" y="4723582"/>
              <a:ext cx="4374199" cy="1339583"/>
              <a:chOff x="4618384" y="3542686"/>
              <a:chExt cx="3280649" cy="1004687"/>
            </a:xfrm>
          </p:grpSpPr>
          <p:sp>
            <p:nvSpPr>
              <p:cNvPr id="15" name="hình 14"/>
              <p:cNvSpPr/>
              <p:nvPr/>
            </p:nvSpPr>
            <p:spPr>
              <a:xfrm>
                <a:off x="4618384" y="3686221"/>
                <a:ext cx="861152" cy="861152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/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B232A6BA-ADDB-479D-8C97-28194A1FF51F}"/>
                  </a:ext>
                </a:extLst>
              </p:cNvPr>
              <p:cNvGrpSpPr/>
              <p:nvPr/>
            </p:nvGrpSpPr>
            <p:grpSpPr>
              <a:xfrm>
                <a:off x="5495199" y="3542686"/>
                <a:ext cx="2403834" cy="460364"/>
                <a:chOff x="-12564" y="3386129"/>
                <a:chExt cx="1628966" cy="460364"/>
              </a:xfrm>
            </p:grpSpPr>
            <p:sp>
              <p:nvSpPr>
                <p:cNvPr id="46" name="Rectangle: Rounded Corners 45">
                  <a:extLst>
                    <a:ext uri="{FF2B5EF4-FFF2-40B4-BE49-F238E27FC236}">
                      <a16:creationId xmlns:a16="http://schemas.microsoft.com/office/drawing/2014/main" id="{7D901735-2749-43CE-9297-494F9C3F805E}"/>
                    </a:ext>
                  </a:extLst>
                </p:cNvPr>
                <p:cNvSpPr/>
                <p:nvPr/>
              </p:nvSpPr>
              <p:spPr>
                <a:xfrm>
                  <a:off x="-12564" y="3386129"/>
                  <a:ext cx="1628966" cy="460364"/>
                </a:xfrm>
                <a:prstGeom prst="round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AE5D2345-1412-4E1A-B9B7-99319197BA4E}"/>
                    </a:ext>
                  </a:extLst>
                </p:cNvPr>
                <p:cNvSpPr/>
                <p:nvPr/>
              </p:nvSpPr>
              <p:spPr>
                <a:xfrm>
                  <a:off x="23326" y="3433327"/>
                  <a:ext cx="1593076" cy="33417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67"/>
                    </a:spcAft>
                  </a:pPr>
                  <a:r>
                    <a:rPr lang="en-US" sz="2133" dirty="0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C. </a:t>
                  </a:r>
                  <a:r>
                    <a:rPr lang="en-US" sz="2133" dirty="0" err="1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Đáp</a:t>
                  </a:r>
                  <a:r>
                    <a:rPr lang="en-US" sz="2133" dirty="0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133" dirty="0" err="1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án</a:t>
                  </a:r>
                  <a:r>
                    <a:rPr lang="en-US" sz="2133" dirty="0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133" dirty="0" err="1"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đúng</a:t>
                  </a:r>
                  <a:endParaRPr lang="en-US" sz="2133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50" name="Picture 8" descr="Amazing Cliparts Today:1582489236 | Yellow Mango Clipart | UHD+">
              <a:extLst>
                <a:ext uri="{FF2B5EF4-FFF2-40B4-BE49-F238E27FC236}">
                  <a16:creationId xmlns:a16="http://schemas.microsoft.com/office/drawing/2014/main" id="{77EE9617-0B01-444B-AF68-757D32DDEE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028016" flipH="1">
              <a:off x="6198399" y="4952636"/>
              <a:ext cx="938846" cy="938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013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5B392AB8-E4C8-4775-AC12-AFDAC63F15AE}"/>
              </a:ext>
            </a:extLst>
          </p:cNvPr>
          <p:cNvGrpSpPr/>
          <p:nvPr/>
        </p:nvGrpSpPr>
        <p:grpSpPr>
          <a:xfrm>
            <a:off x="762633" y="602822"/>
            <a:ext cx="9723784" cy="548640"/>
            <a:chOff x="689292" y="167640"/>
            <a:chExt cx="10999470" cy="548640"/>
          </a:xfrm>
        </p:grpSpPr>
        <p:grpSp>
          <p:nvGrpSpPr>
            <p:cNvPr id="57" name="组合 3">
              <a:extLst>
                <a:ext uri="{FF2B5EF4-FFF2-40B4-BE49-F238E27FC236}">
                  <a16:creationId xmlns:a16="http://schemas.microsoft.com/office/drawing/2014/main" id="{7ED7CFB0-2135-44ED-82E0-E340579D4829}"/>
                </a:ext>
              </a:extLst>
            </p:cNvPr>
            <p:cNvGrpSpPr/>
            <p:nvPr/>
          </p:nvGrpSpPr>
          <p:grpSpPr>
            <a:xfrm>
              <a:off x="4020185" y="167640"/>
              <a:ext cx="3561080" cy="548640"/>
              <a:chOff x="6331" y="329"/>
              <a:chExt cx="5608" cy="864"/>
            </a:xfrm>
          </p:grpSpPr>
          <p:sp>
            <p:nvSpPr>
              <p:cNvPr id="60" name="圆角矩形 16">
                <a:extLst>
                  <a:ext uri="{FF2B5EF4-FFF2-40B4-BE49-F238E27FC236}">
                    <a16:creationId xmlns:a16="http://schemas.microsoft.com/office/drawing/2014/main" id="{97A991EF-E4EB-4D05-ACF6-C57AD671EF07}"/>
                  </a:ext>
                </a:extLst>
              </p:cNvPr>
              <p:cNvSpPr/>
              <p:nvPr/>
            </p:nvSpPr>
            <p:spPr>
              <a:xfrm>
                <a:off x="6331" y="329"/>
                <a:ext cx="5608" cy="864"/>
              </a:xfrm>
              <a:prstGeom prst="roundRect">
                <a:avLst>
                  <a:gd name="adj" fmla="val 30981"/>
                </a:avLst>
              </a:prstGeom>
              <a:solidFill>
                <a:srgbClr val="496A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文本框 2">
                <a:extLst>
                  <a:ext uri="{FF2B5EF4-FFF2-40B4-BE49-F238E27FC236}">
                    <a16:creationId xmlns:a16="http://schemas.microsoft.com/office/drawing/2014/main" id="{045D3F27-90F5-4E67-8645-84D176A9010B}"/>
                  </a:ext>
                </a:extLst>
              </p:cNvPr>
              <p:cNvSpPr txBox="1"/>
              <p:nvPr/>
            </p:nvSpPr>
            <p:spPr>
              <a:xfrm>
                <a:off x="6331" y="415"/>
                <a:ext cx="5454" cy="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Câu</a:t>
                </a:r>
                <a:r>
                  <a:rPr lang="en-US" altLang="zh-CN" sz="24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1</a:t>
                </a:r>
                <a:endParaRPr lang="zh-CN" altLang="en-US" sz="2400" b="1" dirty="0">
                  <a:solidFill>
                    <a:schemeClr val="bg1"/>
                  </a:solidFill>
                  <a:latin typeface="Cambria" panose="02040503050406030204" pitchFamily="18" charset="0"/>
                  <a:ea typeface="微软雅黑" panose="020B0503020204020204" charset="-122"/>
                </a:endParaRPr>
              </a:p>
            </p:txBody>
          </p:sp>
        </p:grpSp>
        <p:cxnSp>
          <p:nvCxnSpPr>
            <p:cNvPr id="58" name="直接连接符 4">
              <a:extLst>
                <a:ext uri="{FF2B5EF4-FFF2-40B4-BE49-F238E27FC236}">
                  <a16:creationId xmlns:a16="http://schemas.microsoft.com/office/drawing/2014/main" id="{0EF6B845-EB34-4430-9944-9EA8309FE005}"/>
                </a:ext>
              </a:extLst>
            </p:cNvPr>
            <p:cNvCxnSpPr>
              <a:cxnSpLocks/>
              <a:stCxn id="60" idx="3"/>
            </p:cNvCxnSpPr>
            <p:nvPr/>
          </p:nvCxnSpPr>
          <p:spPr>
            <a:xfrm>
              <a:off x="7581582" y="442046"/>
              <a:ext cx="4107180" cy="14605"/>
            </a:xfrm>
            <a:prstGeom prst="line">
              <a:avLst/>
            </a:prstGeom>
            <a:ln w="15875">
              <a:solidFill>
                <a:srgbClr val="496A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">
              <a:extLst>
                <a:ext uri="{FF2B5EF4-FFF2-40B4-BE49-F238E27FC236}">
                  <a16:creationId xmlns:a16="http://schemas.microsoft.com/office/drawing/2014/main" id="{5244D4A2-F4B8-4D7F-BB2B-6A143677516B}"/>
                </a:ext>
              </a:extLst>
            </p:cNvPr>
            <p:cNvCxnSpPr>
              <a:cxnSpLocks/>
              <a:endCxn id="72" idx="1"/>
            </p:cNvCxnSpPr>
            <p:nvPr/>
          </p:nvCxnSpPr>
          <p:spPr>
            <a:xfrm flipV="1">
              <a:off x="689292" y="453159"/>
              <a:ext cx="3331210" cy="1588"/>
            </a:xfrm>
            <a:prstGeom prst="line">
              <a:avLst/>
            </a:prstGeom>
            <a:ln w="15875">
              <a:solidFill>
                <a:srgbClr val="496A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文本框 20">
            <a:extLst>
              <a:ext uri="{FF2B5EF4-FFF2-40B4-BE49-F238E27FC236}">
                <a16:creationId xmlns:a16="http://schemas.microsoft.com/office/drawing/2014/main" id="{8F47163C-A356-4ABD-8296-FB4BF96FC40B}"/>
              </a:ext>
            </a:extLst>
          </p:cNvPr>
          <p:cNvSpPr txBox="1"/>
          <p:nvPr/>
        </p:nvSpPr>
        <p:spPr>
          <a:xfrm>
            <a:off x="1960879" y="1349986"/>
            <a:ext cx="7116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AutoShape 14">
            <a:extLst>
              <a:ext uri="{FF2B5EF4-FFF2-40B4-BE49-F238E27FC236}">
                <a16:creationId xmlns:a16="http://schemas.microsoft.com/office/drawing/2014/main" id="{0BD27AE3-CD5A-4CA3-8517-BE264E103E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5833744" y="2540173"/>
            <a:ext cx="335885" cy="3982055"/>
          </a:xfrm>
          <a:prstGeom prst="roundRect">
            <a:avLst>
              <a:gd name="adj" fmla="val 50000"/>
            </a:avLst>
          </a:prstGeom>
          <a:solidFill>
            <a:srgbClr val="9CAFAF">
              <a:alpha val="70000"/>
            </a:srgbClr>
          </a:solidFill>
          <a:ln w="12700" cmpd="sng">
            <a:noFill/>
            <a:rou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8A6E27C-D337-4C7A-B9BF-5E27551A36F4}"/>
              </a:ext>
            </a:extLst>
          </p:cNvPr>
          <p:cNvGrpSpPr/>
          <p:nvPr/>
        </p:nvGrpSpPr>
        <p:grpSpPr>
          <a:xfrm>
            <a:off x="1933574" y="2600498"/>
            <a:ext cx="8005445" cy="838835"/>
            <a:chOff x="2018665" y="2293930"/>
            <a:chExt cx="8005445" cy="838835"/>
          </a:xfrm>
        </p:grpSpPr>
        <p:grpSp>
          <p:nvGrpSpPr>
            <p:cNvPr id="51" name="组合 14">
              <a:extLst>
                <a:ext uri="{FF2B5EF4-FFF2-40B4-BE49-F238E27FC236}">
                  <a16:creationId xmlns:a16="http://schemas.microsoft.com/office/drawing/2014/main" id="{C374F118-DAD5-4FC9-9267-97B85606BE13}"/>
                </a:ext>
              </a:extLst>
            </p:cNvPr>
            <p:cNvGrpSpPr/>
            <p:nvPr/>
          </p:nvGrpSpPr>
          <p:grpSpPr>
            <a:xfrm>
              <a:off x="5997575" y="2311710"/>
              <a:ext cx="4026535" cy="821055"/>
              <a:chOff x="4480122" y="1063989"/>
              <a:chExt cx="3752920" cy="764802"/>
            </a:xfrm>
          </p:grpSpPr>
          <p:sp>
            <p:nvSpPr>
              <p:cNvPr id="52" name="椭圆 15">
                <a:extLst>
                  <a:ext uri="{FF2B5EF4-FFF2-40B4-BE49-F238E27FC236}">
                    <a16:creationId xmlns:a16="http://schemas.microsoft.com/office/drawing/2014/main" id="{371BA018-D083-4A8C-B8DB-7E9545BADB69}"/>
                  </a:ext>
                </a:extLst>
              </p:cNvPr>
              <p:cNvSpPr/>
              <p:nvPr/>
            </p:nvSpPr>
            <p:spPr>
              <a:xfrm>
                <a:off x="4480122" y="1324212"/>
                <a:ext cx="190469" cy="190407"/>
              </a:xfrm>
              <a:prstGeom prst="ellipse">
                <a:avLst/>
              </a:prstGeom>
              <a:solidFill>
                <a:srgbClr val="496A6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1" name="椭圆形标注 14">
                <a:extLst>
                  <a:ext uri="{FF2B5EF4-FFF2-40B4-BE49-F238E27FC236}">
                    <a16:creationId xmlns:a16="http://schemas.microsoft.com/office/drawing/2014/main" id="{BEAEAFE7-43FA-49BC-A7E6-8723ACE6442F}"/>
                  </a:ext>
                </a:extLst>
              </p:cNvPr>
              <p:cNvSpPr/>
              <p:nvPr/>
            </p:nvSpPr>
            <p:spPr>
              <a:xfrm rot="6221014" flipH="1">
                <a:off x="7428447" y="1067837"/>
                <a:ext cx="764802" cy="757106"/>
              </a:xfrm>
              <a:prstGeom prst="wedgeEllipseCallout">
                <a:avLst>
                  <a:gd name="adj1" fmla="val -11259"/>
                  <a:gd name="adj2" fmla="val 65208"/>
                </a:avLst>
              </a:prstGeom>
              <a:solidFill>
                <a:srgbClr val="496A66"/>
              </a:solidFill>
              <a:ln w="19050">
                <a:noFill/>
              </a:ln>
            </p:spPr>
            <p:txBody>
              <a:bodyPr/>
              <a:lstStyle/>
              <a:p>
                <a:endParaRPr lang="en-US" altLang="zh-CN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2" name="TextBox 15">
                <a:extLst>
                  <a:ext uri="{FF2B5EF4-FFF2-40B4-BE49-F238E27FC236}">
                    <a16:creationId xmlns:a16="http://schemas.microsoft.com/office/drawing/2014/main" id="{3EC98CA1-735E-4D52-AA17-378E55D02F37}"/>
                  </a:ext>
                </a:extLst>
              </p:cNvPr>
              <p:cNvSpPr txBox="1"/>
              <p:nvPr/>
            </p:nvSpPr>
            <p:spPr>
              <a:xfrm flipH="1">
                <a:off x="7388628" y="1243693"/>
                <a:ext cx="844414" cy="4057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80000"/>
                  </a:lnSpc>
                  <a:defRPr sz="4400" b="1" kern="0">
                    <a:ln w="18415" cmpd="sng">
                      <a:noFill/>
                      <a:prstDash val="solid"/>
                    </a:ln>
                    <a:solidFill>
                      <a:srgbClr val="FFC000"/>
                    </a:solidFill>
                    <a:latin typeface="Agency FB" panose="020B0503020202020204" pitchFamily="34" charset="0"/>
                    <a:ea typeface="微软雅黑" panose="020B0503020204020204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 w="18415" cmpd="sng">
                      <a:noFill/>
                      <a:prstDash val="solid"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cxnSp>
            <p:nvCxnSpPr>
              <p:cNvPr id="64" name="直接连接符 16">
                <a:extLst>
                  <a:ext uri="{FF2B5EF4-FFF2-40B4-BE49-F238E27FC236}">
                    <a16:creationId xmlns:a16="http://schemas.microsoft.com/office/drawing/2014/main" id="{FFEB8C80-3A46-4A42-8FC1-12A1F1F16D9E}"/>
                  </a:ext>
                </a:extLst>
              </p:cNvPr>
              <p:cNvCxnSpPr>
                <a:stCxn id="52" idx="6"/>
              </p:cNvCxnSpPr>
              <p:nvPr/>
            </p:nvCxnSpPr>
            <p:spPr>
              <a:xfrm>
                <a:off x="4650296" y="1412238"/>
                <a:ext cx="2682718" cy="0"/>
              </a:xfrm>
              <a:prstGeom prst="line">
                <a:avLst/>
              </a:prstGeom>
              <a:ln w="19050" cap="flat" cmpd="sng">
                <a:solidFill>
                  <a:srgbClr val="496A66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0368960-89BA-42A4-8D04-EA0B1D42B6EE}"/>
                </a:ext>
              </a:extLst>
            </p:cNvPr>
            <p:cNvSpPr txBox="1"/>
            <p:nvPr/>
          </p:nvSpPr>
          <p:spPr>
            <a:xfrm>
              <a:off x="2018665" y="2293930"/>
              <a:ext cx="351472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>
                <a:buClr>
                  <a:srgbClr val="000000"/>
                </a:buClr>
                <a:defRPr/>
              </a:pPr>
              <a:r>
                <a:rPr lang="en-US" sz="20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Đáp</a:t>
              </a:r>
              <a:r>
                <a:rPr lang="en-US" sz="20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án</a:t>
              </a:r>
              <a:r>
                <a:rPr lang="en-US" sz="20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đúng</a:t>
              </a:r>
              <a:endParaRPr lang="en-US" sz="20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0B884FE-1615-4AB0-B619-BFA1DAC3D67D}"/>
              </a:ext>
            </a:extLst>
          </p:cNvPr>
          <p:cNvGrpSpPr/>
          <p:nvPr/>
        </p:nvGrpSpPr>
        <p:grpSpPr>
          <a:xfrm>
            <a:off x="2174539" y="4107988"/>
            <a:ext cx="7802580" cy="829945"/>
            <a:chOff x="2259630" y="3809040"/>
            <a:chExt cx="7802580" cy="829945"/>
          </a:xfrm>
        </p:grpSpPr>
        <p:grpSp>
          <p:nvGrpSpPr>
            <p:cNvPr id="45" name="组合 6">
              <a:extLst>
                <a:ext uri="{FF2B5EF4-FFF2-40B4-BE49-F238E27FC236}">
                  <a16:creationId xmlns:a16="http://schemas.microsoft.com/office/drawing/2014/main" id="{A775861B-63CE-47FC-84D9-42E46640EE22}"/>
                </a:ext>
              </a:extLst>
            </p:cNvPr>
            <p:cNvGrpSpPr/>
            <p:nvPr/>
          </p:nvGrpSpPr>
          <p:grpSpPr>
            <a:xfrm>
              <a:off x="2259630" y="3819835"/>
              <a:ext cx="3945590" cy="819150"/>
              <a:chOff x="996159" y="1891680"/>
              <a:chExt cx="3676817" cy="764802"/>
            </a:xfrm>
          </p:grpSpPr>
          <p:sp>
            <p:nvSpPr>
              <p:cNvPr id="47" name="椭圆 7">
                <a:extLst>
                  <a:ext uri="{FF2B5EF4-FFF2-40B4-BE49-F238E27FC236}">
                    <a16:creationId xmlns:a16="http://schemas.microsoft.com/office/drawing/2014/main" id="{3C623CE4-CE54-465F-A762-573CFBDBF868}"/>
                  </a:ext>
                </a:extLst>
              </p:cNvPr>
              <p:cNvSpPr/>
              <p:nvPr/>
            </p:nvSpPr>
            <p:spPr>
              <a:xfrm flipH="1">
                <a:off x="4482539" y="2152444"/>
                <a:ext cx="190437" cy="189213"/>
              </a:xfrm>
              <a:prstGeom prst="ellipse">
                <a:avLst/>
              </a:prstGeom>
              <a:solidFill>
                <a:srgbClr val="496A6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8" name="椭圆形标注 8">
                <a:extLst>
                  <a:ext uri="{FF2B5EF4-FFF2-40B4-BE49-F238E27FC236}">
                    <a16:creationId xmlns:a16="http://schemas.microsoft.com/office/drawing/2014/main" id="{619B2E0D-FE41-4C8A-81ED-7718EA80F751}"/>
                  </a:ext>
                </a:extLst>
              </p:cNvPr>
              <p:cNvSpPr/>
              <p:nvPr/>
            </p:nvSpPr>
            <p:spPr>
              <a:xfrm rot="15378986">
                <a:off x="999988" y="1895588"/>
                <a:ext cx="764802" cy="756986"/>
              </a:xfrm>
              <a:prstGeom prst="wedgeEllipseCallout">
                <a:avLst>
                  <a:gd name="adj1" fmla="val -11257"/>
                  <a:gd name="adj2" fmla="val 65210"/>
                </a:avLst>
              </a:prstGeom>
              <a:solidFill>
                <a:srgbClr val="496A66"/>
              </a:solidFill>
              <a:ln w="19050" cmpd="sng">
                <a:noFill/>
                <a:round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9" name="TextBox 5">
                <a:extLst>
                  <a:ext uri="{FF2B5EF4-FFF2-40B4-BE49-F238E27FC236}">
                    <a16:creationId xmlns:a16="http://schemas.microsoft.com/office/drawing/2014/main" id="{5AFF756D-FB5E-44CB-9A29-4A8FFFBC1FA8}"/>
                  </a:ext>
                </a:extLst>
              </p:cNvPr>
              <p:cNvSpPr txBox="1"/>
              <p:nvPr/>
            </p:nvSpPr>
            <p:spPr>
              <a:xfrm>
                <a:off x="996159" y="2088198"/>
                <a:ext cx="844269" cy="40670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80000"/>
                  </a:lnSpc>
                  <a:defRPr sz="4400" b="1" kern="0">
                    <a:ln w="18415" cmpd="sng">
                      <a:noFill/>
                      <a:prstDash val="solid"/>
                    </a:ln>
                    <a:solidFill>
                      <a:srgbClr val="FFC000"/>
                    </a:solidFill>
                    <a:latin typeface="Agency FB" panose="020B0503020202020204" pitchFamily="34" charset="0"/>
                    <a:ea typeface="微软雅黑" panose="020B0503020204020204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 w="18415" cmpd="sng">
                      <a:noFill/>
                      <a:prstDash val="solid"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cxnSp>
            <p:nvCxnSpPr>
              <p:cNvPr id="50" name="直接连接符 6">
                <a:extLst>
                  <a:ext uri="{FF2B5EF4-FFF2-40B4-BE49-F238E27FC236}">
                    <a16:creationId xmlns:a16="http://schemas.microsoft.com/office/drawing/2014/main" id="{6947442D-0B2A-4F1F-B060-BC2ECBB26141}"/>
                  </a:ext>
                </a:extLst>
              </p:cNvPr>
              <p:cNvCxnSpPr>
                <a:cxnSpLocks/>
                <a:stCxn id="47" idx="6"/>
              </p:cNvCxnSpPr>
              <p:nvPr/>
            </p:nvCxnSpPr>
            <p:spPr>
              <a:xfrm flipH="1">
                <a:off x="1827759" y="2239929"/>
                <a:ext cx="2635918" cy="0"/>
              </a:xfrm>
              <a:prstGeom prst="line">
                <a:avLst/>
              </a:prstGeom>
              <a:ln w="19050" cap="flat" cmpd="sng">
                <a:solidFill>
                  <a:srgbClr val="496A66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7D89F19-4F66-4DC6-AF60-7079D2ED4C1D}"/>
                </a:ext>
              </a:extLst>
            </p:cNvPr>
            <p:cNvSpPr txBox="1"/>
            <p:nvPr/>
          </p:nvSpPr>
          <p:spPr>
            <a:xfrm>
              <a:off x="6293485" y="3809040"/>
              <a:ext cx="37687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altLang="zh-CN" sz="2000" kern="0" cap="none" spc="0" normalizeH="0" baseline="0" noProof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Đ</a:t>
              </a:r>
              <a:r>
                <a:rPr lang="en-US" altLang="zh-CN" sz="20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áp</a:t>
              </a:r>
              <a:r>
                <a:rPr lang="en-US" altLang="zh-CN" sz="20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altLang="zh-CN" sz="20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án</a:t>
              </a:r>
              <a:r>
                <a:rPr lang="en-US" altLang="zh-CN" sz="20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altLang="zh-CN" sz="20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sai</a:t>
              </a:r>
              <a:endParaRPr kumimoji="0" lang="en-US" altLang="zh-CN" sz="2000" kern="1200" cap="none" spc="0" normalizeH="0" baseline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2CDE670-0FBB-47D7-8685-410238E45AA9}"/>
              </a:ext>
            </a:extLst>
          </p:cNvPr>
          <p:cNvGrpSpPr/>
          <p:nvPr/>
        </p:nvGrpSpPr>
        <p:grpSpPr>
          <a:xfrm>
            <a:off x="1932939" y="5606588"/>
            <a:ext cx="8024325" cy="831215"/>
            <a:chOff x="2018030" y="5300020"/>
            <a:chExt cx="8024325" cy="831215"/>
          </a:xfrm>
        </p:grpSpPr>
        <p:grpSp>
          <p:nvGrpSpPr>
            <p:cNvPr id="68" name="组合 18">
              <a:extLst>
                <a:ext uri="{FF2B5EF4-FFF2-40B4-BE49-F238E27FC236}">
                  <a16:creationId xmlns:a16="http://schemas.microsoft.com/office/drawing/2014/main" id="{DCDDAA05-ECD8-418F-A32C-204AADACF0B7}"/>
                </a:ext>
              </a:extLst>
            </p:cNvPr>
            <p:cNvGrpSpPr/>
            <p:nvPr/>
          </p:nvGrpSpPr>
          <p:grpSpPr>
            <a:xfrm>
              <a:off x="5997575" y="5310180"/>
              <a:ext cx="4044780" cy="821055"/>
              <a:chOff x="4480122" y="2712716"/>
              <a:chExt cx="3769926" cy="764802"/>
            </a:xfrm>
          </p:grpSpPr>
          <p:sp>
            <p:nvSpPr>
              <p:cNvPr id="69" name="椭圆 19">
                <a:extLst>
                  <a:ext uri="{FF2B5EF4-FFF2-40B4-BE49-F238E27FC236}">
                    <a16:creationId xmlns:a16="http://schemas.microsoft.com/office/drawing/2014/main" id="{8D0FBC5C-4DAD-43D5-895F-C478D9597E46}"/>
                  </a:ext>
                </a:extLst>
              </p:cNvPr>
              <p:cNvSpPr/>
              <p:nvPr/>
            </p:nvSpPr>
            <p:spPr>
              <a:xfrm>
                <a:off x="4480122" y="2972939"/>
                <a:ext cx="190469" cy="190407"/>
              </a:xfrm>
              <a:prstGeom prst="ellipse">
                <a:avLst/>
              </a:prstGeom>
              <a:solidFill>
                <a:srgbClr val="496A6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" name="椭圆形标注 20">
                <a:extLst>
                  <a:ext uri="{FF2B5EF4-FFF2-40B4-BE49-F238E27FC236}">
                    <a16:creationId xmlns:a16="http://schemas.microsoft.com/office/drawing/2014/main" id="{AFB644EB-8B5E-4BA7-B0C3-BC7B3F5A3B2F}"/>
                  </a:ext>
                </a:extLst>
              </p:cNvPr>
              <p:cNvSpPr/>
              <p:nvPr/>
            </p:nvSpPr>
            <p:spPr>
              <a:xfrm rot="6221014" flipH="1">
                <a:off x="7428554" y="2716559"/>
                <a:ext cx="764802" cy="757116"/>
              </a:xfrm>
              <a:prstGeom prst="wedgeEllipseCallout">
                <a:avLst>
                  <a:gd name="adj1" fmla="val -11257"/>
                  <a:gd name="adj2" fmla="val 65210"/>
                </a:avLst>
              </a:prstGeom>
              <a:solidFill>
                <a:srgbClr val="496A66"/>
              </a:solidFill>
              <a:ln w="19050" cmpd="sng">
                <a:noFill/>
                <a:round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1" name="TextBox 20">
                <a:extLst>
                  <a:ext uri="{FF2B5EF4-FFF2-40B4-BE49-F238E27FC236}">
                    <a16:creationId xmlns:a16="http://schemas.microsoft.com/office/drawing/2014/main" id="{6C409E62-33A3-47F5-840B-E231720245A6}"/>
                  </a:ext>
                </a:extLst>
              </p:cNvPr>
              <p:cNvSpPr txBox="1"/>
              <p:nvPr/>
            </p:nvSpPr>
            <p:spPr>
              <a:xfrm flipH="1">
                <a:off x="7405634" y="2892234"/>
                <a:ext cx="844414" cy="4057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80000"/>
                  </a:lnSpc>
                  <a:defRPr sz="4400" b="1" kern="0">
                    <a:ln w="18415" cmpd="sng">
                      <a:noFill/>
                      <a:prstDash val="solid"/>
                    </a:ln>
                    <a:solidFill>
                      <a:srgbClr val="FFC000"/>
                    </a:solidFill>
                    <a:latin typeface="Agency FB" panose="020B0503020202020204" pitchFamily="34" charset="0"/>
                    <a:ea typeface="微软雅黑" panose="020B0503020204020204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 w="18415" cmpd="sng">
                      <a:noFill/>
                      <a:prstDash val="solid"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cxnSp>
            <p:nvCxnSpPr>
              <p:cNvPr id="73" name="直接连接符 21">
                <a:extLst>
                  <a:ext uri="{FF2B5EF4-FFF2-40B4-BE49-F238E27FC236}">
                    <a16:creationId xmlns:a16="http://schemas.microsoft.com/office/drawing/2014/main" id="{5715BDFE-7846-4CF6-8D65-CD2F9A4507AD}"/>
                  </a:ext>
                </a:extLst>
              </p:cNvPr>
              <p:cNvCxnSpPr>
                <a:stCxn id="69" idx="6"/>
              </p:cNvCxnSpPr>
              <p:nvPr/>
            </p:nvCxnSpPr>
            <p:spPr>
              <a:xfrm>
                <a:off x="4650291" y="3060965"/>
                <a:ext cx="2682718" cy="0"/>
              </a:xfrm>
              <a:prstGeom prst="line">
                <a:avLst/>
              </a:prstGeom>
              <a:ln w="19050" cap="flat" cmpd="sng">
                <a:solidFill>
                  <a:srgbClr val="496A66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7831DC2-431D-40E5-993B-295832477E68}"/>
                </a:ext>
              </a:extLst>
            </p:cNvPr>
            <p:cNvSpPr txBox="1"/>
            <p:nvPr/>
          </p:nvSpPr>
          <p:spPr>
            <a:xfrm>
              <a:off x="2018030" y="5300020"/>
              <a:ext cx="380428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kumimoji="0" lang="en-US" altLang="zh-CN" sz="2000" kern="1200" cap="none" spc="0" normalizeH="0" baseline="0" noProof="0" dirty="0">
                  <a:latin typeface="Cambria" panose="02040503050406030204" pitchFamily="18" charset="0"/>
                  <a:ea typeface="Cambria" panose="02040503050406030204" pitchFamily="18" charset="0"/>
                  <a:sym typeface="+mn-ea"/>
                </a:rPr>
                <a:t>Đ</a:t>
              </a:r>
              <a:r>
                <a:rPr lang="en-US" altLang="zh-CN" sz="2000" dirty="0" err="1">
                  <a:latin typeface="Cambria" panose="02040503050406030204" pitchFamily="18" charset="0"/>
                  <a:ea typeface="Cambria" panose="02040503050406030204" pitchFamily="18" charset="0"/>
                  <a:sym typeface="+mn-ea"/>
                </a:rPr>
                <a:t>áp</a:t>
              </a:r>
              <a:r>
                <a:rPr lang="en-US" altLang="zh-CN" sz="2000" dirty="0">
                  <a:latin typeface="Cambria" panose="02040503050406030204" pitchFamily="18" charset="0"/>
                  <a:ea typeface="Cambria" panose="02040503050406030204" pitchFamily="18" charset="0"/>
                  <a:sym typeface="+mn-ea"/>
                </a:rPr>
                <a:t> </a:t>
              </a:r>
              <a:r>
                <a:rPr lang="en-US" altLang="zh-CN" sz="2000" dirty="0" err="1">
                  <a:latin typeface="Cambria" panose="02040503050406030204" pitchFamily="18" charset="0"/>
                  <a:ea typeface="Cambria" panose="02040503050406030204" pitchFamily="18" charset="0"/>
                  <a:sym typeface="+mn-ea"/>
                </a:rPr>
                <a:t>án</a:t>
              </a:r>
              <a:r>
                <a:rPr lang="en-US" altLang="zh-CN" sz="2000" dirty="0">
                  <a:latin typeface="Cambria" panose="02040503050406030204" pitchFamily="18" charset="0"/>
                  <a:ea typeface="Cambria" panose="02040503050406030204" pitchFamily="18" charset="0"/>
                  <a:sym typeface="+mn-ea"/>
                </a:rPr>
                <a:t> </a:t>
              </a:r>
              <a:r>
                <a:rPr lang="en-US" altLang="zh-CN" sz="2000" dirty="0" err="1">
                  <a:latin typeface="Cambria" panose="02040503050406030204" pitchFamily="18" charset="0"/>
                  <a:ea typeface="Cambria" panose="02040503050406030204" pitchFamily="18" charset="0"/>
                  <a:sym typeface="+mn-ea"/>
                </a:rPr>
                <a:t>sai</a:t>
              </a:r>
              <a:endParaRPr kumimoji="0" lang="en-US" altLang="zh-CN" sz="2000" kern="1200" cap="none" spc="0" normalizeH="0" baseline="0" noProof="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6228F99-975C-4BD5-BC18-E85082A4497A}"/>
              </a:ext>
            </a:extLst>
          </p:cNvPr>
          <p:cNvGrpSpPr/>
          <p:nvPr/>
        </p:nvGrpSpPr>
        <p:grpSpPr>
          <a:xfrm>
            <a:off x="962978" y="1234261"/>
            <a:ext cx="8488360" cy="827722"/>
            <a:chOff x="962978" y="1234261"/>
            <a:chExt cx="8488360" cy="82772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8474FE2-C257-4407-8E99-DB01798FDFC7}"/>
                </a:ext>
              </a:extLst>
            </p:cNvPr>
            <p:cNvGrpSpPr/>
            <p:nvPr/>
          </p:nvGrpSpPr>
          <p:grpSpPr>
            <a:xfrm>
              <a:off x="962978" y="1234261"/>
              <a:ext cx="8488360" cy="827722"/>
              <a:chOff x="962978" y="1234261"/>
              <a:chExt cx="8488360" cy="827722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E2570FFE-8A18-4144-8596-7273E06F91B6}"/>
                  </a:ext>
                </a:extLst>
              </p:cNvPr>
              <p:cNvSpPr/>
              <p:nvPr/>
            </p:nvSpPr>
            <p:spPr>
              <a:xfrm>
                <a:off x="962978" y="1234261"/>
                <a:ext cx="827722" cy="827722"/>
              </a:xfrm>
              <a:prstGeom prst="ellipse">
                <a:avLst/>
              </a:prstGeom>
              <a:noFill/>
              <a:ln w="28575">
                <a:solidFill>
                  <a:srgbClr val="496A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9EBFC42-DF6D-4693-AFFE-2B135F295F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03704" y="1902666"/>
                <a:ext cx="7747634" cy="0"/>
              </a:xfrm>
              <a:prstGeom prst="line">
                <a:avLst/>
              </a:prstGeom>
              <a:ln w="28575">
                <a:solidFill>
                  <a:srgbClr val="496A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0" name="Picture 6" descr="Apple Clipart. | Apple picture, Apple clip art">
              <a:extLst>
                <a:ext uri="{FF2B5EF4-FFF2-40B4-BE49-F238E27FC236}">
                  <a16:creationId xmlns:a16="http://schemas.microsoft.com/office/drawing/2014/main" id="{FF50C599-0F73-4252-8A99-71F5CF401D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284" y="1389557"/>
              <a:ext cx="481110" cy="517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151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5B392AB8-E4C8-4775-AC12-AFDAC63F15AE}"/>
              </a:ext>
            </a:extLst>
          </p:cNvPr>
          <p:cNvGrpSpPr/>
          <p:nvPr/>
        </p:nvGrpSpPr>
        <p:grpSpPr>
          <a:xfrm>
            <a:off x="762352" y="602822"/>
            <a:ext cx="9772703" cy="548640"/>
            <a:chOff x="688976" y="167640"/>
            <a:chExt cx="10999786" cy="548640"/>
          </a:xfrm>
        </p:grpSpPr>
        <p:grpSp>
          <p:nvGrpSpPr>
            <p:cNvPr id="57" name="组合 3">
              <a:extLst>
                <a:ext uri="{FF2B5EF4-FFF2-40B4-BE49-F238E27FC236}">
                  <a16:creationId xmlns:a16="http://schemas.microsoft.com/office/drawing/2014/main" id="{7ED7CFB0-2135-44ED-82E0-E340579D4829}"/>
                </a:ext>
              </a:extLst>
            </p:cNvPr>
            <p:cNvGrpSpPr/>
            <p:nvPr/>
          </p:nvGrpSpPr>
          <p:grpSpPr>
            <a:xfrm>
              <a:off x="4020185" y="167640"/>
              <a:ext cx="3561080" cy="548640"/>
              <a:chOff x="6331" y="329"/>
              <a:chExt cx="5608" cy="864"/>
            </a:xfrm>
          </p:grpSpPr>
          <p:sp>
            <p:nvSpPr>
              <p:cNvPr id="60" name="圆角矩形 16">
                <a:extLst>
                  <a:ext uri="{FF2B5EF4-FFF2-40B4-BE49-F238E27FC236}">
                    <a16:creationId xmlns:a16="http://schemas.microsoft.com/office/drawing/2014/main" id="{97A991EF-E4EB-4D05-ACF6-C57AD671EF07}"/>
                  </a:ext>
                </a:extLst>
              </p:cNvPr>
              <p:cNvSpPr/>
              <p:nvPr/>
            </p:nvSpPr>
            <p:spPr>
              <a:xfrm>
                <a:off x="6331" y="329"/>
                <a:ext cx="5608" cy="864"/>
              </a:xfrm>
              <a:prstGeom prst="roundRect">
                <a:avLst>
                  <a:gd name="adj" fmla="val 30981"/>
                </a:avLst>
              </a:prstGeom>
              <a:solidFill>
                <a:srgbClr val="496A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文本框 2">
                <a:extLst>
                  <a:ext uri="{FF2B5EF4-FFF2-40B4-BE49-F238E27FC236}">
                    <a16:creationId xmlns:a16="http://schemas.microsoft.com/office/drawing/2014/main" id="{045D3F27-90F5-4E67-8645-84D176A9010B}"/>
                  </a:ext>
                </a:extLst>
              </p:cNvPr>
              <p:cNvSpPr txBox="1"/>
              <p:nvPr/>
            </p:nvSpPr>
            <p:spPr>
              <a:xfrm>
                <a:off x="6331" y="387"/>
                <a:ext cx="5454" cy="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Câu</a:t>
                </a:r>
                <a:r>
                  <a:rPr lang="en-US" altLang="zh-CN" sz="24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2</a:t>
                </a:r>
                <a:endParaRPr lang="zh-CN" altLang="en-US" sz="2400" b="1" dirty="0">
                  <a:solidFill>
                    <a:schemeClr val="bg1"/>
                  </a:solidFill>
                  <a:latin typeface="Cambria" panose="02040503050406030204" pitchFamily="18" charset="0"/>
                  <a:ea typeface="微软雅黑" panose="020B0503020204020204" charset="-122"/>
                </a:endParaRPr>
              </a:p>
            </p:txBody>
          </p:sp>
        </p:grpSp>
        <p:cxnSp>
          <p:nvCxnSpPr>
            <p:cNvPr id="58" name="直接连接符 4">
              <a:extLst>
                <a:ext uri="{FF2B5EF4-FFF2-40B4-BE49-F238E27FC236}">
                  <a16:creationId xmlns:a16="http://schemas.microsoft.com/office/drawing/2014/main" id="{0EF6B845-EB34-4430-9944-9EA8309FE005}"/>
                </a:ext>
              </a:extLst>
            </p:cNvPr>
            <p:cNvCxnSpPr>
              <a:cxnSpLocks/>
              <a:stCxn id="60" idx="3"/>
            </p:cNvCxnSpPr>
            <p:nvPr/>
          </p:nvCxnSpPr>
          <p:spPr>
            <a:xfrm>
              <a:off x="7581582" y="442046"/>
              <a:ext cx="4107180" cy="14605"/>
            </a:xfrm>
            <a:prstGeom prst="line">
              <a:avLst/>
            </a:prstGeom>
            <a:ln w="15875">
              <a:solidFill>
                <a:srgbClr val="496A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">
              <a:extLst>
                <a:ext uri="{FF2B5EF4-FFF2-40B4-BE49-F238E27FC236}">
                  <a16:creationId xmlns:a16="http://schemas.microsoft.com/office/drawing/2014/main" id="{5244D4A2-F4B8-4D7F-BB2B-6A143677516B}"/>
                </a:ext>
              </a:extLst>
            </p:cNvPr>
            <p:cNvCxnSpPr>
              <a:cxnSpLocks/>
              <a:endCxn id="72" idx="1"/>
            </p:cNvCxnSpPr>
            <p:nvPr/>
          </p:nvCxnSpPr>
          <p:spPr>
            <a:xfrm flipV="1">
              <a:off x="688976" y="435376"/>
              <a:ext cx="3331210" cy="1588"/>
            </a:xfrm>
            <a:prstGeom prst="line">
              <a:avLst/>
            </a:prstGeom>
            <a:ln w="15875">
              <a:solidFill>
                <a:srgbClr val="496A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文本框 20">
            <a:extLst>
              <a:ext uri="{FF2B5EF4-FFF2-40B4-BE49-F238E27FC236}">
                <a16:creationId xmlns:a16="http://schemas.microsoft.com/office/drawing/2014/main" id="{8F47163C-A356-4ABD-8296-FB4BF96FC40B}"/>
              </a:ext>
            </a:extLst>
          </p:cNvPr>
          <p:cNvSpPr txBox="1"/>
          <p:nvPr/>
        </p:nvSpPr>
        <p:spPr>
          <a:xfrm>
            <a:off x="1960879" y="1349986"/>
            <a:ext cx="7116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AutoShape 14">
            <a:extLst>
              <a:ext uri="{FF2B5EF4-FFF2-40B4-BE49-F238E27FC236}">
                <a16:creationId xmlns:a16="http://schemas.microsoft.com/office/drawing/2014/main" id="{0BD27AE3-CD5A-4CA3-8517-BE264E103E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5833744" y="2540173"/>
            <a:ext cx="335885" cy="3982055"/>
          </a:xfrm>
          <a:prstGeom prst="roundRect">
            <a:avLst>
              <a:gd name="adj" fmla="val 50000"/>
            </a:avLst>
          </a:prstGeom>
          <a:solidFill>
            <a:srgbClr val="9CAFAF">
              <a:alpha val="70000"/>
            </a:srgbClr>
          </a:solidFill>
          <a:ln w="12700" cmpd="sng">
            <a:noFill/>
            <a:rou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8A6E27C-D337-4C7A-B9BF-5E27551A36F4}"/>
              </a:ext>
            </a:extLst>
          </p:cNvPr>
          <p:cNvGrpSpPr/>
          <p:nvPr/>
        </p:nvGrpSpPr>
        <p:grpSpPr>
          <a:xfrm>
            <a:off x="1933574" y="2600498"/>
            <a:ext cx="8005445" cy="838835"/>
            <a:chOff x="2018665" y="2293930"/>
            <a:chExt cx="8005445" cy="838835"/>
          </a:xfrm>
        </p:grpSpPr>
        <p:grpSp>
          <p:nvGrpSpPr>
            <p:cNvPr id="51" name="组合 14">
              <a:extLst>
                <a:ext uri="{FF2B5EF4-FFF2-40B4-BE49-F238E27FC236}">
                  <a16:creationId xmlns:a16="http://schemas.microsoft.com/office/drawing/2014/main" id="{C374F118-DAD5-4FC9-9267-97B85606BE13}"/>
                </a:ext>
              </a:extLst>
            </p:cNvPr>
            <p:cNvGrpSpPr/>
            <p:nvPr/>
          </p:nvGrpSpPr>
          <p:grpSpPr>
            <a:xfrm>
              <a:off x="5997575" y="2311710"/>
              <a:ext cx="4026535" cy="821055"/>
              <a:chOff x="4480122" y="1063989"/>
              <a:chExt cx="3752920" cy="764802"/>
            </a:xfrm>
          </p:grpSpPr>
          <p:sp>
            <p:nvSpPr>
              <p:cNvPr id="52" name="椭圆 15">
                <a:extLst>
                  <a:ext uri="{FF2B5EF4-FFF2-40B4-BE49-F238E27FC236}">
                    <a16:creationId xmlns:a16="http://schemas.microsoft.com/office/drawing/2014/main" id="{371BA018-D083-4A8C-B8DB-7E9545BADB69}"/>
                  </a:ext>
                </a:extLst>
              </p:cNvPr>
              <p:cNvSpPr/>
              <p:nvPr/>
            </p:nvSpPr>
            <p:spPr>
              <a:xfrm>
                <a:off x="4480122" y="1324212"/>
                <a:ext cx="190469" cy="190407"/>
              </a:xfrm>
              <a:prstGeom prst="ellipse">
                <a:avLst/>
              </a:prstGeom>
              <a:solidFill>
                <a:srgbClr val="496A6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1" name="椭圆形标注 14">
                <a:extLst>
                  <a:ext uri="{FF2B5EF4-FFF2-40B4-BE49-F238E27FC236}">
                    <a16:creationId xmlns:a16="http://schemas.microsoft.com/office/drawing/2014/main" id="{BEAEAFE7-43FA-49BC-A7E6-8723ACE6442F}"/>
                  </a:ext>
                </a:extLst>
              </p:cNvPr>
              <p:cNvSpPr/>
              <p:nvPr/>
            </p:nvSpPr>
            <p:spPr>
              <a:xfrm rot="6221014" flipH="1">
                <a:off x="7428447" y="1067837"/>
                <a:ext cx="764802" cy="757106"/>
              </a:xfrm>
              <a:prstGeom prst="wedgeEllipseCallout">
                <a:avLst>
                  <a:gd name="adj1" fmla="val -11259"/>
                  <a:gd name="adj2" fmla="val 65208"/>
                </a:avLst>
              </a:prstGeom>
              <a:solidFill>
                <a:srgbClr val="496A66"/>
              </a:solidFill>
              <a:ln w="19050">
                <a:noFill/>
              </a:ln>
            </p:spPr>
            <p:txBody>
              <a:bodyPr/>
              <a:lstStyle/>
              <a:p>
                <a:endParaRPr lang="en-US" altLang="zh-CN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2" name="TextBox 15">
                <a:extLst>
                  <a:ext uri="{FF2B5EF4-FFF2-40B4-BE49-F238E27FC236}">
                    <a16:creationId xmlns:a16="http://schemas.microsoft.com/office/drawing/2014/main" id="{3EC98CA1-735E-4D52-AA17-378E55D02F37}"/>
                  </a:ext>
                </a:extLst>
              </p:cNvPr>
              <p:cNvSpPr txBox="1"/>
              <p:nvPr/>
            </p:nvSpPr>
            <p:spPr>
              <a:xfrm flipH="1">
                <a:off x="7388628" y="1243693"/>
                <a:ext cx="844414" cy="4057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80000"/>
                  </a:lnSpc>
                  <a:defRPr sz="4400" b="1" kern="0">
                    <a:ln w="18415" cmpd="sng">
                      <a:noFill/>
                      <a:prstDash val="solid"/>
                    </a:ln>
                    <a:solidFill>
                      <a:srgbClr val="FFC000"/>
                    </a:solidFill>
                    <a:latin typeface="Agency FB" panose="020B0503020202020204" pitchFamily="34" charset="0"/>
                    <a:ea typeface="微软雅黑" panose="020B0503020204020204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 w="18415" cmpd="sng">
                      <a:noFill/>
                      <a:prstDash val="solid"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cxnSp>
            <p:nvCxnSpPr>
              <p:cNvPr id="64" name="直接连接符 16">
                <a:extLst>
                  <a:ext uri="{FF2B5EF4-FFF2-40B4-BE49-F238E27FC236}">
                    <a16:creationId xmlns:a16="http://schemas.microsoft.com/office/drawing/2014/main" id="{FFEB8C80-3A46-4A42-8FC1-12A1F1F16D9E}"/>
                  </a:ext>
                </a:extLst>
              </p:cNvPr>
              <p:cNvCxnSpPr>
                <a:stCxn id="52" idx="6"/>
              </p:cNvCxnSpPr>
              <p:nvPr/>
            </p:nvCxnSpPr>
            <p:spPr>
              <a:xfrm>
                <a:off x="4650296" y="1412238"/>
                <a:ext cx="2682718" cy="0"/>
              </a:xfrm>
              <a:prstGeom prst="line">
                <a:avLst/>
              </a:prstGeom>
              <a:ln w="19050" cap="flat" cmpd="sng">
                <a:solidFill>
                  <a:srgbClr val="496A66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0368960-89BA-42A4-8D04-EA0B1D42B6EE}"/>
                </a:ext>
              </a:extLst>
            </p:cNvPr>
            <p:cNvSpPr txBox="1"/>
            <p:nvPr/>
          </p:nvSpPr>
          <p:spPr>
            <a:xfrm>
              <a:off x="2018665" y="2293930"/>
              <a:ext cx="351472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>
                <a:buClr>
                  <a:srgbClr val="000000"/>
                </a:buClr>
                <a:defRPr/>
              </a:pPr>
              <a:r>
                <a:rPr lang="en-US" sz="20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Đáp</a:t>
              </a:r>
              <a:r>
                <a:rPr lang="en-US" sz="20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án</a:t>
              </a:r>
              <a:r>
                <a:rPr lang="en-US" sz="20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đúng</a:t>
              </a:r>
              <a:endParaRPr lang="en-US" sz="20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0B884FE-1615-4AB0-B619-BFA1DAC3D67D}"/>
              </a:ext>
            </a:extLst>
          </p:cNvPr>
          <p:cNvGrpSpPr/>
          <p:nvPr/>
        </p:nvGrpSpPr>
        <p:grpSpPr>
          <a:xfrm>
            <a:off x="2174539" y="4107988"/>
            <a:ext cx="7802580" cy="829945"/>
            <a:chOff x="2259630" y="3809040"/>
            <a:chExt cx="7802580" cy="829945"/>
          </a:xfrm>
        </p:grpSpPr>
        <p:grpSp>
          <p:nvGrpSpPr>
            <p:cNvPr id="45" name="组合 6">
              <a:extLst>
                <a:ext uri="{FF2B5EF4-FFF2-40B4-BE49-F238E27FC236}">
                  <a16:creationId xmlns:a16="http://schemas.microsoft.com/office/drawing/2014/main" id="{A775861B-63CE-47FC-84D9-42E46640EE22}"/>
                </a:ext>
              </a:extLst>
            </p:cNvPr>
            <p:cNvGrpSpPr/>
            <p:nvPr/>
          </p:nvGrpSpPr>
          <p:grpSpPr>
            <a:xfrm>
              <a:off x="2259630" y="3819835"/>
              <a:ext cx="3945590" cy="819150"/>
              <a:chOff x="996159" y="1891680"/>
              <a:chExt cx="3676817" cy="764802"/>
            </a:xfrm>
          </p:grpSpPr>
          <p:sp>
            <p:nvSpPr>
              <p:cNvPr id="47" name="椭圆 7">
                <a:extLst>
                  <a:ext uri="{FF2B5EF4-FFF2-40B4-BE49-F238E27FC236}">
                    <a16:creationId xmlns:a16="http://schemas.microsoft.com/office/drawing/2014/main" id="{3C623CE4-CE54-465F-A762-573CFBDBF868}"/>
                  </a:ext>
                </a:extLst>
              </p:cNvPr>
              <p:cNvSpPr/>
              <p:nvPr/>
            </p:nvSpPr>
            <p:spPr>
              <a:xfrm flipH="1">
                <a:off x="4482539" y="2152444"/>
                <a:ext cx="190437" cy="189213"/>
              </a:xfrm>
              <a:prstGeom prst="ellipse">
                <a:avLst/>
              </a:prstGeom>
              <a:solidFill>
                <a:srgbClr val="496A6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8" name="椭圆形标注 8">
                <a:extLst>
                  <a:ext uri="{FF2B5EF4-FFF2-40B4-BE49-F238E27FC236}">
                    <a16:creationId xmlns:a16="http://schemas.microsoft.com/office/drawing/2014/main" id="{619B2E0D-FE41-4C8A-81ED-7718EA80F751}"/>
                  </a:ext>
                </a:extLst>
              </p:cNvPr>
              <p:cNvSpPr/>
              <p:nvPr/>
            </p:nvSpPr>
            <p:spPr>
              <a:xfrm rot="15378986">
                <a:off x="999988" y="1895588"/>
                <a:ext cx="764802" cy="756986"/>
              </a:xfrm>
              <a:prstGeom prst="wedgeEllipseCallout">
                <a:avLst>
                  <a:gd name="adj1" fmla="val -11257"/>
                  <a:gd name="adj2" fmla="val 65210"/>
                </a:avLst>
              </a:prstGeom>
              <a:solidFill>
                <a:srgbClr val="496A66"/>
              </a:solidFill>
              <a:ln w="19050" cmpd="sng">
                <a:noFill/>
                <a:round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9" name="TextBox 5">
                <a:extLst>
                  <a:ext uri="{FF2B5EF4-FFF2-40B4-BE49-F238E27FC236}">
                    <a16:creationId xmlns:a16="http://schemas.microsoft.com/office/drawing/2014/main" id="{5AFF756D-FB5E-44CB-9A29-4A8FFFBC1FA8}"/>
                  </a:ext>
                </a:extLst>
              </p:cNvPr>
              <p:cNvSpPr txBox="1"/>
              <p:nvPr/>
            </p:nvSpPr>
            <p:spPr>
              <a:xfrm>
                <a:off x="996159" y="2088198"/>
                <a:ext cx="844269" cy="40670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80000"/>
                  </a:lnSpc>
                  <a:defRPr sz="4400" b="1" kern="0">
                    <a:ln w="18415" cmpd="sng">
                      <a:noFill/>
                      <a:prstDash val="solid"/>
                    </a:ln>
                    <a:solidFill>
                      <a:srgbClr val="FFC000"/>
                    </a:solidFill>
                    <a:latin typeface="Agency FB" panose="020B0503020202020204" pitchFamily="34" charset="0"/>
                    <a:ea typeface="微软雅黑" panose="020B0503020204020204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 w="18415" cmpd="sng">
                      <a:noFill/>
                      <a:prstDash val="solid"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cxnSp>
            <p:nvCxnSpPr>
              <p:cNvPr id="50" name="直接连接符 6">
                <a:extLst>
                  <a:ext uri="{FF2B5EF4-FFF2-40B4-BE49-F238E27FC236}">
                    <a16:creationId xmlns:a16="http://schemas.microsoft.com/office/drawing/2014/main" id="{6947442D-0B2A-4F1F-B060-BC2ECBB26141}"/>
                  </a:ext>
                </a:extLst>
              </p:cNvPr>
              <p:cNvCxnSpPr>
                <a:cxnSpLocks/>
                <a:stCxn id="47" idx="6"/>
              </p:cNvCxnSpPr>
              <p:nvPr/>
            </p:nvCxnSpPr>
            <p:spPr>
              <a:xfrm flipH="1">
                <a:off x="1827759" y="2239929"/>
                <a:ext cx="2635918" cy="0"/>
              </a:xfrm>
              <a:prstGeom prst="line">
                <a:avLst/>
              </a:prstGeom>
              <a:ln w="19050" cap="flat" cmpd="sng">
                <a:solidFill>
                  <a:srgbClr val="496A66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7D89F19-4F66-4DC6-AF60-7079D2ED4C1D}"/>
                </a:ext>
              </a:extLst>
            </p:cNvPr>
            <p:cNvSpPr txBox="1"/>
            <p:nvPr/>
          </p:nvSpPr>
          <p:spPr>
            <a:xfrm>
              <a:off x="6293485" y="3809040"/>
              <a:ext cx="37687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altLang="zh-CN" sz="2000" kern="0" cap="none" spc="0" normalizeH="0" baseline="0" noProof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Đ</a:t>
              </a:r>
              <a:r>
                <a:rPr lang="en-US" altLang="zh-CN" sz="20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áp</a:t>
              </a:r>
              <a:r>
                <a:rPr lang="en-US" altLang="zh-CN" sz="20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altLang="zh-CN" sz="20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án</a:t>
              </a:r>
              <a:r>
                <a:rPr lang="en-US" altLang="zh-CN" sz="20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altLang="zh-CN" sz="20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sai</a:t>
              </a:r>
              <a:endParaRPr kumimoji="0" lang="en-US" altLang="zh-CN" sz="2000" kern="1200" cap="none" spc="0" normalizeH="0" baseline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2CDE670-0FBB-47D7-8685-410238E45AA9}"/>
              </a:ext>
            </a:extLst>
          </p:cNvPr>
          <p:cNvGrpSpPr/>
          <p:nvPr/>
        </p:nvGrpSpPr>
        <p:grpSpPr>
          <a:xfrm>
            <a:off x="1932939" y="5606588"/>
            <a:ext cx="8024325" cy="831215"/>
            <a:chOff x="2018030" y="5300020"/>
            <a:chExt cx="8024325" cy="831215"/>
          </a:xfrm>
        </p:grpSpPr>
        <p:grpSp>
          <p:nvGrpSpPr>
            <p:cNvPr id="68" name="组合 18">
              <a:extLst>
                <a:ext uri="{FF2B5EF4-FFF2-40B4-BE49-F238E27FC236}">
                  <a16:creationId xmlns:a16="http://schemas.microsoft.com/office/drawing/2014/main" id="{DCDDAA05-ECD8-418F-A32C-204AADACF0B7}"/>
                </a:ext>
              </a:extLst>
            </p:cNvPr>
            <p:cNvGrpSpPr/>
            <p:nvPr/>
          </p:nvGrpSpPr>
          <p:grpSpPr>
            <a:xfrm>
              <a:off x="5997575" y="5310180"/>
              <a:ext cx="4044780" cy="821055"/>
              <a:chOff x="4480122" y="2712716"/>
              <a:chExt cx="3769926" cy="764802"/>
            </a:xfrm>
          </p:grpSpPr>
          <p:sp>
            <p:nvSpPr>
              <p:cNvPr id="69" name="椭圆 19">
                <a:extLst>
                  <a:ext uri="{FF2B5EF4-FFF2-40B4-BE49-F238E27FC236}">
                    <a16:creationId xmlns:a16="http://schemas.microsoft.com/office/drawing/2014/main" id="{8D0FBC5C-4DAD-43D5-895F-C478D9597E46}"/>
                  </a:ext>
                </a:extLst>
              </p:cNvPr>
              <p:cNvSpPr/>
              <p:nvPr/>
            </p:nvSpPr>
            <p:spPr>
              <a:xfrm>
                <a:off x="4480122" y="2972939"/>
                <a:ext cx="190469" cy="190407"/>
              </a:xfrm>
              <a:prstGeom prst="ellipse">
                <a:avLst/>
              </a:prstGeom>
              <a:solidFill>
                <a:srgbClr val="496A6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" name="椭圆形标注 20">
                <a:extLst>
                  <a:ext uri="{FF2B5EF4-FFF2-40B4-BE49-F238E27FC236}">
                    <a16:creationId xmlns:a16="http://schemas.microsoft.com/office/drawing/2014/main" id="{AFB644EB-8B5E-4BA7-B0C3-BC7B3F5A3B2F}"/>
                  </a:ext>
                </a:extLst>
              </p:cNvPr>
              <p:cNvSpPr/>
              <p:nvPr/>
            </p:nvSpPr>
            <p:spPr>
              <a:xfrm rot="6221014" flipH="1">
                <a:off x="7428554" y="2716559"/>
                <a:ext cx="764802" cy="757116"/>
              </a:xfrm>
              <a:prstGeom prst="wedgeEllipseCallout">
                <a:avLst>
                  <a:gd name="adj1" fmla="val -11257"/>
                  <a:gd name="adj2" fmla="val 65210"/>
                </a:avLst>
              </a:prstGeom>
              <a:solidFill>
                <a:srgbClr val="496A66"/>
              </a:solidFill>
              <a:ln w="19050" cmpd="sng">
                <a:noFill/>
                <a:round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1" name="TextBox 20">
                <a:extLst>
                  <a:ext uri="{FF2B5EF4-FFF2-40B4-BE49-F238E27FC236}">
                    <a16:creationId xmlns:a16="http://schemas.microsoft.com/office/drawing/2014/main" id="{6C409E62-33A3-47F5-840B-E231720245A6}"/>
                  </a:ext>
                </a:extLst>
              </p:cNvPr>
              <p:cNvSpPr txBox="1"/>
              <p:nvPr/>
            </p:nvSpPr>
            <p:spPr>
              <a:xfrm flipH="1">
                <a:off x="7405634" y="2892234"/>
                <a:ext cx="844414" cy="4057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80000"/>
                  </a:lnSpc>
                  <a:defRPr sz="4400" b="1" kern="0">
                    <a:ln w="18415" cmpd="sng">
                      <a:noFill/>
                      <a:prstDash val="solid"/>
                    </a:ln>
                    <a:solidFill>
                      <a:srgbClr val="FFC000"/>
                    </a:solidFill>
                    <a:latin typeface="Agency FB" panose="020B0503020202020204" pitchFamily="34" charset="0"/>
                    <a:ea typeface="微软雅黑" panose="020B0503020204020204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 w="18415" cmpd="sng">
                      <a:noFill/>
                      <a:prstDash val="solid"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cxnSp>
            <p:nvCxnSpPr>
              <p:cNvPr id="73" name="直接连接符 21">
                <a:extLst>
                  <a:ext uri="{FF2B5EF4-FFF2-40B4-BE49-F238E27FC236}">
                    <a16:creationId xmlns:a16="http://schemas.microsoft.com/office/drawing/2014/main" id="{5715BDFE-7846-4CF6-8D65-CD2F9A4507AD}"/>
                  </a:ext>
                </a:extLst>
              </p:cNvPr>
              <p:cNvCxnSpPr>
                <a:stCxn id="69" idx="6"/>
              </p:cNvCxnSpPr>
              <p:nvPr/>
            </p:nvCxnSpPr>
            <p:spPr>
              <a:xfrm>
                <a:off x="4650291" y="3060965"/>
                <a:ext cx="2682718" cy="0"/>
              </a:xfrm>
              <a:prstGeom prst="line">
                <a:avLst/>
              </a:prstGeom>
              <a:ln w="19050" cap="flat" cmpd="sng">
                <a:solidFill>
                  <a:srgbClr val="496A66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7831DC2-431D-40E5-993B-295832477E68}"/>
                </a:ext>
              </a:extLst>
            </p:cNvPr>
            <p:cNvSpPr txBox="1"/>
            <p:nvPr/>
          </p:nvSpPr>
          <p:spPr>
            <a:xfrm>
              <a:off x="2018030" y="5300020"/>
              <a:ext cx="380428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kumimoji="0" lang="en-US" altLang="zh-CN" sz="2000" kern="1200" cap="none" spc="0" normalizeH="0" baseline="0" noProof="0" dirty="0">
                  <a:latin typeface="Cambria" panose="02040503050406030204" pitchFamily="18" charset="0"/>
                  <a:ea typeface="Cambria" panose="02040503050406030204" pitchFamily="18" charset="0"/>
                  <a:sym typeface="+mn-ea"/>
                </a:rPr>
                <a:t>Đ</a:t>
              </a:r>
              <a:r>
                <a:rPr lang="en-US" altLang="zh-CN" sz="2000" dirty="0" err="1">
                  <a:latin typeface="Cambria" panose="02040503050406030204" pitchFamily="18" charset="0"/>
                  <a:ea typeface="Cambria" panose="02040503050406030204" pitchFamily="18" charset="0"/>
                  <a:sym typeface="+mn-ea"/>
                </a:rPr>
                <a:t>áp</a:t>
              </a:r>
              <a:r>
                <a:rPr lang="en-US" altLang="zh-CN" sz="2000" dirty="0">
                  <a:latin typeface="Cambria" panose="02040503050406030204" pitchFamily="18" charset="0"/>
                  <a:ea typeface="Cambria" panose="02040503050406030204" pitchFamily="18" charset="0"/>
                  <a:sym typeface="+mn-ea"/>
                </a:rPr>
                <a:t> </a:t>
              </a:r>
              <a:r>
                <a:rPr lang="en-US" altLang="zh-CN" sz="2000" dirty="0" err="1">
                  <a:latin typeface="Cambria" panose="02040503050406030204" pitchFamily="18" charset="0"/>
                  <a:ea typeface="Cambria" panose="02040503050406030204" pitchFamily="18" charset="0"/>
                  <a:sym typeface="+mn-ea"/>
                </a:rPr>
                <a:t>án</a:t>
              </a:r>
              <a:r>
                <a:rPr lang="en-US" altLang="zh-CN" sz="2000" dirty="0">
                  <a:latin typeface="Cambria" panose="02040503050406030204" pitchFamily="18" charset="0"/>
                  <a:ea typeface="Cambria" panose="02040503050406030204" pitchFamily="18" charset="0"/>
                  <a:sym typeface="+mn-ea"/>
                </a:rPr>
                <a:t> </a:t>
              </a:r>
              <a:r>
                <a:rPr lang="en-US" altLang="zh-CN" sz="2000" dirty="0" err="1">
                  <a:latin typeface="Cambria" panose="02040503050406030204" pitchFamily="18" charset="0"/>
                  <a:ea typeface="Cambria" panose="02040503050406030204" pitchFamily="18" charset="0"/>
                  <a:sym typeface="+mn-ea"/>
                </a:rPr>
                <a:t>sai</a:t>
              </a:r>
              <a:endParaRPr kumimoji="0" lang="en-US" altLang="zh-CN" sz="2000" kern="1200" cap="none" spc="0" normalizeH="0" baseline="0" noProof="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6228F99-975C-4BD5-BC18-E85082A4497A}"/>
              </a:ext>
            </a:extLst>
          </p:cNvPr>
          <p:cNvGrpSpPr/>
          <p:nvPr/>
        </p:nvGrpSpPr>
        <p:grpSpPr>
          <a:xfrm>
            <a:off x="962978" y="1234261"/>
            <a:ext cx="8488360" cy="827722"/>
            <a:chOff x="962978" y="1234261"/>
            <a:chExt cx="8488360" cy="82772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8474FE2-C257-4407-8E99-DB01798FDFC7}"/>
                </a:ext>
              </a:extLst>
            </p:cNvPr>
            <p:cNvGrpSpPr/>
            <p:nvPr/>
          </p:nvGrpSpPr>
          <p:grpSpPr>
            <a:xfrm>
              <a:off x="962978" y="1234261"/>
              <a:ext cx="8488360" cy="827722"/>
              <a:chOff x="962978" y="1234261"/>
              <a:chExt cx="8488360" cy="827722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E2570FFE-8A18-4144-8596-7273E06F91B6}"/>
                  </a:ext>
                </a:extLst>
              </p:cNvPr>
              <p:cNvSpPr/>
              <p:nvPr/>
            </p:nvSpPr>
            <p:spPr>
              <a:xfrm>
                <a:off x="962978" y="1234261"/>
                <a:ext cx="827722" cy="827722"/>
              </a:xfrm>
              <a:prstGeom prst="ellipse">
                <a:avLst/>
              </a:prstGeom>
              <a:noFill/>
              <a:ln w="28575">
                <a:solidFill>
                  <a:srgbClr val="496A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9EBFC42-DF6D-4693-AFFE-2B135F295F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03704" y="1902666"/>
                <a:ext cx="7747634" cy="0"/>
              </a:xfrm>
              <a:prstGeom prst="line">
                <a:avLst/>
              </a:prstGeom>
              <a:ln w="28575">
                <a:solidFill>
                  <a:srgbClr val="496A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0" name="Picture 6" descr="Apple Clipart. | Apple picture, Apple clip art">
              <a:extLst>
                <a:ext uri="{FF2B5EF4-FFF2-40B4-BE49-F238E27FC236}">
                  <a16:creationId xmlns:a16="http://schemas.microsoft.com/office/drawing/2014/main" id="{FF50C599-0F73-4252-8A99-71F5CF401D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284" y="1389557"/>
              <a:ext cx="481110" cy="517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514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5B392AB8-E4C8-4775-AC12-AFDAC63F15AE}"/>
              </a:ext>
            </a:extLst>
          </p:cNvPr>
          <p:cNvGrpSpPr/>
          <p:nvPr/>
        </p:nvGrpSpPr>
        <p:grpSpPr>
          <a:xfrm>
            <a:off x="762633" y="602822"/>
            <a:ext cx="9772422" cy="548640"/>
            <a:chOff x="689292" y="167640"/>
            <a:chExt cx="10999470" cy="548640"/>
          </a:xfrm>
        </p:grpSpPr>
        <p:grpSp>
          <p:nvGrpSpPr>
            <p:cNvPr id="57" name="组合 3">
              <a:extLst>
                <a:ext uri="{FF2B5EF4-FFF2-40B4-BE49-F238E27FC236}">
                  <a16:creationId xmlns:a16="http://schemas.microsoft.com/office/drawing/2014/main" id="{7ED7CFB0-2135-44ED-82E0-E340579D4829}"/>
                </a:ext>
              </a:extLst>
            </p:cNvPr>
            <p:cNvGrpSpPr/>
            <p:nvPr/>
          </p:nvGrpSpPr>
          <p:grpSpPr>
            <a:xfrm>
              <a:off x="4020185" y="167640"/>
              <a:ext cx="3561080" cy="548640"/>
              <a:chOff x="6331" y="329"/>
              <a:chExt cx="5608" cy="864"/>
            </a:xfrm>
          </p:grpSpPr>
          <p:sp>
            <p:nvSpPr>
              <p:cNvPr id="60" name="圆角矩形 16">
                <a:extLst>
                  <a:ext uri="{FF2B5EF4-FFF2-40B4-BE49-F238E27FC236}">
                    <a16:creationId xmlns:a16="http://schemas.microsoft.com/office/drawing/2014/main" id="{97A991EF-E4EB-4D05-ACF6-C57AD671EF07}"/>
                  </a:ext>
                </a:extLst>
              </p:cNvPr>
              <p:cNvSpPr/>
              <p:nvPr/>
            </p:nvSpPr>
            <p:spPr>
              <a:xfrm>
                <a:off x="6331" y="329"/>
                <a:ext cx="5608" cy="864"/>
              </a:xfrm>
              <a:prstGeom prst="roundRect">
                <a:avLst>
                  <a:gd name="adj" fmla="val 30981"/>
                </a:avLst>
              </a:prstGeom>
              <a:solidFill>
                <a:srgbClr val="496A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文本框 2">
                <a:extLst>
                  <a:ext uri="{FF2B5EF4-FFF2-40B4-BE49-F238E27FC236}">
                    <a16:creationId xmlns:a16="http://schemas.microsoft.com/office/drawing/2014/main" id="{045D3F27-90F5-4E67-8645-84D176A9010B}"/>
                  </a:ext>
                </a:extLst>
              </p:cNvPr>
              <p:cNvSpPr txBox="1"/>
              <p:nvPr/>
            </p:nvSpPr>
            <p:spPr>
              <a:xfrm>
                <a:off x="6331" y="415"/>
                <a:ext cx="5454" cy="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Câu</a:t>
                </a:r>
                <a:r>
                  <a:rPr lang="en-US" altLang="zh-CN" sz="24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3</a:t>
                </a:r>
                <a:endParaRPr lang="zh-CN" altLang="en-US" sz="2400" b="1" dirty="0">
                  <a:solidFill>
                    <a:schemeClr val="bg1"/>
                  </a:solidFill>
                  <a:latin typeface="Cambria" panose="02040503050406030204" pitchFamily="18" charset="0"/>
                  <a:ea typeface="微软雅黑" panose="020B0503020204020204" charset="-122"/>
                </a:endParaRPr>
              </a:p>
            </p:txBody>
          </p:sp>
        </p:grpSp>
        <p:cxnSp>
          <p:nvCxnSpPr>
            <p:cNvPr id="58" name="直接连接符 4">
              <a:extLst>
                <a:ext uri="{FF2B5EF4-FFF2-40B4-BE49-F238E27FC236}">
                  <a16:creationId xmlns:a16="http://schemas.microsoft.com/office/drawing/2014/main" id="{0EF6B845-EB34-4430-9944-9EA8309FE005}"/>
                </a:ext>
              </a:extLst>
            </p:cNvPr>
            <p:cNvCxnSpPr>
              <a:cxnSpLocks/>
              <a:stCxn id="60" idx="3"/>
            </p:cNvCxnSpPr>
            <p:nvPr/>
          </p:nvCxnSpPr>
          <p:spPr>
            <a:xfrm>
              <a:off x="7581582" y="442046"/>
              <a:ext cx="4107180" cy="14605"/>
            </a:xfrm>
            <a:prstGeom prst="line">
              <a:avLst/>
            </a:prstGeom>
            <a:ln w="15875">
              <a:solidFill>
                <a:srgbClr val="496A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">
              <a:extLst>
                <a:ext uri="{FF2B5EF4-FFF2-40B4-BE49-F238E27FC236}">
                  <a16:creationId xmlns:a16="http://schemas.microsoft.com/office/drawing/2014/main" id="{5244D4A2-F4B8-4D7F-BB2B-6A143677516B}"/>
                </a:ext>
              </a:extLst>
            </p:cNvPr>
            <p:cNvCxnSpPr>
              <a:cxnSpLocks/>
              <a:endCxn id="72" idx="1"/>
            </p:cNvCxnSpPr>
            <p:nvPr/>
          </p:nvCxnSpPr>
          <p:spPr>
            <a:xfrm flipV="1">
              <a:off x="689292" y="453159"/>
              <a:ext cx="3331210" cy="1588"/>
            </a:xfrm>
            <a:prstGeom prst="line">
              <a:avLst/>
            </a:prstGeom>
            <a:ln w="15875">
              <a:solidFill>
                <a:srgbClr val="496A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文本框 20">
            <a:extLst>
              <a:ext uri="{FF2B5EF4-FFF2-40B4-BE49-F238E27FC236}">
                <a16:creationId xmlns:a16="http://schemas.microsoft.com/office/drawing/2014/main" id="{8F47163C-A356-4ABD-8296-FB4BF96FC40B}"/>
              </a:ext>
            </a:extLst>
          </p:cNvPr>
          <p:cNvSpPr txBox="1"/>
          <p:nvPr/>
        </p:nvSpPr>
        <p:spPr>
          <a:xfrm>
            <a:off x="1960879" y="1349986"/>
            <a:ext cx="7116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AutoShape 14">
            <a:extLst>
              <a:ext uri="{FF2B5EF4-FFF2-40B4-BE49-F238E27FC236}">
                <a16:creationId xmlns:a16="http://schemas.microsoft.com/office/drawing/2014/main" id="{0BD27AE3-CD5A-4CA3-8517-BE264E103E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5833744" y="2540173"/>
            <a:ext cx="335885" cy="3982055"/>
          </a:xfrm>
          <a:prstGeom prst="roundRect">
            <a:avLst>
              <a:gd name="adj" fmla="val 50000"/>
            </a:avLst>
          </a:prstGeom>
          <a:solidFill>
            <a:srgbClr val="9CAFAF">
              <a:alpha val="70000"/>
            </a:srgbClr>
          </a:solidFill>
          <a:ln w="12700" cmpd="sng">
            <a:noFill/>
            <a:rou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8A6E27C-D337-4C7A-B9BF-5E27551A36F4}"/>
              </a:ext>
            </a:extLst>
          </p:cNvPr>
          <p:cNvGrpSpPr/>
          <p:nvPr/>
        </p:nvGrpSpPr>
        <p:grpSpPr>
          <a:xfrm>
            <a:off x="1933574" y="2600498"/>
            <a:ext cx="8005445" cy="838835"/>
            <a:chOff x="2018665" y="2293930"/>
            <a:chExt cx="8005445" cy="838835"/>
          </a:xfrm>
        </p:grpSpPr>
        <p:grpSp>
          <p:nvGrpSpPr>
            <p:cNvPr id="51" name="组合 14">
              <a:extLst>
                <a:ext uri="{FF2B5EF4-FFF2-40B4-BE49-F238E27FC236}">
                  <a16:creationId xmlns:a16="http://schemas.microsoft.com/office/drawing/2014/main" id="{C374F118-DAD5-4FC9-9267-97B85606BE13}"/>
                </a:ext>
              </a:extLst>
            </p:cNvPr>
            <p:cNvGrpSpPr/>
            <p:nvPr/>
          </p:nvGrpSpPr>
          <p:grpSpPr>
            <a:xfrm>
              <a:off x="5997575" y="2311710"/>
              <a:ext cx="4026535" cy="821055"/>
              <a:chOff x="4480122" y="1063989"/>
              <a:chExt cx="3752920" cy="764802"/>
            </a:xfrm>
          </p:grpSpPr>
          <p:sp>
            <p:nvSpPr>
              <p:cNvPr id="52" name="椭圆 15">
                <a:extLst>
                  <a:ext uri="{FF2B5EF4-FFF2-40B4-BE49-F238E27FC236}">
                    <a16:creationId xmlns:a16="http://schemas.microsoft.com/office/drawing/2014/main" id="{371BA018-D083-4A8C-B8DB-7E9545BADB69}"/>
                  </a:ext>
                </a:extLst>
              </p:cNvPr>
              <p:cNvSpPr/>
              <p:nvPr/>
            </p:nvSpPr>
            <p:spPr>
              <a:xfrm>
                <a:off x="4480122" y="1324212"/>
                <a:ext cx="190469" cy="190407"/>
              </a:xfrm>
              <a:prstGeom prst="ellipse">
                <a:avLst/>
              </a:prstGeom>
              <a:solidFill>
                <a:srgbClr val="496A6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1" name="椭圆形标注 14">
                <a:extLst>
                  <a:ext uri="{FF2B5EF4-FFF2-40B4-BE49-F238E27FC236}">
                    <a16:creationId xmlns:a16="http://schemas.microsoft.com/office/drawing/2014/main" id="{BEAEAFE7-43FA-49BC-A7E6-8723ACE6442F}"/>
                  </a:ext>
                </a:extLst>
              </p:cNvPr>
              <p:cNvSpPr/>
              <p:nvPr/>
            </p:nvSpPr>
            <p:spPr>
              <a:xfrm rot="6221014" flipH="1">
                <a:off x="7428447" y="1067837"/>
                <a:ext cx="764802" cy="757106"/>
              </a:xfrm>
              <a:prstGeom prst="wedgeEllipseCallout">
                <a:avLst>
                  <a:gd name="adj1" fmla="val -11259"/>
                  <a:gd name="adj2" fmla="val 65208"/>
                </a:avLst>
              </a:prstGeom>
              <a:solidFill>
                <a:srgbClr val="496A66"/>
              </a:solidFill>
              <a:ln w="19050">
                <a:noFill/>
              </a:ln>
            </p:spPr>
            <p:txBody>
              <a:bodyPr/>
              <a:lstStyle/>
              <a:p>
                <a:endParaRPr lang="en-US" altLang="zh-CN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2" name="TextBox 15">
                <a:extLst>
                  <a:ext uri="{FF2B5EF4-FFF2-40B4-BE49-F238E27FC236}">
                    <a16:creationId xmlns:a16="http://schemas.microsoft.com/office/drawing/2014/main" id="{3EC98CA1-735E-4D52-AA17-378E55D02F37}"/>
                  </a:ext>
                </a:extLst>
              </p:cNvPr>
              <p:cNvSpPr txBox="1"/>
              <p:nvPr/>
            </p:nvSpPr>
            <p:spPr>
              <a:xfrm flipH="1">
                <a:off x="7388628" y="1243693"/>
                <a:ext cx="844414" cy="4057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80000"/>
                  </a:lnSpc>
                  <a:defRPr sz="4400" b="1" kern="0">
                    <a:ln w="18415" cmpd="sng">
                      <a:noFill/>
                      <a:prstDash val="solid"/>
                    </a:ln>
                    <a:solidFill>
                      <a:srgbClr val="FFC000"/>
                    </a:solidFill>
                    <a:latin typeface="Agency FB" panose="020B0503020202020204" pitchFamily="34" charset="0"/>
                    <a:ea typeface="微软雅黑" panose="020B0503020204020204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 w="18415" cmpd="sng">
                      <a:noFill/>
                      <a:prstDash val="solid"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cxnSp>
            <p:nvCxnSpPr>
              <p:cNvPr id="64" name="直接连接符 16">
                <a:extLst>
                  <a:ext uri="{FF2B5EF4-FFF2-40B4-BE49-F238E27FC236}">
                    <a16:creationId xmlns:a16="http://schemas.microsoft.com/office/drawing/2014/main" id="{FFEB8C80-3A46-4A42-8FC1-12A1F1F16D9E}"/>
                  </a:ext>
                </a:extLst>
              </p:cNvPr>
              <p:cNvCxnSpPr>
                <a:stCxn id="52" idx="6"/>
              </p:cNvCxnSpPr>
              <p:nvPr/>
            </p:nvCxnSpPr>
            <p:spPr>
              <a:xfrm>
                <a:off x="4650296" y="1412238"/>
                <a:ext cx="2682718" cy="0"/>
              </a:xfrm>
              <a:prstGeom prst="line">
                <a:avLst/>
              </a:prstGeom>
              <a:ln w="19050" cap="flat" cmpd="sng">
                <a:solidFill>
                  <a:srgbClr val="496A66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0368960-89BA-42A4-8D04-EA0B1D42B6EE}"/>
                </a:ext>
              </a:extLst>
            </p:cNvPr>
            <p:cNvSpPr txBox="1"/>
            <p:nvPr/>
          </p:nvSpPr>
          <p:spPr>
            <a:xfrm>
              <a:off x="2018665" y="2293930"/>
              <a:ext cx="351472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>
                <a:buClr>
                  <a:srgbClr val="000000"/>
                </a:buClr>
                <a:defRPr/>
              </a:pPr>
              <a:r>
                <a:rPr lang="en-US" sz="20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Đáp</a:t>
              </a:r>
              <a:r>
                <a:rPr lang="en-US" sz="20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án</a:t>
              </a:r>
              <a:r>
                <a:rPr lang="en-US" sz="20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đúng</a:t>
              </a:r>
              <a:endParaRPr lang="en-US" sz="20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0B884FE-1615-4AB0-B619-BFA1DAC3D67D}"/>
              </a:ext>
            </a:extLst>
          </p:cNvPr>
          <p:cNvGrpSpPr/>
          <p:nvPr/>
        </p:nvGrpSpPr>
        <p:grpSpPr>
          <a:xfrm>
            <a:off x="2174539" y="4107988"/>
            <a:ext cx="7802580" cy="829945"/>
            <a:chOff x="2259630" y="3809040"/>
            <a:chExt cx="7802580" cy="829945"/>
          </a:xfrm>
        </p:grpSpPr>
        <p:grpSp>
          <p:nvGrpSpPr>
            <p:cNvPr id="45" name="组合 6">
              <a:extLst>
                <a:ext uri="{FF2B5EF4-FFF2-40B4-BE49-F238E27FC236}">
                  <a16:creationId xmlns:a16="http://schemas.microsoft.com/office/drawing/2014/main" id="{A775861B-63CE-47FC-84D9-42E46640EE22}"/>
                </a:ext>
              </a:extLst>
            </p:cNvPr>
            <p:cNvGrpSpPr/>
            <p:nvPr/>
          </p:nvGrpSpPr>
          <p:grpSpPr>
            <a:xfrm>
              <a:off x="2259630" y="3819835"/>
              <a:ext cx="3945590" cy="819150"/>
              <a:chOff x="996159" y="1891680"/>
              <a:chExt cx="3676817" cy="764802"/>
            </a:xfrm>
          </p:grpSpPr>
          <p:sp>
            <p:nvSpPr>
              <p:cNvPr id="47" name="椭圆 7">
                <a:extLst>
                  <a:ext uri="{FF2B5EF4-FFF2-40B4-BE49-F238E27FC236}">
                    <a16:creationId xmlns:a16="http://schemas.microsoft.com/office/drawing/2014/main" id="{3C623CE4-CE54-465F-A762-573CFBDBF868}"/>
                  </a:ext>
                </a:extLst>
              </p:cNvPr>
              <p:cNvSpPr/>
              <p:nvPr/>
            </p:nvSpPr>
            <p:spPr>
              <a:xfrm flipH="1">
                <a:off x="4482539" y="2152444"/>
                <a:ext cx="190437" cy="189213"/>
              </a:xfrm>
              <a:prstGeom prst="ellipse">
                <a:avLst/>
              </a:prstGeom>
              <a:solidFill>
                <a:srgbClr val="496A6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8" name="椭圆形标注 8">
                <a:extLst>
                  <a:ext uri="{FF2B5EF4-FFF2-40B4-BE49-F238E27FC236}">
                    <a16:creationId xmlns:a16="http://schemas.microsoft.com/office/drawing/2014/main" id="{619B2E0D-FE41-4C8A-81ED-7718EA80F751}"/>
                  </a:ext>
                </a:extLst>
              </p:cNvPr>
              <p:cNvSpPr/>
              <p:nvPr/>
            </p:nvSpPr>
            <p:spPr>
              <a:xfrm rot="15378986">
                <a:off x="999988" y="1895588"/>
                <a:ext cx="764802" cy="756986"/>
              </a:xfrm>
              <a:prstGeom prst="wedgeEllipseCallout">
                <a:avLst>
                  <a:gd name="adj1" fmla="val -11257"/>
                  <a:gd name="adj2" fmla="val 65210"/>
                </a:avLst>
              </a:prstGeom>
              <a:solidFill>
                <a:srgbClr val="496A66"/>
              </a:solidFill>
              <a:ln w="19050" cmpd="sng">
                <a:noFill/>
                <a:round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9" name="TextBox 5">
                <a:extLst>
                  <a:ext uri="{FF2B5EF4-FFF2-40B4-BE49-F238E27FC236}">
                    <a16:creationId xmlns:a16="http://schemas.microsoft.com/office/drawing/2014/main" id="{5AFF756D-FB5E-44CB-9A29-4A8FFFBC1FA8}"/>
                  </a:ext>
                </a:extLst>
              </p:cNvPr>
              <p:cNvSpPr txBox="1"/>
              <p:nvPr/>
            </p:nvSpPr>
            <p:spPr>
              <a:xfrm>
                <a:off x="996159" y="2088198"/>
                <a:ext cx="844269" cy="40670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80000"/>
                  </a:lnSpc>
                  <a:defRPr sz="4400" b="1" kern="0">
                    <a:ln w="18415" cmpd="sng">
                      <a:noFill/>
                      <a:prstDash val="solid"/>
                    </a:ln>
                    <a:solidFill>
                      <a:srgbClr val="FFC000"/>
                    </a:solidFill>
                    <a:latin typeface="Agency FB" panose="020B0503020202020204" pitchFamily="34" charset="0"/>
                    <a:ea typeface="微软雅黑" panose="020B0503020204020204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 w="18415" cmpd="sng">
                      <a:noFill/>
                      <a:prstDash val="solid"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cxnSp>
            <p:nvCxnSpPr>
              <p:cNvPr id="50" name="直接连接符 6">
                <a:extLst>
                  <a:ext uri="{FF2B5EF4-FFF2-40B4-BE49-F238E27FC236}">
                    <a16:creationId xmlns:a16="http://schemas.microsoft.com/office/drawing/2014/main" id="{6947442D-0B2A-4F1F-B060-BC2ECBB26141}"/>
                  </a:ext>
                </a:extLst>
              </p:cNvPr>
              <p:cNvCxnSpPr>
                <a:cxnSpLocks/>
                <a:stCxn id="47" idx="6"/>
              </p:cNvCxnSpPr>
              <p:nvPr/>
            </p:nvCxnSpPr>
            <p:spPr>
              <a:xfrm flipH="1">
                <a:off x="1827759" y="2239929"/>
                <a:ext cx="2635918" cy="0"/>
              </a:xfrm>
              <a:prstGeom prst="line">
                <a:avLst/>
              </a:prstGeom>
              <a:ln w="19050" cap="flat" cmpd="sng">
                <a:solidFill>
                  <a:srgbClr val="496A66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7D89F19-4F66-4DC6-AF60-7079D2ED4C1D}"/>
                </a:ext>
              </a:extLst>
            </p:cNvPr>
            <p:cNvSpPr txBox="1"/>
            <p:nvPr/>
          </p:nvSpPr>
          <p:spPr>
            <a:xfrm>
              <a:off x="6293485" y="3809040"/>
              <a:ext cx="37687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altLang="zh-CN" sz="2000" kern="0" cap="none" spc="0" normalizeH="0" baseline="0" noProof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Đ</a:t>
              </a:r>
              <a:r>
                <a:rPr lang="en-US" altLang="zh-CN" sz="20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áp</a:t>
              </a:r>
              <a:r>
                <a:rPr lang="en-US" altLang="zh-CN" sz="20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altLang="zh-CN" sz="20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án</a:t>
              </a:r>
              <a:r>
                <a:rPr lang="en-US" altLang="zh-CN" sz="20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altLang="zh-CN" sz="20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sai</a:t>
              </a:r>
              <a:endParaRPr kumimoji="0" lang="en-US" altLang="zh-CN" sz="2000" kern="1200" cap="none" spc="0" normalizeH="0" baseline="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2CDE670-0FBB-47D7-8685-410238E45AA9}"/>
              </a:ext>
            </a:extLst>
          </p:cNvPr>
          <p:cNvGrpSpPr/>
          <p:nvPr/>
        </p:nvGrpSpPr>
        <p:grpSpPr>
          <a:xfrm>
            <a:off x="1932939" y="5606588"/>
            <a:ext cx="8024325" cy="831215"/>
            <a:chOff x="2018030" y="5300020"/>
            <a:chExt cx="8024325" cy="831215"/>
          </a:xfrm>
        </p:grpSpPr>
        <p:grpSp>
          <p:nvGrpSpPr>
            <p:cNvPr id="68" name="组合 18">
              <a:extLst>
                <a:ext uri="{FF2B5EF4-FFF2-40B4-BE49-F238E27FC236}">
                  <a16:creationId xmlns:a16="http://schemas.microsoft.com/office/drawing/2014/main" id="{DCDDAA05-ECD8-418F-A32C-204AADACF0B7}"/>
                </a:ext>
              </a:extLst>
            </p:cNvPr>
            <p:cNvGrpSpPr/>
            <p:nvPr/>
          </p:nvGrpSpPr>
          <p:grpSpPr>
            <a:xfrm>
              <a:off x="5997575" y="5310180"/>
              <a:ext cx="4044780" cy="821055"/>
              <a:chOff x="4480122" y="2712716"/>
              <a:chExt cx="3769926" cy="764802"/>
            </a:xfrm>
          </p:grpSpPr>
          <p:sp>
            <p:nvSpPr>
              <p:cNvPr id="69" name="椭圆 19">
                <a:extLst>
                  <a:ext uri="{FF2B5EF4-FFF2-40B4-BE49-F238E27FC236}">
                    <a16:creationId xmlns:a16="http://schemas.microsoft.com/office/drawing/2014/main" id="{8D0FBC5C-4DAD-43D5-895F-C478D9597E46}"/>
                  </a:ext>
                </a:extLst>
              </p:cNvPr>
              <p:cNvSpPr/>
              <p:nvPr/>
            </p:nvSpPr>
            <p:spPr>
              <a:xfrm>
                <a:off x="4480122" y="2972939"/>
                <a:ext cx="190469" cy="190407"/>
              </a:xfrm>
              <a:prstGeom prst="ellipse">
                <a:avLst/>
              </a:prstGeom>
              <a:solidFill>
                <a:srgbClr val="496A6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" name="椭圆形标注 20">
                <a:extLst>
                  <a:ext uri="{FF2B5EF4-FFF2-40B4-BE49-F238E27FC236}">
                    <a16:creationId xmlns:a16="http://schemas.microsoft.com/office/drawing/2014/main" id="{AFB644EB-8B5E-4BA7-B0C3-BC7B3F5A3B2F}"/>
                  </a:ext>
                </a:extLst>
              </p:cNvPr>
              <p:cNvSpPr/>
              <p:nvPr/>
            </p:nvSpPr>
            <p:spPr>
              <a:xfrm rot="6221014" flipH="1">
                <a:off x="7428554" y="2716559"/>
                <a:ext cx="764802" cy="757116"/>
              </a:xfrm>
              <a:prstGeom prst="wedgeEllipseCallout">
                <a:avLst>
                  <a:gd name="adj1" fmla="val -11257"/>
                  <a:gd name="adj2" fmla="val 65210"/>
                </a:avLst>
              </a:prstGeom>
              <a:solidFill>
                <a:srgbClr val="496A66"/>
              </a:solidFill>
              <a:ln w="19050" cmpd="sng">
                <a:noFill/>
                <a:round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1" name="TextBox 20">
                <a:extLst>
                  <a:ext uri="{FF2B5EF4-FFF2-40B4-BE49-F238E27FC236}">
                    <a16:creationId xmlns:a16="http://schemas.microsoft.com/office/drawing/2014/main" id="{6C409E62-33A3-47F5-840B-E231720245A6}"/>
                  </a:ext>
                </a:extLst>
              </p:cNvPr>
              <p:cNvSpPr txBox="1"/>
              <p:nvPr/>
            </p:nvSpPr>
            <p:spPr>
              <a:xfrm flipH="1">
                <a:off x="7405634" y="2892234"/>
                <a:ext cx="844414" cy="4057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80000"/>
                  </a:lnSpc>
                  <a:defRPr sz="4400" b="1" kern="0">
                    <a:ln w="18415" cmpd="sng">
                      <a:noFill/>
                      <a:prstDash val="solid"/>
                    </a:ln>
                    <a:solidFill>
                      <a:srgbClr val="FFC000"/>
                    </a:solidFill>
                    <a:latin typeface="Agency FB" panose="020B0503020202020204" pitchFamily="34" charset="0"/>
                    <a:ea typeface="微软雅黑" panose="020B0503020204020204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 w="18415" cmpd="sng">
                      <a:noFill/>
                      <a:prstDash val="solid"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cxnSp>
            <p:nvCxnSpPr>
              <p:cNvPr id="73" name="直接连接符 21">
                <a:extLst>
                  <a:ext uri="{FF2B5EF4-FFF2-40B4-BE49-F238E27FC236}">
                    <a16:creationId xmlns:a16="http://schemas.microsoft.com/office/drawing/2014/main" id="{5715BDFE-7846-4CF6-8D65-CD2F9A4507AD}"/>
                  </a:ext>
                </a:extLst>
              </p:cNvPr>
              <p:cNvCxnSpPr>
                <a:stCxn id="69" idx="6"/>
              </p:cNvCxnSpPr>
              <p:nvPr/>
            </p:nvCxnSpPr>
            <p:spPr>
              <a:xfrm>
                <a:off x="4650291" y="3060965"/>
                <a:ext cx="2682718" cy="0"/>
              </a:xfrm>
              <a:prstGeom prst="line">
                <a:avLst/>
              </a:prstGeom>
              <a:ln w="19050" cap="flat" cmpd="sng">
                <a:solidFill>
                  <a:srgbClr val="496A66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7831DC2-431D-40E5-993B-295832477E68}"/>
                </a:ext>
              </a:extLst>
            </p:cNvPr>
            <p:cNvSpPr txBox="1"/>
            <p:nvPr/>
          </p:nvSpPr>
          <p:spPr>
            <a:xfrm>
              <a:off x="2018030" y="5300020"/>
              <a:ext cx="380428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kumimoji="0" lang="en-US" altLang="zh-CN" sz="2000" kern="1200" cap="none" spc="0" normalizeH="0" baseline="0" noProof="0" dirty="0">
                  <a:latin typeface="Cambria" panose="02040503050406030204" pitchFamily="18" charset="0"/>
                  <a:ea typeface="Cambria" panose="02040503050406030204" pitchFamily="18" charset="0"/>
                  <a:sym typeface="+mn-ea"/>
                </a:rPr>
                <a:t>Đ</a:t>
              </a:r>
              <a:r>
                <a:rPr lang="en-US" altLang="zh-CN" sz="2000" dirty="0" err="1">
                  <a:latin typeface="Cambria" panose="02040503050406030204" pitchFamily="18" charset="0"/>
                  <a:ea typeface="Cambria" panose="02040503050406030204" pitchFamily="18" charset="0"/>
                  <a:sym typeface="+mn-ea"/>
                </a:rPr>
                <a:t>áp</a:t>
              </a:r>
              <a:r>
                <a:rPr lang="en-US" altLang="zh-CN" sz="2000" dirty="0">
                  <a:latin typeface="Cambria" panose="02040503050406030204" pitchFamily="18" charset="0"/>
                  <a:ea typeface="Cambria" panose="02040503050406030204" pitchFamily="18" charset="0"/>
                  <a:sym typeface="+mn-ea"/>
                </a:rPr>
                <a:t> </a:t>
              </a:r>
              <a:r>
                <a:rPr lang="en-US" altLang="zh-CN" sz="2000" dirty="0" err="1">
                  <a:latin typeface="Cambria" panose="02040503050406030204" pitchFamily="18" charset="0"/>
                  <a:ea typeface="Cambria" panose="02040503050406030204" pitchFamily="18" charset="0"/>
                  <a:sym typeface="+mn-ea"/>
                </a:rPr>
                <a:t>án</a:t>
              </a:r>
              <a:r>
                <a:rPr lang="en-US" altLang="zh-CN" sz="2000" dirty="0">
                  <a:latin typeface="Cambria" panose="02040503050406030204" pitchFamily="18" charset="0"/>
                  <a:ea typeface="Cambria" panose="02040503050406030204" pitchFamily="18" charset="0"/>
                  <a:sym typeface="+mn-ea"/>
                </a:rPr>
                <a:t> </a:t>
              </a:r>
              <a:r>
                <a:rPr lang="en-US" altLang="zh-CN" sz="2000" dirty="0" err="1">
                  <a:latin typeface="Cambria" panose="02040503050406030204" pitchFamily="18" charset="0"/>
                  <a:ea typeface="Cambria" panose="02040503050406030204" pitchFamily="18" charset="0"/>
                  <a:sym typeface="+mn-ea"/>
                </a:rPr>
                <a:t>sai</a:t>
              </a:r>
              <a:endParaRPr kumimoji="0" lang="en-US" altLang="zh-CN" sz="2000" kern="1200" cap="none" spc="0" normalizeH="0" baseline="0" noProof="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6228F99-975C-4BD5-BC18-E85082A4497A}"/>
              </a:ext>
            </a:extLst>
          </p:cNvPr>
          <p:cNvGrpSpPr/>
          <p:nvPr/>
        </p:nvGrpSpPr>
        <p:grpSpPr>
          <a:xfrm>
            <a:off x="962978" y="1234261"/>
            <a:ext cx="8488360" cy="827722"/>
            <a:chOff x="962978" y="1234261"/>
            <a:chExt cx="8488360" cy="82772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8474FE2-C257-4407-8E99-DB01798FDFC7}"/>
                </a:ext>
              </a:extLst>
            </p:cNvPr>
            <p:cNvGrpSpPr/>
            <p:nvPr/>
          </p:nvGrpSpPr>
          <p:grpSpPr>
            <a:xfrm>
              <a:off x="962978" y="1234261"/>
              <a:ext cx="8488360" cy="827722"/>
              <a:chOff x="962978" y="1234261"/>
              <a:chExt cx="8488360" cy="827722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E2570FFE-8A18-4144-8596-7273E06F91B6}"/>
                  </a:ext>
                </a:extLst>
              </p:cNvPr>
              <p:cNvSpPr/>
              <p:nvPr/>
            </p:nvSpPr>
            <p:spPr>
              <a:xfrm>
                <a:off x="962978" y="1234261"/>
                <a:ext cx="827722" cy="827722"/>
              </a:xfrm>
              <a:prstGeom prst="ellipse">
                <a:avLst/>
              </a:prstGeom>
              <a:noFill/>
              <a:ln w="28575">
                <a:solidFill>
                  <a:srgbClr val="496A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9EBFC42-DF6D-4693-AFFE-2B135F295F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03704" y="1902666"/>
                <a:ext cx="7747634" cy="0"/>
              </a:xfrm>
              <a:prstGeom prst="line">
                <a:avLst/>
              </a:prstGeom>
              <a:ln w="28575">
                <a:solidFill>
                  <a:srgbClr val="496A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0" name="Picture 6" descr="Apple Clipart. | Apple picture, Apple clip art">
              <a:extLst>
                <a:ext uri="{FF2B5EF4-FFF2-40B4-BE49-F238E27FC236}">
                  <a16:creationId xmlns:a16="http://schemas.microsoft.com/office/drawing/2014/main" id="{FF50C599-0F73-4252-8A99-71F5CF401D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284" y="1389557"/>
              <a:ext cx="481110" cy="517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1136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ME - Thu hoạch hoa quả" id="{E77FF167-4259-4928-823C-BB69AE4A3FB2}" vid="{1CD6888C-89DD-4783-9FFB-597D1467FC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GAME - Thu hoạch hoa quả. LUU hien</Template>
  <TotalTime>2</TotalTime>
  <Words>280</Words>
  <Application>Microsoft Office PowerPoint</Application>
  <PresentationFormat>Widescreen</PresentationFormat>
  <Paragraphs>115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맑은 고딕</vt:lpstr>
      <vt:lpstr>微软雅黑</vt:lpstr>
      <vt:lpstr>Arial</vt:lpstr>
      <vt:lpstr>Calibri</vt:lpstr>
      <vt:lpstr>Calibri Light</vt:lpstr>
      <vt:lpstr>Cambria</vt:lpstr>
      <vt:lpstr>等线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2020-10-12T04:46:33Z</dcterms:created>
  <dcterms:modified xsi:type="dcterms:W3CDTF">2020-10-12T04:48:36Z</dcterms:modified>
</cp:coreProperties>
</file>