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18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0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slide" Target="slide2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34" Type="http://schemas.openxmlformats.org/officeDocument/2006/relationships/slide" Target="slide5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microsoft.com/office/2007/relationships/hdphoto" Target="../media/hdphoto5.wdp"/><Relationship Id="rId33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32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microsoft.com/office/2007/relationships/hdphoto" Target="../media/hdphoto4.wdp"/><Relationship Id="rId28" Type="http://schemas.microsoft.com/office/2007/relationships/hdphoto" Target="../media/hdphoto6.wdp"/><Relationship Id="rId36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31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8.png"/><Relationship Id="rId22" Type="http://schemas.openxmlformats.org/officeDocument/2006/relationships/image" Target="../media/image15.png"/><Relationship Id="rId27" Type="http://schemas.openxmlformats.org/officeDocument/2006/relationships/image" Target="../media/image17.png"/><Relationship Id="rId30" Type="http://schemas.openxmlformats.org/officeDocument/2006/relationships/image" Target="../media/image18.png"/><Relationship Id="rId35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hq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6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9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1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4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273978" y="246396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CỨU HỘ SẠC LỠ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Mua 6m vải hết 90 000 đồng. Hỏi mua 10m vải như thế hết bao nhiêu tiền?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D150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000 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15 000 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540 000 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54 000 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143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18</cp:revision>
  <dcterms:created xsi:type="dcterms:W3CDTF">2020-10-18T11:17:04Z</dcterms:created>
  <dcterms:modified xsi:type="dcterms:W3CDTF">2020-11-17T16:03:08Z</dcterms:modified>
</cp:coreProperties>
</file>