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8" r:id="rId2"/>
    <p:sldId id="272" r:id="rId3"/>
    <p:sldId id="256" r:id="rId4"/>
    <p:sldId id="270" r:id="rId5"/>
    <p:sldId id="257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74" r:id="rId14"/>
    <p:sldId id="273" r:id="rId1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882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ACA53A-A608-4778-9F87-1A385BBEA640}" type="datetimeFigureOut">
              <a:rPr lang="en-US" smtClean="0"/>
              <a:t>4/22/2020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75C16-7DD3-42DA-9CD1-D443B9193B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55320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ACA53A-A608-4778-9F87-1A385BBEA640}" type="datetimeFigureOut">
              <a:rPr lang="en-US" smtClean="0"/>
              <a:t>4/22/2020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75C16-7DD3-42DA-9CD1-D443B9193B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62979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ACA53A-A608-4778-9F87-1A385BBEA640}" type="datetimeFigureOut">
              <a:rPr lang="en-US" smtClean="0"/>
              <a:t>4/22/2020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75C16-7DD3-42DA-9CD1-D443B9193B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9520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ACA53A-A608-4778-9F87-1A385BBEA640}" type="datetimeFigureOut">
              <a:rPr lang="en-US" smtClean="0"/>
              <a:t>4/22/2020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75C16-7DD3-42DA-9CD1-D443B9193B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46165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ACA53A-A608-4778-9F87-1A385BBEA640}" type="datetimeFigureOut">
              <a:rPr lang="en-US" smtClean="0"/>
              <a:t>4/22/2020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75C16-7DD3-42DA-9CD1-D443B9193B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69962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ACA53A-A608-4778-9F87-1A385BBEA640}" type="datetimeFigureOut">
              <a:rPr lang="en-US" smtClean="0"/>
              <a:t>4/22/2020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75C16-7DD3-42DA-9CD1-D443B9193B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4615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ACA53A-A608-4778-9F87-1A385BBEA640}" type="datetimeFigureOut">
              <a:rPr lang="en-US" smtClean="0"/>
              <a:t>4/22/2020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75C16-7DD3-42DA-9CD1-D443B9193B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12880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ACA53A-A608-4778-9F87-1A385BBEA640}" type="datetimeFigureOut">
              <a:rPr lang="en-US" smtClean="0"/>
              <a:t>4/22/2020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75C16-7DD3-42DA-9CD1-D443B9193B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31926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ACA53A-A608-4778-9F87-1A385BBEA640}" type="datetimeFigureOut">
              <a:rPr lang="en-US" smtClean="0"/>
              <a:t>4/22/2020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75C16-7DD3-42DA-9CD1-D443B9193B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01959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ACA53A-A608-4778-9F87-1A385BBEA640}" type="datetimeFigureOut">
              <a:rPr lang="en-US" smtClean="0"/>
              <a:t>4/22/2020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75C16-7DD3-42DA-9CD1-D443B9193B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5377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ACA53A-A608-4778-9F87-1A385BBEA640}" type="datetimeFigureOut">
              <a:rPr lang="en-US" smtClean="0"/>
              <a:t>4/22/2020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75C16-7DD3-42DA-9CD1-D443B9193B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84316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ACA53A-A608-4778-9F87-1A385BBEA640}" type="datetimeFigureOut">
              <a:rPr lang="en-US" smtClean="0"/>
              <a:t>4/22/2020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175C16-7DD3-42DA-9CD1-D443B9193B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414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31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12" Type="http://schemas.openxmlformats.org/officeDocument/2006/relationships/image" Target="../media/image30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slide" Target="slide5.xml"/><Relationship Id="rId11" Type="http://schemas.openxmlformats.org/officeDocument/2006/relationships/image" Target="../media/image29.png"/><Relationship Id="rId5" Type="http://schemas.openxmlformats.org/officeDocument/2006/relationships/image" Target="../media/image10.png"/><Relationship Id="rId10" Type="http://schemas.microsoft.com/office/2007/relationships/hdphoto" Target="../media/hdphoto2.wdp"/><Relationship Id="rId4" Type="http://schemas.openxmlformats.org/officeDocument/2006/relationships/image" Target="../media/image28.jpg"/><Relationship Id="rId9" Type="http://schemas.openxmlformats.org/officeDocument/2006/relationships/image" Target="../media/image5.png"/><Relationship Id="rId1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31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12" Type="http://schemas.openxmlformats.org/officeDocument/2006/relationships/image" Target="../media/image30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slide" Target="slide5.xml"/><Relationship Id="rId11" Type="http://schemas.openxmlformats.org/officeDocument/2006/relationships/image" Target="../media/image29.png"/><Relationship Id="rId5" Type="http://schemas.openxmlformats.org/officeDocument/2006/relationships/image" Target="../media/image10.png"/><Relationship Id="rId10" Type="http://schemas.microsoft.com/office/2007/relationships/hdphoto" Target="../media/hdphoto2.wdp"/><Relationship Id="rId4" Type="http://schemas.openxmlformats.org/officeDocument/2006/relationships/image" Target="../media/image28.jpg"/><Relationship Id="rId9" Type="http://schemas.openxmlformats.org/officeDocument/2006/relationships/image" Target="../media/image5.png"/><Relationship Id="rId1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31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12" Type="http://schemas.openxmlformats.org/officeDocument/2006/relationships/image" Target="../media/image30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slide" Target="slide5.xml"/><Relationship Id="rId11" Type="http://schemas.openxmlformats.org/officeDocument/2006/relationships/image" Target="../media/image29.png"/><Relationship Id="rId5" Type="http://schemas.openxmlformats.org/officeDocument/2006/relationships/image" Target="../media/image10.png"/><Relationship Id="rId10" Type="http://schemas.microsoft.com/office/2007/relationships/hdphoto" Target="../media/hdphoto2.wdp"/><Relationship Id="rId4" Type="http://schemas.openxmlformats.org/officeDocument/2006/relationships/image" Target="../media/image28.jpg"/><Relationship Id="rId9" Type="http://schemas.openxmlformats.org/officeDocument/2006/relationships/image" Target="../media/image5.png"/><Relationship Id="rId1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3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12" Type="http://schemas.microsoft.com/office/2007/relationships/hdphoto" Target="../media/hdphoto3.wdp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microsoft.com/office/2007/relationships/hdphoto" Target="../media/hdphoto1.wdp"/><Relationship Id="rId11" Type="http://schemas.openxmlformats.org/officeDocument/2006/relationships/image" Target="../media/image8.png"/><Relationship Id="rId5" Type="http://schemas.openxmlformats.org/officeDocument/2006/relationships/image" Target="../media/image4.png"/><Relationship Id="rId10" Type="http://schemas.openxmlformats.org/officeDocument/2006/relationships/image" Target="../media/image7.png"/><Relationship Id="rId4" Type="http://schemas.openxmlformats.org/officeDocument/2006/relationships/image" Target="../media/image3.jpg"/><Relationship Id="rId9" Type="http://schemas.openxmlformats.org/officeDocument/2006/relationships/image" Target="../media/image6.png"/><Relationship Id="rId1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Relationship Id="rId6" Type="http://schemas.microsoft.com/office/2007/relationships/hdphoto" Target="../media/hdphoto1.wdp"/><Relationship Id="rId5" Type="http://schemas.openxmlformats.org/officeDocument/2006/relationships/image" Target="../media/image13.png"/><Relationship Id="rId4" Type="http://schemas.openxmlformats.org/officeDocument/2006/relationships/slide" Target="slide5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12" Type="http://schemas.microsoft.com/office/2007/relationships/hdphoto" Target="../media/hdphoto3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microsoft.com/office/2007/relationships/hdphoto" Target="../media/hdphoto1.wdp"/><Relationship Id="rId11" Type="http://schemas.openxmlformats.org/officeDocument/2006/relationships/image" Target="../media/image8.png"/><Relationship Id="rId5" Type="http://schemas.openxmlformats.org/officeDocument/2006/relationships/image" Target="../media/image4.png"/><Relationship Id="rId10" Type="http://schemas.openxmlformats.org/officeDocument/2006/relationships/image" Target="../media/image7.png"/><Relationship Id="rId4" Type="http://schemas.openxmlformats.org/officeDocument/2006/relationships/image" Target="../media/image3.jpg"/><Relationship Id="rId9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microsoft.com/office/2007/relationships/hdphoto" Target="../media/hdphoto3.wdp"/><Relationship Id="rId3" Type="http://schemas.openxmlformats.org/officeDocument/2006/relationships/slideLayout" Target="../slideLayouts/slideLayout1.xml"/><Relationship Id="rId7" Type="http://schemas.microsoft.com/office/2007/relationships/hdphoto" Target="../media/hdphoto1.wdp"/><Relationship Id="rId12" Type="http://schemas.openxmlformats.org/officeDocument/2006/relationships/image" Target="../media/image8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4.png"/><Relationship Id="rId11" Type="http://schemas.openxmlformats.org/officeDocument/2006/relationships/image" Target="../media/image7.png"/><Relationship Id="rId5" Type="http://schemas.openxmlformats.org/officeDocument/2006/relationships/image" Target="../media/image10.png"/><Relationship Id="rId10" Type="http://schemas.openxmlformats.org/officeDocument/2006/relationships/image" Target="../media/image6.png"/><Relationship Id="rId4" Type="http://schemas.openxmlformats.org/officeDocument/2006/relationships/image" Target="../media/image3.jpg"/><Relationship Id="rId9" Type="http://schemas.microsoft.com/office/2007/relationships/hdphoto" Target="../media/hdphoto2.wdp"/><Relationship Id="rId1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13.png"/><Relationship Id="rId4" Type="http://schemas.openxmlformats.org/officeDocument/2006/relationships/slide" Target="slide5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18.png"/><Relationship Id="rId18" Type="http://schemas.openxmlformats.org/officeDocument/2006/relationships/image" Target="../media/image20.png"/><Relationship Id="rId26" Type="http://schemas.openxmlformats.org/officeDocument/2006/relationships/image" Target="../media/image25.png"/><Relationship Id="rId3" Type="http://schemas.openxmlformats.org/officeDocument/2006/relationships/image" Target="../media/image14.png"/><Relationship Id="rId21" Type="http://schemas.openxmlformats.org/officeDocument/2006/relationships/image" Target="../media/image21.png"/><Relationship Id="rId7" Type="http://schemas.openxmlformats.org/officeDocument/2006/relationships/slide" Target="slide9.xml"/><Relationship Id="rId12" Type="http://schemas.openxmlformats.org/officeDocument/2006/relationships/slide" Target="slide7.xml"/><Relationship Id="rId17" Type="http://schemas.openxmlformats.org/officeDocument/2006/relationships/slide" Target="slide12.xml"/><Relationship Id="rId25" Type="http://schemas.openxmlformats.org/officeDocument/2006/relationships/image" Target="../media/image24.png"/><Relationship Id="rId2" Type="http://schemas.openxmlformats.org/officeDocument/2006/relationships/slide" Target="slide5.xml"/><Relationship Id="rId16" Type="http://schemas.microsoft.com/office/2007/relationships/hdphoto" Target="../media/hdphoto6.wdp"/><Relationship Id="rId20" Type="http://schemas.openxmlformats.org/officeDocument/2006/relationships/slide" Target="slide6.xml"/><Relationship Id="rId29" Type="http://schemas.openxmlformats.org/officeDocument/2006/relationships/slide" Target="slide13.xml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11" Type="http://schemas.microsoft.com/office/2007/relationships/hdphoto" Target="../media/hdphoto5.wdp"/><Relationship Id="rId24" Type="http://schemas.openxmlformats.org/officeDocument/2006/relationships/image" Target="../media/image23.png"/><Relationship Id="rId5" Type="http://schemas.openxmlformats.org/officeDocument/2006/relationships/image" Target="../media/image15.png"/><Relationship Id="rId15" Type="http://schemas.openxmlformats.org/officeDocument/2006/relationships/image" Target="../media/image19.png"/><Relationship Id="rId23" Type="http://schemas.openxmlformats.org/officeDocument/2006/relationships/image" Target="../media/image22.png"/><Relationship Id="rId28" Type="http://schemas.openxmlformats.org/officeDocument/2006/relationships/image" Target="../media/image27.png"/><Relationship Id="rId10" Type="http://schemas.openxmlformats.org/officeDocument/2006/relationships/image" Target="../media/image17.png"/><Relationship Id="rId19" Type="http://schemas.microsoft.com/office/2007/relationships/hdphoto" Target="../media/hdphoto7.wdp"/><Relationship Id="rId31" Type="http://schemas.microsoft.com/office/2007/relationships/hdphoto" Target="../media/hdphoto3.wdp"/><Relationship Id="rId4" Type="http://schemas.openxmlformats.org/officeDocument/2006/relationships/slide" Target="slide8.xml"/><Relationship Id="rId9" Type="http://schemas.openxmlformats.org/officeDocument/2006/relationships/slide" Target="slide11.xml"/><Relationship Id="rId14" Type="http://schemas.openxmlformats.org/officeDocument/2006/relationships/slide" Target="slide10.xml"/><Relationship Id="rId22" Type="http://schemas.microsoft.com/office/2007/relationships/hdphoto" Target="../media/hdphoto8.wdp"/><Relationship Id="rId27" Type="http://schemas.openxmlformats.org/officeDocument/2006/relationships/image" Target="../media/image26.png"/><Relationship Id="rId30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31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12" Type="http://schemas.openxmlformats.org/officeDocument/2006/relationships/image" Target="../media/image30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slide" Target="slide5.xml"/><Relationship Id="rId11" Type="http://schemas.openxmlformats.org/officeDocument/2006/relationships/image" Target="../media/image29.png"/><Relationship Id="rId5" Type="http://schemas.openxmlformats.org/officeDocument/2006/relationships/image" Target="../media/image10.png"/><Relationship Id="rId10" Type="http://schemas.microsoft.com/office/2007/relationships/hdphoto" Target="../media/hdphoto2.wdp"/><Relationship Id="rId4" Type="http://schemas.openxmlformats.org/officeDocument/2006/relationships/image" Target="../media/image28.jpg"/><Relationship Id="rId9" Type="http://schemas.openxmlformats.org/officeDocument/2006/relationships/image" Target="../media/image5.png"/><Relationship Id="rId1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31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12" Type="http://schemas.openxmlformats.org/officeDocument/2006/relationships/image" Target="../media/image30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slide" Target="slide5.xml"/><Relationship Id="rId11" Type="http://schemas.openxmlformats.org/officeDocument/2006/relationships/image" Target="../media/image29.png"/><Relationship Id="rId5" Type="http://schemas.openxmlformats.org/officeDocument/2006/relationships/image" Target="../media/image10.png"/><Relationship Id="rId10" Type="http://schemas.microsoft.com/office/2007/relationships/hdphoto" Target="../media/hdphoto2.wdp"/><Relationship Id="rId4" Type="http://schemas.openxmlformats.org/officeDocument/2006/relationships/image" Target="../media/image28.jpg"/><Relationship Id="rId9" Type="http://schemas.openxmlformats.org/officeDocument/2006/relationships/image" Target="../media/image5.png"/><Relationship Id="rId1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31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12" Type="http://schemas.openxmlformats.org/officeDocument/2006/relationships/image" Target="../media/image30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slide" Target="slide5.xml"/><Relationship Id="rId11" Type="http://schemas.openxmlformats.org/officeDocument/2006/relationships/image" Target="../media/image29.png"/><Relationship Id="rId5" Type="http://schemas.openxmlformats.org/officeDocument/2006/relationships/image" Target="../media/image10.png"/><Relationship Id="rId10" Type="http://schemas.microsoft.com/office/2007/relationships/hdphoto" Target="../media/hdphoto2.wdp"/><Relationship Id="rId4" Type="http://schemas.openxmlformats.org/officeDocument/2006/relationships/image" Target="../media/image28.jpg"/><Relationship Id="rId9" Type="http://schemas.openxmlformats.org/officeDocument/2006/relationships/image" Target="../media/image5.png"/><Relationship Id="rId1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31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12" Type="http://schemas.openxmlformats.org/officeDocument/2006/relationships/image" Target="../media/image30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slide" Target="slide5.xml"/><Relationship Id="rId11" Type="http://schemas.openxmlformats.org/officeDocument/2006/relationships/image" Target="../media/image29.png"/><Relationship Id="rId5" Type="http://schemas.openxmlformats.org/officeDocument/2006/relationships/image" Target="../media/image10.png"/><Relationship Id="rId10" Type="http://schemas.microsoft.com/office/2007/relationships/hdphoto" Target="../media/hdphoto2.wdp"/><Relationship Id="rId4" Type="http://schemas.openxmlformats.org/officeDocument/2006/relationships/image" Target="../media/image28.jpg"/><Relationship Id="rId9" Type="http://schemas.openxmlformats.org/officeDocument/2006/relationships/image" Target="../media/image5.png"/><Relationship Id="rId1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638" y="0"/>
            <a:ext cx="91868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12-Point Star 2"/>
          <p:cNvSpPr/>
          <p:nvPr/>
        </p:nvSpPr>
        <p:spPr>
          <a:xfrm>
            <a:off x="2772000" y="1629000"/>
            <a:ext cx="3600000" cy="3600000"/>
          </a:xfrm>
          <a:prstGeom prst="star12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10800000" scaled="1"/>
            <a:tileRect/>
          </a:gradFill>
          <a:ln>
            <a:solidFill>
              <a:schemeClr val="bg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/>
          <p:cNvSpPr/>
          <p:nvPr/>
        </p:nvSpPr>
        <p:spPr>
          <a:xfrm>
            <a:off x="3382336" y="2219265"/>
            <a:ext cx="2419469" cy="2419469"/>
          </a:xfrm>
          <a:prstGeom prst="ellipse">
            <a:avLst/>
          </a:prstGeom>
          <a:gradFill flip="none" rotWithShape="1">
            <a:gsLst>
              <a:gs pos="0">
                <a:srgbClr val="FF0000">
                  <a:shade val="30000"/>
                  <a:satMod val="115000"/>
                </a:srgbClr>
              </a:gs>
              <a:gs pos="50000">
                <a:srgbClr val="FF0000">
                  <a:shade val="67500"/>
                  <a:satMod val="115000"/>
                </a:srgbClr>
              </a:gs>
              <a:gs pos="100000">
                <a:srgbClr val="FF000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smtClean="0">
                <a:latin typeface=".VnArabiaH" pitchFamily="34" charset="0"/>
              </a:rPr>
              <a:t>BTT</a:t>
            </a:r>
            <a:r>
              <a:rPr lang="en-US" sz="4400" smtClean="0"/>
              <a:t> </a:t>
            </a:r>
            <a:endParaRPr lang="en-US" sz="4400"/>
          </a:p>
        </p:txBody>
      </p:sp>
      <p:pic>
        <p:nvPicPr>
          <p:cNvPr id="5" name="Jay-Vs.-Weather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09625.187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144000" y="-167672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554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5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7547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animBg="1"/>
      <p:bldP spid="3" grpId="1" animBg="1"/>
      <p:bldP spid="4" grpId="0" animBg="1"/>
      <p:bldP spid="4" grpId="1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839" y="332655"/>
            <a:ext cx="7490625" cy="2016225"/>
          </a:xfrm>
          <a:prstGeom prst="rect">
            <a:avLst/>
          </a:prstGeom>
        </p:spPr>
      </p:pic>
      <p:pic>
        <p:nvPicPr>
          <p:cNvPr id="6" name="Content Placeholder 3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5638" b="89991" l="40107" r="54961"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297" t="44232" r="46040" b="5871"/>
          <a:stretch/>
        </p:blipFill>
        <p:spPr>
          <a:xfrm>
            <a:off x="179512" y="3356992"/>
            <a:ext cx="1571467" cy="371230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955452" y="712368"/>
            <a:ext cx="46376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latin typeface="Viner Hand ITC" pitchFamily="66" charset="0"/>
                <a:cs typeface="JasmineUPC" pitchFamily="18" charset="-34"/>
              </a:rPr>
              <a:t>Câu hỏi 5</a:t>
            </a:r>
            <a:endParaRPr lang="en-US" sz="2800">
              <a:latin typeface="Viner Hand ITC" pitchFamily="66" charset="0"/>
              <a:cs typeface="JasmineUPC" pitchFamily="18" charset="-34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72913"/>
            <a:ext cx="1736767" cy="1324285"/>
          </a:xfrm>
          <a:prstGeom prst="rect">
            <a:avLst/>
          </a:prstGeom>
          <a:effectLst>
            <a:glow rad="101600">
              <a:srgbClr val="FFFF00">
                <a:alpha val="60000"/>
              </a:srgbClr>
            </a:glo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0350" y="191619"/>
            <a:ext cx="1988114" cy="1821920"/>
          </a:xfrm>
          <a:prstGeom prst="rect">
            <a:avLst/>
          </a:prstGeom>
        </p:spPr>
      </p:pic>
      <p:sp>
        <p:nvSpPr>
          <p:cNvPr id="2" name="Cloud Callout 1"/>
          <p:cNvSpPr/>
          <p:nvPr/>
        </p:nvSpPr>
        <p:spPr>
          <a:xfrm>
            <a:off x="2915816" y="2852936"/>
            <a:ext cx="4838591" cy="2360208"/>
          </a:xfrm>
          <a:prstGeom prst="cloudCallout">
            <a:avLst>
              <a:gd name="adj1" fmla="val -80091"/>
              <a:gd name="adj2" fmla="val 13949"/>
            </a:avLst>
          </a:prstGeom>
          <a:ln>
            <a:noFill/>
          </a:ln>
          <a:effectLst>
            <a:glow rad="228600">
              <a:srgbClr val="FFFF00">
                <a:alpha val="40000"/>
              </a:srgbClr>
            </a:glow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smtClean="0"/>
              <a:t>Trả lời </a:t>
            </a:r>
            <a:endParaRPr lang="en-US" sz="320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1732" y="4920264"/>
            <a:ext cx="2036545" cy="174909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764" y="5964227"/>
            <a:ext cx="1502638" cy="953236"/>
          </a:xfrm>
          <a:prstGeom prst="rect">
            <a:avLst/>
          </a:prstGeom>
        </p:spPr>
      </p:pic>
      <p:pic>
        <p:nvPicPr>
          <p:cNvPr id="3" name="Tieng-yeah-tre-con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414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468544" y="6553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6030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2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839" y="332655"/>
            <a:ext cx="7490625" cy="2016225"/>
          </a:xfrm>
          <a:prstGeom prst="rect">
            <a:avLst/>
          </a:prstGeom>
        </p:spPr>
      </p:pic>
      <p:pic>
        <p:nvPicPr>
          <p:cNvPr id="6" name="Content Placeholder 3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5638" b="89991" l="40107" r="54961"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297" t="44232" r="46040" b="5871"/>
          <a:stretch/>
        </p:blipFill>
        <p:spPr>
          <a:xfrm>
            <a:off x="179512" y="3356992"/>
            <a:ext cx="1571467" cy="371230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955452" y="712368"/>
            <a:ext cx="46376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latin typeface="Viner Hand ITC" pitchFamily="66" charset="0"/>
                <a:cs typeface="JasmineUPC" pitchFamily="18" charset="-34"/>
              </a:rPr>
              <a:t>Câu hỏi 6</a:t>
            </a:r>
            <a:endParaRPr lang="en-US" sz="2800">
              <a:latin typeface="Viner Hand ITC" pitchFamily="66" charset="0"/>
              <a:cs typeface="JasmineUPC" pitchFamily="18" charset="-34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72913"/>
            <a:ext cx="1736767" cy="1324285"/>
          </a:xfrm>
          <a:prstGeom prst="rect">
            <a:avLst/>
          </a:prstGeom>
          <a:effectLst>
            <a:glow rad="101600">
              <a:srgbClr val="FFFF00">
                <a:alpha val="60000"/>
              </a:srgbClr>
            </a:glo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0350" y="191619"/>
            <a:ext cx="1988114" cy="1821920"/>
          </a:xfrm>
          <a:prstGeom prst="rect">
            <a:avLst/>
          </a:prstGeom>
        </p:spPr>
      </p:pic>
      <p:sp>
        <p:nvSpPr>
          <p:cNvPr id="2" name="Cloud Callout 1"/>
          <p:cNvSpPr/>
          <p:nvPr/>
        </p:nvSpPr>
        <p:spPr>
          <a:xfrm>
            <a:off x="2915816" y="2852936"/>
            <a:ext cx="4838591" cy="2360208"/>
          </a:xfrm>
          <a:prstGeom prst="cloudCallout">
            <a:avLst>
              <a:gd name="adj1" fmla="val -80091"/>
              <a:gd name="adj2" fmla="val 13949"/>
            </a:avLst>
          </a:prstGeom>
          <a:ln>
            <a:noFill/>
          </a:ln>
          <a:effectLst>
            <a:glow rad="228600">
              <a:srgbClr val="FFFF00">
                <a:alpha val="40000"/>
              </a:srgbClr>
            </a:glow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smtClean="0"/>
              <a:t>Trả lời </a:t>
            </a:r>
            <a:endParaRPr lang="en-US" sz="320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1732" y="4920264"/>
            <a:ext cx="2036545" cy="174909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764" y="5964227"/>
            <a:ext cx="1502638" cy="953236"/>
          </a:xfrm>
          <a:prstGeom prst="rect">
            <a:avLst/>
          </a:prstGeom>
        </p:spPr>
      </p:pic>
      <p:pic>
        <p:nvPicPr>
          <p:cNvPr id="3" name="Tieng-yeah-tre-con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414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468544" y="6553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6119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2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839" y="332655"/>
            <a:ext cx="7490625" cy="2016225"/>
          </a:xfrm>
          <a:prstGeom prst="rect">
            <a:avLst/>
          </a:prstGeom>
        </p:spPr>
      </p:pic>
      <p:pic>
        <p:nvPicPr>
          <p:cNvPr id="6" name="Content Placeholder 3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5638" b="89991" l="40107" r="54961"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297" t="44232" r="46040" b="5871"/>
          <a:stretch/>
        </p:blipFill>
        <p:spPr>
          <a:xfrm>
            <a:off x="179512" y="3356992"/>
            <a:ext cx="1571467" cy="371230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955452" y="712368"/>
            <a:ext cx="46376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latin typeface="Viner Hand ITC" pitchFamily="66" charset="0"/>
                <a:cs typeface="JasmineUPC" pitchFamily="18" charset="-34"/>
              </a:rPr>
              <a:t>Câu hỏi 7</a:t>
            </a:r>
            <a:endParaRPr lang="en-US" sz="2800">
              <a:latin typeface="Viner Hand ITC" pitchFamily="66" charset="0"/>
              <a:cs typeface="JasmineUPC" pitchFamily="18" charset="-34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72913"/>
            <a:ext cx="1736767" cy="1324285"/>
          </a:xfrm>
          <a:prstGeom prst="rect">
            <a:avLst/>
          </a:prstGeom>
          <a:effectLst>
            <a:glow rad="101600">
              <a:srgbClr val="FFFF00">
                <a:alpha val="60000"/>
              </a:srgbClr>
            </a:glo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0350" y="191619"/>
            <a:ext cx="1988114" cy="1821920"/>
          </a:xfrm>
          <a:prstGeom prst="rect">
            <a:avLst/>
          </a:prstGeom>
        </p:spPr>
      </p:pic>
      <p:sp>
        <p:nvSpPr>
          <p:cNvPr id="2" name="Cloud Callout 1"/>
          <p:cNvSpPr/>
          <p:nvPr/>
        </p:nvSpPr>
        <p:spPr>
          <a:xfrm>
            <a:off x="2915816" y="2852936"/>
            <a:ext cx="4838591" cy="2360208"/>
          </a:xfrm>
          <a:prstGeom prst="cloudCallout">
            <a:avLst>
              <a:gd name="adj1" fmla="val -80091"/>
              <a:gd name="adj2" fmla="val 13949"/>
            </a:avLst>
          </a:prstGeom>
          <a:ln>
            <a:noFill/>
          </a:ln>
          <a:effectLst>
            <a:glow rad="228600">
              <a:srgbClr val="FFFF00">
                <a:alpha val="40000"/>
              </a:srgbClr>
            </a:glow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smtClean="0"/>
              <a:t>Trả lời </a:t>
            </a:r>
            <a:endParaRPr lang="en-US" sz="320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1732" y="4920264"/>
            <a:ext cx="2036545" cy="174909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764" y="5964227"/>
            <a:ext cx="1502638" cy="953236"/>
          </a:xfrm>
          <a:prstGeom prst="rect">
            <a:avLst/>
          </a:prstGeom>
        </p:spPr>
      </p:pic>
      <p:pic>
        <p:nvPicPr>
          <p:cNvPr id="3" name="Tieng-yeah-tre-con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414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468544" y="6553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769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2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5638" b="89991" l="40107" r="54961"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297" t="44232" r="46040" b="5871"/>
          <a:stretch/>
        </p:blipFill>
        <p:spPr>
          <a:xfrm>
            <a:off x="179512" y="3356992"/>
            <a:ext cx="1571467" cy="371230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72913"/>
            <a:ext cx="1736767" cy="1324285"/>
          </a:xfrm>
          <a:prstGeom prst="rect">
            <a:avLst/>
          </a:prstGeom>
          <a:effectLst>
            <a:glow rad="101600">
              <a:srgbClr val="FFFF00">
                <a:alpha val="60000"/>
              </a:srgbClr>
            </a:glo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4276526"/>
            <a:ext cx="2786077" cy="239283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1732" y="5613397"/>
            <a:ext cx="2055670" cy="130406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4004" l="8807" r="100000">
                        <a14:foregroundMark x1="8807" y1="94004" x2="8807" y2="94004"/>
                        <a14:backgroundMark x1="71236" y1="70949" x2="71236" y2="70949"/>
                        <a14:backgroundMark x1="86648" y1="75303" x2="86648" y2="75303"/>
                        <a14:backgroundMark x1="12784" y1="64097" x2="12784" y2="64097"/>
                        <a14:backgroundMark x1="39276" y1="25125" x2="39276" y2="25125"/>
                        <a14:backgroundMark x1="85582" y1="46752" x2="85582" y2="46752"/>
                        <a14:backgroundMark x1="68750" y1="4925" x2="68750" y2="4925"/>
                        <a14:backgroundMark x1="71591" y1="68094" x2="71591" y2="68094"/>
                        <a14:backgroundMark x1="67259" y1="65882" x2="67259" y2="65882"/>
                        <a14:backgroundMark x1="93821" y1="44254" x2="93821" y2="442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296139" y="172913"/>
            <a:ext cx="1944216" cy="2194365"/>
          </a:xfrm>
          <a:prstGeom prst="rect">
            <a:avLst/>
          </a:prstGeom>
        </p:spPr>
      </p:pic>
      <p:sp>
        <p:nvSpPr>
          <p:cNvPr id="9" name="Cloud Callout 8"/>
          <p:cNvSpPr/>
          <p:nvPr/>
        </p:nvSpPr>
        <p:spPr>
          <a:xfrm>
            <a:off x="1331640" y="1187174"/>
            <a:ext cx="5616624" cy="2817890"/>
          </a:xfrm>
          <a:prstGeom prst="cloudCallout">
            <a:avLst>
              <a:gd name="adj1" fmla="val 56365"/>
              <a:gd name="adj2" fmla="val -52501"/>
            </a:avLst>
          </a:prstGeom>
          <a:ln>
            <a:noFill/>
          </a:ln>
          <a:effectLst>
            <a:glow rad="228600">
              <a:srgbClr val="FFFF00">
                <a:alpha val="40000"/>
              </a:srgbClr>
            </a:glow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smtClean="0">
                <a:latin typeface="Viner Hand ITC" pitchFamily="66" charset="0"/>
              </a:rPr>
              <a:t>Chúc mừng </a:t>
            </a:r>
            <a:r>
              <a:rPr lang="en-US" sz="2800" smtClean="0">
                <a:latin typeface="Viner Hand ITC" pitchFamily="66" charset="0"/>
              </a:rPr>
              <a:t>cậu </a:t>
            </a:r>
            <a:r>
              <a:rPr lang="en-US" sz="2800" smtClean="0">
                <a:latin typeface="Viner Hand ITC" pitchFamily="66" charset="0"/>
              </a:rPr>
              <a:t>đã thu thập được khá nhiều rương châu báu. Chúc </a:t>
            </a:r>
            <a:r>
              <a:rPr lang="en-US" sz="2800" smtClean="0">
                <a:latin typeface="Viner Hand ITC" pitchFamily="66" charset="0"/>
              </a:rPr>
              <a:t>cậu thượng </a:t>
            </a:r>
            <a:r>
              <a:rPr lang="en-US" sz="2800" smtClean="0">
                <a:latin typeface="Viner Hand ITC" pitchFamily="66" charset="0"/>
              </a:rPr>
              <a:t>lộ bình an.</a:t>
            </a:r>
            <a:endParaRPr lang="en-US" sz="2800">
              <a:latin typeface="Viner Hand ITC" pitchFamily="66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5664" y="4645025"/>
            <a:ext cx="5108575" cy="2212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Chúc-mừng-cậu-đã-thu-thập-được158754872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6948264" y="605976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927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45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91522" y="260648"/>
            <a:ext cx="82296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smtClean="0"/>
              <a:t>Nội dung bài tiếp theo</a:t>
            </a:r>
            <a:br>
              <a:rPr lang="en-US" smtClean="0"/>
            </a:br>
            <a:endParaRPr lang="en-US"/>
          </a:p>
        </p:txBody>
      </p:sp>
      <p:sp>
        <p:nvSpPr>
          <p:cNvPr id="4" name="Content Placeholder 3"/>
          <p:cNvSpPr txBox="1">
            <a:spLocks/>
          </p:cNvSpPr>
          <p:nvPr/>
        </p:nvSpPr>
        <p:spPr>
          <a:xfrm>
            <a:off x="786826" y="1772816"/>
            <a:ext cx="7931224" cy="14470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US" sz="4000" smtClean="0">
                <a:solidFill>
                  <a:srgbClr val="C00000"/>
                </a:solidFill>
              </a:rPr>
              <a:t>Yêu thích Trò chơi hãy Đăng kí kênh </a:t>
            </a:r>
            <a:r>
              <a:rPr lang="en-US" sz="4000" b="1" smtClean="0">
                <a:solidFill>
                  <a:srgbClr val="00B0F0"/>
                </a:solidFill>
              </a:rPr>
              <a:t>Cát Anh </a:t>
            </a:r>
            <a:r>
              <a:rPr lang="en-US" sz="4000" smtClean="0">
                <a:solidFill>
                  <a:srgbClr val="C00000"/>
                </a:solidFill>
              </a:rPr>
              <a:t>của mình và chia sẻ cho mọi người cùng biết đến kênh nhé!</a:t>
            </a:r>
          </a:p>
          <a:p>
            <a:pPr marL="0" indent="0" algn="ctr">
              <a:buFont typeface="Arial" pitchFamily="34" charset="0"/>
              <a:buNone/>
            </a:pPr>
            <a:endParaRPr lang="en-US" sz="4000">
              <a:solidFill>
                <a:srgbClr val="FFC000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3183894" y="4205493"/>
            <a:ext cx="3260314" cy="2009378"/>
            <a:chOff x="3183894" y="3651870"/>
            <a:chExt cx="2776212" cy="1296144"/>
          </a:xfrm>
        </p:grpSpPr>
        <p:pic>
          <p:nvPicPr>
            <p:cNvPr id="6" name="Picture 2" descr="what businesses should know about youtube - red play button with ...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83894" y="3651870"/>
              <a:ext cx="2776212" cy="12961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ounded Rectangle 6"/>
            <p:cNvSpPr/>
            <p:nvPr/>
          </p:nvSpPr>
          <p:spPr>
            <a:xfrm>
              <a:off x="3995936" y="4155926"/>
              <a:ext cx="1656184" cy="288032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smtClean="0">
                  <a:solidFill>
                    <a:srgbClr val="FF0000"/>
                  </a:solidFill>
                </a:rPr>
                <a:t>ĐĂNG KÍ</a:t>
              </a:r>
              <a:endParaRPr lang="en-US" b="1">
                <a:solidFill>
                  <a:srgbClr val="FF0000"/>
                </a:solidFill>
              </a:endParaRPr>
            </a:p>
          </p:txBody>
        </p:sp>
      </p:grp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6076" y="-543"/>
            <a:ext cx="2086494" cy="20891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Content Placeholder 3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5638" b="89991" l="40107" r="54961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297" t="44232" r="46040" b="5871"/>
          <a:stretch/>
        </p:blipFill>
        <p:spPr>
          <a:xfrm>
            <a:off x="179512" y="3356992"/>
            <a:ext cx="1571467" cy="3712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4200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0659 0.0493 L 4.72222E-6 2.22222E-6 " pathEditMode="relative" rAng="0" ptsTypes="AA">
                                      <p:cBhvr>
                                        <p:cTn id="8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0" y="-2477"/>
                                    </p:animMotion>
                                    <p:animRot by="1500000">
                                      <p:cBhvr>
                                        <p:cTn id="9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2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10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5638" b="89991" l="40107" r="54961"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297" t="44232" r="46040" b="5871"/>
          <a:stretch/>
        </p:blipFill>
        <p:spPr>
          <a:xfrm>
            <a:off x="179512" y="3356992"/>
            <a:ext cx="1571467" cy="371230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72913"/>
            <a:ext cx="1736767" cy="1324285"/>
          </a:xfrm>
          <a:prstGeom prst="rect">
            <a:avLst/>
          </a:prstGeom>
          <a:effectLst>
            <a:glow rad="101600">
              <a:srgbClr val="FFFF00">
                <a:alpha val="60000"/>
              </a:srgbClr>
            </a:glo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4276526"/>
            <a:ext cx="2786077" cy="239283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1732" y="5613397"/>
            <a:ext cx="2055670" cy="130406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4004" l="8807" r="100000">
                        <a14:foregroundMark x1="8807" y1="94004" x2="8807" y2="94004"/>
                        <a14:backgroundMark x1="71236" y1="70949" x2="71236" y2="70949"/>
                        <a14:backgroundMark x1="86648" y1="75303" x2="86648" y2="75303"/>
                        <a14:backgroundMark x1="12784" y1="64097" x2="12784" y2="64097"/>
                        <a14:backgroundMark x1="39276" y1="25125" x2="39276" y2="25125"/>
                        <a14:backgroundMark x1="85582" y1="46752" x2="85582" y2="46752"/>
                        <a14:backgroundMark x1="68750" y1="4925" x2="68750" y2="4925"/>
                        <a14:backgroundMark x1="71591" y1="68094" x2="71591" y2="68094"/>
                        <a14:backgroundMark x1="67259" y1="65882" x2="67259" y2="65882"/>
                        <a14:backgroundMark x1="93821" y1="44254" x2="93821" y2="442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296139" y="172913"/>
            <a:ext cx="1944216" cy="219436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403648" y="1270095"/>
            <a:ext cx="6577614" cy="2554545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Chevron">
              <a:avLst/>
            </a:prstTxWarp>
            <a:spAutoFit/>
          </a:bodyPr>
          <a:lstStyle/>
          <a:p>
            <a:pPr algn="ctr"/>
            <a:r>
              <a:rPr lang="en-US" sz="8000" b="1" cap="all" spc="0" smtClean="0">
                <a:ln w="9000" cmpd="sng">
                  <a:solidFill>
                    <a:srgbClr val="FFFF00"/>
                  </a:solidFill>
                  <a:prstDash val="solid"/>
                </a:ln>
                <a:solidFill>
                  <a:schemeClr val="bg2">
                    <a:lumMod val="25000"/>
                  </a:schemeClr>
                </a:solidFill>
                <a:effectLst>
                  <a:glow rad="228600">
                    <a:srgbClr val="FFFF00">
                      <a:alpha val="40000"/>
                    </a:srgbClr>
                  </a:glow>
                  <a:reflection blurRad="6350" stA="55000" endA="300" endPos="45500" dir="5400000" sy="-100000" algn="bl" rotWithShape="0"/>
                </a:effectLst>
              </a:rPr>
              <a:t>BÍ MẬT </a:t>
            </a:r>
          </a:p>
          <a:p>
            <a:pPr algn="ctr"/>
            <a:r>
              <a:rPr lang="en-US" sz="8000" b="1" cap="all" smtClean="0">
                <a:ln w="9000" cmpd="sng">
                  <a:solidFill>
                    <a:srgbClr val="FFFF00"/>
                  </a:solidFill>
                  <a:prstDash val="solid"/>
                </a:ln>
                <a:solidFill>
                  <a:schemeClr val="bg2">
                    <a:lumMod val="25000"/>
                  </a:schemeClr>
                </a:solidFill>
                <a:effectLst>
                  <a:glow rad="228600">
                    <a:srgbClr val="FFFF00">
                      <a:alpha val="40000"/>
                    </a:srgbClr>
                  </a:glow>
                  <a:reflection blurRad="6350" stA="55000" endA="300" endPos="45500" dir="5400000" sy="-100000" algn="bl" rotWithShape="0"/>
                </a:effectLst>
              </a:rPr>
              <a:t>KHO BÁU CỔ</a:t>
            </a:r>
            <a:endParaRPr lang="en-US" sz="8000" b="1" cap="all" spc="0">
              <a:ln w="9000" cmpd="sng">
                <a:solidFill>
                  <a:srgbClr val="FFFF00"/>
                </a:solidFill>
                <a:prstDash val="solid"/>
              </a:ln>
              <a:solidFill>
                <a:schemeClr val="bg2">
                  <a:lumMod val="25000"/>
                </a:schemeClr>
              </a:solidFill>
              <a:effectLst>
                <a:glow rad="228600">
                  <a:srgbClr val="FFFF00">
                    <a:alpha val="40000"/>
                  </a:srgbClr>
                </a:glow>
                <a:reflection blurRad="6350" stA="55000" endA="300" endPos="45500" dir="5400000" sy="-100000" algn="bl" rotWithShape="0"/>
              </a:effectLst>
            </a:endParaRPr>
          </a:p>
        </p:txBody>
      </p:sp>
      <p:pic>
        <p:nvPicPr>
          <p:cNvPr id="3" name="khobauInescapabl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828584" y="63078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90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40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30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0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1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2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23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  <p:bldP spid="2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839" y="332655"/>
            <a:ext cx="6338497" cy="4320481"/>
          </a:xfrm>
          <a:prstGeom prst="rect">
            <a:avLst/>
          </a:prstGeom>
        </p:spPr>
      </p:pic>
      <p:pic>
        <p:nvPicPr>
          <p:cNvPr id="6" name="Content Placeholder 3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5638" b="89991" l="40107" r="54961"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297" t="44232" r="46040" b="5871"/>
          <a:stretch/>
        </p:blipFill>
        <p:spPr>
          <a:xfrm>
            <a:off x="179512" y="3356992"/>
            <a:ext cx="1571467" cy="371230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878612" y="1014785"/>
            <a:ext cx="4794902" cy="31085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smtClean="0">
                <a:latin typeface="Viner Hand ITC" pitchFamily="66" charset="0"/>
                <a:cs typeface="JasmineUPC" pitchFamily="18" charset="-34"/>
              </a:rPr>
              <a:t>Chào mừng cậu bé đến với </a:t>
            </a:r>
          </a:p>
          <a:p>
            <a:r>
              <a:rPr lang="en-US" sz="2800" smtClean="0">
                <a:latin typeface="Viner Hand ITC" pitchFamily="66" charset="0"/>
                <a:cs typeface="JasmineUPC" pitchFamily="18" charset="-34"/>
              </a:rPr>
              <a:t>hang động bí mật của ta!!!</a:t>
            </a:r>
          </a:p>
          <a:p>
            <a:r>
              <a:rPr lang="en-US" sz="2800" smtClean="0">
                <a:latin typeface="Viner Hand ITC" pitchFamily="66" charset="0"/>
                <a:cs typeface="JasmineUPC" pitchFamily="18" charset="-34"/>
              </a:rPr>
              <a:t>Ta sẽ tặng cậu những rương </a:t>
            </a:r>
          </a:p>
          <a:p>
            <a:r>
              <a:rPr lang="en-US" sz="2800" smtClean="0">
                <a:latin typeface="Viner Hand ITC" pitchFamily="66" charset="0"/>
                <a:cs typeface="JasmineUPC" pitchFamily="18" charset="-34"/>
              </a:rPr>
              <a:t>châu báu với điều kiện cậu </a:t>
            </a:r>
          </a:p>
          <a:p>
            <a:r>
              <a:rPr lang="en-US" sz="2800" smtClean="0">
                <a:latin typeface="Viner Hand ITC" pitchFamily="66" charset="0"/>
                <a:cs typeface="JasmineUPC" pitchFamily="18" charset="-34"/>
              </a:rPr>
              <a:t>phải tự vượt qua thử thách</a:t>
            </a:r>
          </a:p>
          <a:p>
            <a:r>
              <a:rPr lang="en-US" sz="2800" smtClean="0">
                <a:latin typeface="Viner Hand ITC" pitchFamily="66" charset="0"/>
                <a:cs typeface="JasmineUPC" pitchFamily="18" charset="-34"/>
              </a:rPr>
              <a:t>của những chiếc rương kia!</a:t>
            </a:r>
          </a:p>
          <a:p>
            <a:r>
              <a:rPr lang="en-US" sz="2800" smtClean="0">
                <a:latin typeface="Viner Hand ITC" pitchFamily="66" charset="0"/>
                <a:cs typeface="JasmineUPC" pitchFamily="18" charset="-34"/>
              </a:rPr>
              <a:t>Chúc cậu may mắn...</a:t>
            </a:r>
            <a:endParaRPr lang="en-US" sz="2800">
              <a:latin typeface="Viner Hand ITC" pitchFamily="66" charset="0"/>
              <a:cs typeface="JasmineUPC" pitchFamily="18" charset="-34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72913"/>
            <a:ext cx="1736767" cy="1324285"/>
          </a:xfrm>
          <a:prstGeom prst="rect">
            <a:avLst/>
          </a:prstGeom>
          <a:effectLst>
            <a:glow rad="101600">
              <a:srgbClr val="FFFF00">
                <a:alpha val="60000"/>
              </a:srgbClr>
            </a:glo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4276526"/>
            <a:ext cx="2786077" cy="239283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1732" y="5613397"/>
            <a:ext cx="2055670" cy="130406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4004" l="8807" r="100000">
                        <a14:foregroundMark x1="8807" y1="94004" x2="8807" y2="94004"/>
                        <a14:backgroundMark x1="71236" y1="70949" x2="71236" y2="70949"/>
                        <a14:backgroundMark x1="86648" y1="75303" x2="86648" y2="75303"/>
                        <a14:backgroundMark x1="12784" y1="64097" x2="12784" y2="64097"/>
                        <a14:backgroundMark x1="39276" y1="25125" x2="39276" y2="25125"/>
                        <a14:backgroundMark x1="85582" y1="46752" x2="85582" y2="46752"/>
                        <a14:backgroundMark x1="68750" y1="4925" x2="68750" y2="4925"/>
                        <a14:backgroundMark x1="71591" y1="68094" x2="71591" y2="68094"/>
                        <a14:backgroundMark x1="67259" y1="65882" x2="67259" y2="65882"/>
                        <a14:backgroundMark x1="93821" y1="44254" x2="93821" y2="442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296139" y="172913"/>
            <a:ext cx="1944216" cy="2194365"/>
          </a:xfrm>
          <a:prstGeom prst="rect">
            <a:avLst/>
          </a:prstGeom>
        </p:spPr>
      </p:pic>
      <p:pic>
        <p:nvPicPr>
          <p:cNvPr id="2" name="Chào-mừng-cậu-bé-đến-với-hang-158754824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0188624" y="625576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292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7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88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3"/>
          <p:cNvSpPr txBox="1">
            <a:spLocks/>
          </p:cNvSpPr>
          <p:nvPr/>
        </p:nvSpPr>
        <p:spPr>
          <a:xfrm>
            <a:off x="786826" y="1772816"/>
            <a:ext cx="7931224" cy="14470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US" sz="4000" smtClean="0">
                <a:solidFill>
                  <a:srgbClr val="C00000"/>
                </a:solidFill>
              </a:rPr>
              <a:t>Yêu thích Trò chơi hãy Đăng kí kênh </a:t>
            </a:r>
            <a:r>
              <a:rPr lang="en-US" sz="4000" b="1" smtClean="0">
                <a:solidFill>
                  <a:srgbClr val="00B0F0"/>
                </a:solidFill>
              </a:rPr>
              <a:t>Cát Anh </a:t>
            </a:r>
            <a:r>
              <a:rPr lang="en-US" sz="4000" smtClean="0">
                <a:solidFill>
                  <a:srgbClr val="C00000"/>
                </a:solidFill>
              </a:rPr>
              <a:t>của mình và chia sẻ cho mọi người cùng biết đến kênh nhé!</a:t>
            </a:r>
          </a:p>
          <a:p>
            <a:pPr marL="0" indent="0" algn="ctr">
              <a:buFont typeface="Arial" pitchFamily="34" charset="0"/>
              <a:buNone/>
            </a:pPr>
            <a:endParaRPr lang="en-US" sz="4000">
              <a:solidFill>
                <a:srgbClr val="FFC000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3183894" y="4205493"/>
            <a:ext cx="3260314" cy="2009378"/>
            <a:chOff x="3183894" y="3651870"/>
            <a:chExt cx="2776212" cy="1296144"/>
          </a:xfrm>
        </p:grpSpPr>
        <p:pic>
          <p:nvPicPr>
            <p:cNvPr id="5" name="Picture 2" descr="what businesses should know about youtube - red play button with ...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83894" y="3651870"/>
              <a:ext cx="2776212" cy="12961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Rounded Rectangle 5"/>
            <p:cNvSpPr/>
            <p:nvPr/>
          </p:nvSpPr>
          <p:spPr>
            <a:xfrm>
              <a:off x="3995936" y="4155926"/>
              <a:ext cx="1656184" cy="288032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smtClean="0">
                  <a:solidFill>
                    <a:srgbClr val="FF0000"/>
                  </a:solidFill>
                </a:rPr>
                <a:t>ĐĂNG KÍ</a:t>
              </a:r>
              <a:endParaRPr lang="en-US" b="1">
                <a:solidFill>
                  <a:srgbClr val="FF0000"/>
                </a:solidFill>
              </a:endParaRPr>
            </a:p>
          </p:txBody>
        </p:sp>
      </p:grp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6076" y="-543"/>
            <a:ext cx="2086494" cy="20891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Content Placeholder 3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5638" b="89991" l="40107" r="54961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297" t="44232" r="46040" b="5871"/>
          <a:stretch/>
        </p:blipFill>
        <p:spPr>
          <a:xfrm>
            <a:off x="179512" y="3356992"/>
            <a:ext cx="1571467" cy="3712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6090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0659 0.0493 L 4.72222E-6 2.22222E-6 " pathEditMode="relative" rAng="0" ptsTypes="AA">
                                      <p:cBhvr>
                                        <p:cTn id="8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0" y="-2477"/>
                                    </p:animMotion>
                                    <p:animRot by="1500000">
                                      <p:cBhvr>
                                        <p:cTn id="9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2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10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r3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695" b="100000" l="52500" r="1000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818"/>
          <a:stretch/>
        </p:blipFill>
        <p:spPr>
          <a:xfrm>
            <a:off x="944200" y="1556792"/>
            <a:ext cx="1179529" cy="1440160"/>
          </a:xfrm>
          <a:prstGeom prst="rect">
            <a:avLst/>
          </a:prstGeom>
        </p:spPr>
      </p:pic>
      <p:pic>
        <p:nvPicPr>
          <p:cNvPr id="9" name="r4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 cstate="print">
            <a:duotone>
              <a:prstClr val="black"/>
              <a:srgbClr val="FFFF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695" b="100000" l="52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818"/>
          <a:stretch/>
        </p:blipFill>
        <p:spPr>
          <a:xfrm>
            <a:off x="4139952" y="836712"/>
            <a:ext cx="1179529" cy="1440160"/>
          </a:xfrm>
          <a:prstGeom prst="rect">
            <a:avLst/>
          </a:prstGeom>
        </p:spPr>
      </p:pic>
      <p:pic>
        <p:nvPicPr>
          <p:cNvPr id="10" name="r6">
            <a:hlinkClick r:id="rId9" action="ppaction://hlinksldjump"/>
          </p:cNvPr>
          <p:cNvPicPr>
            <a:picLocks noChangeAspect="1"/>
          </p:cNvPicPr>
          <p:nvPr/>
        </p:nvPicPr>
        <p:blipFill rotWithShape="1">
          <a:blip r:embed="rId10" cstate="print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695" b="100000" l="52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818"/>
          <a:stretch/>
        </p:blipFill>
        <p:spPr>
          <a:xfrm flipH="1">
            <a:off x="6497960" y="2253476"/>
            <a:ext cx="1224136" cy="1175524"/>
          </a:xfrm>
          <a:prstGeom prst="rect">
            <a:avLst/>
          </a:prstGeom>
        </p:spPr>
      </p:pic>
      <p:pic>
        <p:nvPicPr>
          <p:cNvPr id="11" name="r2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695" b="100000" l="52500" r="100000"/>
                    </a14:imgEffect>
                    <a14:imgEffect>
                      <a14:sharpenSoften amount="-5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818"/>
          <a:stretch/>
        </p:blipFill>
        <p:spPr>
          <a:xfrm flipH="1">
            <a:off x="1949128" y="2841238"/>
            <a:ext cx="1224136" cy="1175524"/>
          </a:xfrm>
          <a:prstGeom prst="rect">
            <a:avLst/>
          </a:prstGeom>
        </p:spPr>
      </p:pic>
      <p:pic>
        <p:nvPicPr>
          <p:cNvPr id="12" name="r5">
            <a:hlinkClick r:id="rId14" action="ppaction://hlinksldjump"/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695" b="100000" l="52500" r="1000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818"/>
          <a:stretch/>
        </p:blipFill>
        <p:spPr>
          <a:xfrm flipH="1">
            <a:off x="5253608" y="0"/>
            <a:ext cx="1224136" cy="1340768"/>
          </a:xfrm>
          <a:prstGeom prst="rect">
            <a:avLst/>
          </a:prstGeom>
        </p:spPr>
      </p:pic>
      <p:pic>
        <p:nvPicPr>
          <p:cNvPr id="13" name="r7">
            <a:hlinkClick r:id="rId17" action="ppaction://hlinksldjump"/>
          </p:cNvPr>
          <p:cNvPicPr>
            <a:picLocks noChangeAspect="1"/>
          </p:cNvPicPr>
          <p:nvPr/>
        </p:nvPicPr>
        <p:blipFill rotWithShape="1">
          <a:blip r:embed="rId18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9695" b="100000" l="52500" r="1000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818"/>
          <a:stretch/>
        </p:blipFill>
        <p:spPr>
          <a:xfrm flipH="1">
            <a:off x="6245551" y="4199245"/>
            <a:ext cx="1872208" cy="1797860"/>
          </a:xfrm>
          <a:prstGeom prst="rect">
            <a:avLst/>
          </a:prstGeom>
        </p:spPr>
      </p:pic>
      <p:pic>
        <p:nvPicPr>
          <p:cNvPr id="14" name="r1">
            <a:hlinkClick r:id="rId20" action="ppaction://hlinksldjump"/>
          </p:cNvPr>
          <p:cNvPicPr>
            <a:picLocks noChangeAspect="1"/>
          </p:cNvPicPr>
          <p:nvPr/>
        </p:nvPicPr>
        <p:blipFill rotWithShape="1"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9695" b="100000" l="52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818"/>
          <a:stretch/>
        </p:blipFill>
        <p:spPr>
          <a:xfrm>
            <a:off x="1979712" y="4114369"/>
            <a:ext cx="1623222" cy="1656184"/>
          </a:xfrm>
          <a:prstGeom prst="rect">
            <a:avLst/>
          </a:prstGeom>
        </p:spPr>
      </p:pic>
      <p:pic>
        <p:nvPicPr>
          <p:cNvPr id="15" name="v7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7519" y="4016762"/>
            <a:ext cx="2592288" cy="13466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v6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0509" y="2104554"/>
            <a:ext cx="1717875" cy="8923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v5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9" y="19220"/>
            <a:ext cx="1728192" cy="8425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v2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0315" y="2841238"/>
            <a:ext cx="1501761" cy="780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v4"/>
          <p:cNvPicPr>
            <a:picLocks noChangeAspect="1" noChangeArrowheads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951645" y="861800"/>
            <a:ext cx="1484450" cy="8117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v3"/>
          <p:cNvPicPr>
            <a:picLocks noChangeAspect="1" noChangeArrowheads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11286" y="1498935"/>
            <a:ext cx="1628466" cy="9939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v1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653689" y="4016763"/>
            <a:ext cx="2027870" cy="11089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19">
            <a:hlinkClick r:id="rId29" action="ppaction://hlinksldjump"/>
          </p:cNvPr>
          <p:cNvPicPr>
            <a:picLocks noChangeAspect="1"/>
          </p:cNvPicPr>
          <p:nvPr/>
        </p:nvPicPr>
        <p:blipFill>
          <a:blip r:embed="rId30" cstate="print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0" b="94004" l="8807" r="100000">
                        <a14:foregroundMark x1="8807" y1="94004" x2="8807" y2="94004"/>
                        <a14:backgroundMark x1="71236" y1="70949" x2="71236" y2="70949"/>
                        <a14:backgroundMark x1="86648" y1="75303" x2="86648" y2="75303"/>
                        <a14:backgroundMark x1="12784" y1="64097" x2="12784" y2="64097"/>
                        <a14:backgroundMark x1="39276" y1="25125" x2="39276" y2="25125"/>
                        <a14:backgroundMark x1="85582" y1="46752" x2="85582" y2="46752"/>
                        <a14:backgroundMark x1="68750" y1="4925" x2="68750" y2="4925"/>
                        <a14:backgroundMark x1="71591" y1="68094" x2="71591" y2="68094"/>
                        <a14:backgroundMark x1="67259" y1="65882" x2="67259" y2="65882"/>
                        <a14:backgroundMark x1="93821" y1="44254" x2="93821" y2="442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876256" y="-74944"/>
            <a:ext cx="1944216" cy="2194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8283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839" y="332655"/>
            <a:ext cx="7490625" cy="2016225"/>
          </a:xfrm>
          <a:prstGeom prst="rect">
            <a:avLst/>
          </a:prstGeom>
        </p:spPr>
      </p:pic>
      <p:pic>
        <p:nvPicPr>
          <p:cNvPr id="6" name="Content Placeholder 3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5638" b="89991" l="40107" r="54961"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297" t="44232" r="46040" b="5871"/>
          <a:stretch/>
        </p:blipFill>
        <p:spPr>
          <a:xfrm>
            <a:off x="179512" y="3356992"/>
            <a:ext cx="1571467" cy="371230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955452" y="712368"/>
            <a:ext cx="46376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latin typeface="Viner Hand ITC" pitchFamily="66" charset="0"/>
                <a:cs typeface="JasmineUPC" pitchFamily="18" charset="-34"/>
              </a:rPr>
              <a:t>Câu hỏi 1</a:t>
            </a:r>
            <a:endParaRPr lang="en-US" sz="2800">
              <a:latin typeface="Viner Hand ITC" pitchFamily="66" charset="0"/>
              <a:cs typeface="JasmineUPC" pitchFamily="18" charset="-34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72913"/>
            <a:ext cx="1736767" cy="1324285"/>
          </a:xfrm>
          <a:prstGeom prst="rect">
            <a:avLst/>
          </a:prstGeom>
          <a:effectLst>
            <a:glow rad="101600">
              <a:srgbClr val="FFFF00">
                <a:alpha val="60000"/>
              </a:srgbClr>
            </a:glo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0350" y="191619"/>
            <a:ext cx="1988114" cy="1821920"/>
          </a:xfrm>
          <a:prstGeom prst="rect">
            <a:avLst/>
          </a:prstGeom>
        </p:spPr>
      </p:pic>
      <p:sp>
        <p:nvSpPr>
          <p:cNvPr id="2" name="Cloud Callout 1"/>
          <p:cNvSpPr/>
          <p:nvPr/>
        </p:nvSpPr>
        <p:spPr>
          <a:xfrm>
            <a:off x="2915816" y="2852936"/>
            <a:ext cx="4838591" cy="2360208"/>
          </a:xfrm>
          <a:prstGeom prst="cloudCallout">
            <a:avLst>
              <a:gd name="adj1" fmla="val -80091"/>
              <a:gd name="adj2" fmla="val 13949"/>
            </a:avLst>
          </a:prstGeom>
          <a:ln>
            <a:noFill/>
          </a:ln>
          <a:effectLst>
            <a:glow rad="228600">
              <a:srgbClr val="FFFF00">
                <a:alpha val="40000"/>
              </a:srgbClr>
            </a:glow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smtClean="0"/>
              <a:t>Trả lời </a:t>
            </a:r>
            <a:endParaRPr lang="en-US" sz="320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1732" y="4920264"/>
            <a:ext cx="2036545" cy="174909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764" y="5964227"/>
            <a:ext cx="1502638" cy="953236"/>
          </a:xfrm>
          <a:prstGeom prst="rect">
            <a:avLst/>
          </a:prstGeom>
        </p:spPr>
      </p:pic>
      <p:pic>
        <p:nvPicPr>
          <p:cNvPr id="3" name="Tieng-yeah-tre-con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414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468544" y="6553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238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2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839" y="332655"/>
            <a:ext cx="7490625" cy="2016225"/>
          </a:xfrm>
          <a:prstGeom prst="rect">
            <a:avLst/>
          </a:prstGeom>
        </p:spPr>
      </p:pic>
      <p:pic>
        <p:nvPicPr>
          <p:cNvPr id="6" name="Content Placeholder 3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5638" b="89991" l="40107" r="54961"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297" t="44232" r="46040" b="5871"/>
          <a:stretch/>
        </p:blipFill>
        <p:spPr>
          <a:xfrm>
            <a:off x="179512" y="3356992"/>
            <a:ext cx="1571467" cy="371230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955452" y="712368"/>
            <a:ext cx="46376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latin typeface="Viner Hand ITC" pitchFamily="66" charset="0"/>
                <a:cs typeface="JasmineUPC" pitchFamily="18" charset="-34"/>
              </a:rPr>
              <a:t>Câu hỏi 2</a:t>
            </a:r>
            <a:endParaRPr lang="en-US" sz="2800">
              <a:latin typeface="Viner Hand ITC" pitchFamily="66" charset="0"/>
              <a:cs typeface="JasmineUPC" pitchFamily="18" charset="-34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72913"/>
            <a:ext cx="1736767" cy="1324285"/>
          </a:xfrm>
          <a:prstGeom prst="rect">
            <a:avLst/>
          </a:prstGeom>
          <a:effectLst>
            <a:glow rad="101600">
              <a:srgbClr val="FFFF00">
                <a:alpha val="60000"/>
              </a:srgbClr>
            </a:glo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0350" y="191619"/>
            <a:ext cx="1988114" cy="1821920"/>
          </a:xfrm>
          <a:prstGeom prst="rect">
            <a:avLst/>
          </a:prstGeom>
        </p:spPr>
      </p:pic>
      <p:sp>
        <p:nvSpPr>
          <p:cNvPr id="2" name="Cloud Callout 1"/>
          <p:cNvSpPr/>
          <p:nvPr/>
        </p:nvSpPr>
        <p:spPr>
          <a:xfrm>
            <a:off x="2915816" y="2852936"/>
            <a:ext cx="4838591" cy="2360208"/>
          </a:xfrm>
          <a:prstGeom prst="cloudCallout">
            <a:avLst>
              <a:gd name="adj1" fmla="val -80091"/>
              <a:gd name="adj2" fmla="val 13949"/>
            </a:avLst>
          </a:prstGeom>
          <a:ln>
            <a:noFill/>
          </a:ln>
          <a:effectLst>
            <a:glow rad="228600">
              <a:srgbClr val="FFFF00">
                <a:alpha val="40000"/>
              </a:srgbClr>
            </a:glow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smtClean="0"/>
              <a:t>Trả lời </a:t>
            </a:r>
            <a:endParaRPr lang="en-US" sz="320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1732" y="4920264"/>
            <a:ext cx="2036545" cy="174909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764" y="5964227"/>
            <a:ext cx="1502638" cy="953236"/>
          </a:xfrm>
          <a:prstGeom prst="rect">
            <a:avLst/>
          </a:prstGeom>
        </p:spPr>
      </p:pic>
      <p:pic>
        <p:nvPicPr>
          <p:cNvPr id="3" name="Tieng-yeah-tre-con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414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468544" y="6553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266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2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839" y="332655"/>
            <a:ext cx="7490625" cy="2016225"/>
          </a:xfrm>
          <a:prstGeom prst="rect">
            <a:avLst/>
          </a:prstGeom>
        </p:spPr>
      </p:pic>
      <p:pic>
        <p:nvPicPr>
          <p:cNvPr id="6" name="Content Placeholder 3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5638" b="89991" l="40107" r="54961"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297" t="44232" r="46040" b="5871"/>
          <a:stretch/>
        </p:blipFill>
        <p:spPr>
          <a:xfrm>
            <a:off x="179512" y="3356992"/>
            <a:ext cx="1571467" cy="371230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955452" y="712368"/>
            <a:ext cx="46376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latin typeface="Viner Hand ITC" pitchFamily="66" charset="0"/>
                <a:cs typeface="JasmineUPC" pitchFamily="18" charset="-34"/>
              </a:rPr>
              <a:t>Câu hỏi 3</a:t>
            </a:r>
            <a:endParaRPr lang="en-US" sz="2800">
              <a:latin typeface="Viner Hand ITC" pitchFamily="66" charset="0"/>
              <a:cs typeface="JasmineUPC" pitchFamily="18" charset="-34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72913"/>
            <a:ext cx="1736767" cy="1324285"/>
          </a:xfrm>
          <a:prstGeom prst="rect">
            <a:avLst/>
          </a:prstGeom>
          <a:effectLst>
            <a:glow rad="101600">
              <a:srgbClr val="FFFF00">
                <a:alpha val="60000"/>
              </a:srgbClr>
            </a:glo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0350" y="191619"/>
            <a:ext cx="1988114" cy="1821920"/>
          </a:xfrm>
          <a:prstGeom prst="rect">
            <a:avLst/>
          </a:prstGeom>
        </p:spPr>
      </p:pic>
      <p:sp>
        <p:nvSpPr>
          <p:cNvPr id="2" name="Cloud Callout 1"/>
          <p:cNvSpPr/>
          <p:nvPr/>
        </p:nvSpPr>
        <p:spPr>
          <a:xfrm>
            <a:off x="2915816" y="2852936"/>
            <a:ext cx="4838591" cy="2360208"/>
          </a:xfrm>
          <a:prstGeom prst="cloudCallout">
            <a:avLst>
              <a:gd name="adj1" fmla="val -80091"/>
              <a:gd name="adj2" fmla="val 13949"/>
            </a:avLst>
          </a:prstGeom>
          <a:ln>
            <a:noFill/>
          </a:ln>
          <a:effectLst>
            <a:glow rad="228600">
              <a:srgbClr val="FFFF00">
                <a:alpha val="40000"/>
              </a:srgbClr>
            </a:glow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smtClean="0"/>
              <a:t>Trả lời </a:t>
            </a:r>
            <a:endParaRPr lang="en-US" sz="320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1732" y="4920264"/>
            <a:ext cx="2036545" cy="174909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764" y="5964227"/>
            <a:ext cx="1502638" cy="953236"/>
          </a:xfrm>
          <a:prstGeom prst="rect">
            <a:avLst/>
          </a:prstGeom>
        </p:spPr>
      </p:pic>
      <p:pic>
        <p:nvPicPr>
          <p:cNvPr id="3" name="Tieng-yeah-tre-con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414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468544" y="6553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801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2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839" y="332655"/>
            <a:ext cx="7490625" cy="2016225"/>
          </a:xfrm>
          <a:prstGeom prst="rect">
            <a:avLst/>
          </a:prstGeom>
        </p:spPr>
      </p:pic>
      <p:pic>
        <p:nvPicPr>
          <p:cNvPr id="6" name="Content Placeholder 3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5638" b="89991" l="40107" r="54961"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297" t="44232" r="46040" b="5871"/>
          <a:stretch/>
        </p:blipFill>
        <p:spPr>
          <a:xfrm>
            <a:off x="179512" y="3356992"/>
            <a:ext cx="1571467" cy="371230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955452" y="712368"/>
            <a:ext cx="46376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latin typeface="Viner Hand ITC" pitchFamily="66" charset="0"/>
                <a:cs typeface="JasmineUPC" pitchFamily="18" charset="-34"/>
              </a:rPr>
              <a:t>Câu hỏi 4</a:t>
            </a:r>
            <a:endParaRPr lang="en-US" sz="2800">
              <a:latin typeface="Viner Hand ITC" pitchFamily="66" charset="0"/>
              <a:cs typeface="JasmineUPC" pitchFamily="18" charset="-34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72913"/>
            <a:ext cx="1736767" cy="1324285"/>
          </a:xfrm>
          <a:prstGeom prst="rect">
            <a:avLst/>
          </a:prstGeom>
          <a:effectLst>
            <a:glow rad="101600">
              <a:srgbClr val="FFFF00">
                <a:alpha val="60000"/>
              </a:srgbClr>
            </a:glo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0350" y="191619"/>
            <a:ext cx="1988114" cy="1821920"/>
          </a:xfrm>
          <a:prstGeom prst="rect">
            <a:avLst/>
          </a:prstGeom>
        </p:spPr>
      </p:pic>
      <p:sp>
        <p:nvSpPr>
          <p:cNvPr id="2" name="Cloud Callout 1"/>
          <p:cNvSpPr/>
          <p:nvPr/>
        </p:nvSpPr>
        <p:spPr>
          <a:xfrm>
            <a:off x="2915816" y="2852936"/>
            <a:ext cx="4838591" cy="2360208"/>
          </a:xfrm>
          <a:prstGeom prst="cloudCallout">
            <a:avLst>
              <a:gd name="adj1" fmla="val -80091"/>
              <a:gd name="adj2" fmla="val 13949"/>
            </a:avLst>
          </a:prstGeom>
          <a:ln>
            <a:noFill/>
          </a:ln>
          <a:effectLst>
            <a:glow rad="228600">
              <a:srgbClr val="FFFF00">
                <a:alpha val="40000"/>
              </a:srgbClr>
            </a:glow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smtClean="0"/>
              <a:t>Trả lời </a:t>
            </a:r>
            <a:endParaRPr lang="en-US" sz="320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1732" y="4920264"/>
            <a:ext cx="2036545" cy="174909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764" y="5964227"/>
            <a:ext cx="1502638" cy="953236"/>
          </a:xfrm>
          <a:prstGeom prst="rect">
            <a:avLst/>
          </a:prstGeom>
        </p:spPr>
      </p:pic>
      <p:pic>
        <p:nvPicPr>
          <p:cNvPr id="3" name="Tieng-yeah-tre-con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414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468544" y="6553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366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2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209</TotalTime>
  <Words>160</Words>
  <Application>Microsoft Office PowerPoint</Application>
  <PresentationFormat>On-screen Show (4:3)</PresentationFormat>
  <Paragraphs>30</Paragraphs>
  <Slides>14</Slides>
  <Notes>0</Notes>
  <HiddenSlides>0</HiddenSlides>
  <MMClips>11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Nội dung bài tiếp theo </vt:lpstr>
    </vt:vector>
  </TitlesOfParts>
  <Company>Truong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BT Truc</dc:creator>
  <cp:lastModifiedBy>BT Truc</cp:lastModifiedBy>
  <cp:revision>78</cp:revision>
  <dcterms:created xsi:type="dcterms:W3CDTF">2020-04-21T07:57:46Z</dcterms:created>
  <dcterms:modified xsi:type="dcterms:W3CDTF">2020-04-22T09:47:45Z</dcterms:modified>
</cp:coreProperties>
</file>