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6" r:id="rId6"/>
    <p:sldId id="267" r:id="rId7"/>
    <p:sldId id="265" r:id="rId8"/>
    <p:sldId id="259" r:id="rId9"/>
    <p:sldId id="272" r:id="rId10"/>
    <p:sldId id="260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A8EF-EBF5-4E52-A936-4DF8FD2FC5EA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D1A2-7B1A-458E-8309-B4E53330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D1A2-7B1A-458E-8309-B4E533306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3467-2232-4A61-84F3-35518659BAD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slide" Target="slide11.xml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slide" Target="slide1.xml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914400" y="1524000"/>
            <a:ext cx="7626846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8. Is there ____ orange juice?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9624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62000" y="1676400"/>
            <a:ext cx="7696200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9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There’s __ egg in the fridge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910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066800" y="1676400"/>
            <a:ext cx="7391400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10. We’ve got ____ sandwiches for lunch.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4800600"/>
            <a:ext cx="947912" cy="7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Káº¿t quáº£ hÃ¬nh áº£nh cho red angry bir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1" y="4665520"/>
            <a:ext cx="912311" cy="8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d" descr="Káº¿t quáº£ hÃ¬nh áº£nh cho red angry bird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41843"/>
            <a:ext cx="2883145" cy="27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Yellow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2916" y="3124200"/>
            <a:ext cx="32552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1201" y="152399"/>
            <a:ext cx="1118999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áº¿t quáº£ hÃ¬nh áº£nh cho red angry bird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478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7192368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00223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39893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447748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66942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77275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73797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81652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21322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29177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50849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958704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60478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768333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08003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015858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3753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45385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1907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9762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89432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97287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518959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526814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48322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91075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730745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38600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001838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09693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31365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239220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hlinkClick r:id="rId11" action="ppaction://hlinksldjump"/>
          </p:cNvPr>
          <p:cNvSpPr/>
          <p:nvPr/>
        </p:nvSpPr>
        <p:spPr>
          <a:xfrm>
            <a:off x="685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3" name="Oval 102">
            <a:hlinkClick r:id="rId12" action="ppaction://hlinksldjump"/>
          </p:cNvPr>
          <p:cNvSpPr/>
          <p:nvPr/>
        </p:nvSpPr>
        <p:spPr>
          <a:xfrm>
            <a:off x="1447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4" name="Oval 103">
            <a:hlinkClick r:id="rId13" action="ppaction://hlinksldjump"/>
          </p:cNvPr>
          <p:cNvSpPr/>
          <p:nvPr/>
        </p:nvSpPr>
        <p:spPr>
          <a:xfrm>
            <a:off x="2209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5" name="Oval 104">
            <a:hlinkClick r:id="rId14" action="ppaction://hlinksldjump"/>
          </p:cNvPr>
          <p:cNvSpPr/>
          <p:nvPr/>
        </p:nvSpPr>
        <p:spPr>
          <a:xfrm>
            <a:off x="2971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6" name="Oval 105">
            <a:hlinkClick r:id="rId15" action="ppaction://hlinksldjump"/>
          </p:cNvPr>
          <p:cNvSpPr/>
          <p:nvPr/>
        </p:nvSpPr>
        <p:spPr>
          <a:xfrm>
            <a:off x="3733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7" name="Oval 106">
            <a:hlinkClick r:id="rId16" action="ppaction://hlinksldjump"/>
          </p:cNvPr>
          <p:cNvSpPr/>
          <p:nvPr/>
        </p:nvSpPr>
        <p:spPr>
          <a:xfrm>
            <a:off x="4495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8" name="Oval 107">
            <a:hlinkClick r:id="rId17" action="ppaction://hlinksldjump"/>
          </p:cNvPr>
          <p:cNvSpPr/>
          <p:nvPr/>
        </p:nvSpPr>
        <p:spPr>
          <a:xfrm>
            <a:off x="5257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9" name="Oval 108">
            <a:hlinkClick r:id="rId18" action="ppaction://hlinksldjump"/>
          </p:cNvPr>
          <p:cNvSpPr/>
          <p:nvPr/>
        </p:nvSpPr>
        <p:spPr>
          <a:xfrm>
            <a:off x="6019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8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0" name="Oval 109">
            <a:hlinkClick r:id="rId19" action="ppaction://hlinksldjump"/>
          </p:cNvPr>
          <p:cNvSpPr/>
          <p:nvPr/>
        </p:nvSpPr>
        <p:spPr>
          <a:xfrm>
            <a:off x="6781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1" name="Oval 110">
            <a:hlinkClick r:id="rId20" action="ppaction://hlinksldjump"/>
          </p:cNvPr>
          <p:cNvSpPr/>
          <p:nvPr/>
        </p:nvSpPr>
        <p:spPr>
          <a:xfrm>
            <a:off x="7543800" y="5943600"/>
            <a:ext cx="9906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10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125 C -0.06337 -0.1375 -0.05937 -0.12454 -0.06771 -0.1412 C -0.0743 -0.15463 -0.07847 -0.16667 -0.08732 -0.17755 C -0.10364 -0.19792 -0.12361 -0.21505 -0.1434 -0.22801 C -0.14826 -0.23125 -0.15225 -0.2368 -0.15712 -0.24028 C -0.17639 -0.25417 -0.1934 -0.2706 -0.21163 -0.28657 C -0.21944 -0.30324 -0.23055 -0.31528 -0.24201 -0.32708 C -0.26041 -0.34606 -0.22725 -0.31643 -0.25399 -0.3412 C -0.26614 -0.35255 -0.27882 -0.35764 -0.2934 -0.36134 C -0.31128 -0.3706 -0.3316 -0.38194 -0.35104 -0.38356 C -0.36423 -0.38472 -0.37725 -0.38495 -0.39045 -0.38565 C -0.42014 -0.38449 -0.44479 -0.38704 -0.47222 -0.37755 C -0.48073 -0.37083 -0.48975 -0.3625 -0.49948 -0.35949 C -0.50104 -0.3581 -0.50243 -0.35648 -0.50399 -0.35532 C -0.50642 -0.3537 -0.50937 -0.35324 -0.51163 -0.35139 C -0.51701 -0.34699 -0.52187 -0.33866 -0.52673 -0.3331 C -0.53611 -0.32245 -0.54219 -0.31458 -0.55104 -0.30278 C -0.56389 -0.28565 -0.57864 -0.27245 -0.59201 -0.25648 C -0.6092 -0.23588 -0.60694 -0.22222 -0.62986 -0.21597 C -0.63507 -0.21134 -0.63906 -0.20579 -0.6434 -0.19977 C -0.64514 -0.19305 -0.64722 -0.18866 -0.65104 -0.18356 C -0.65208 -0.18032 -0.65243 -0.17662 -0.65399 -0.17361 C -0.66423 -0.15463 -0.65382 -0.18449 -0.66163 -0.16342 C -0.6658 -0.15255 -0.66857 -0.13773 -0.67535 -0.12917 C -0.67708 -0.12176 -0.67673 -0.12523 -0.67673 -0.11898 L -0.66007 -0.11505 " pathEditMode="relative" ptsTypes="ffffffffffffffffffffffffAA">
                                      <p:cBhvr>
                                        <p:cTn id="1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14814 C 0.06371 -0.15949 0.06302 -0.17129 0.06475 -0.1824 C 0.06493 -0.1831 0.07413 -0.19861 0.07534 -0.20069 C 0.08316 -0.21365 0.09079 -0.22963 0.10104 -0.23912 C 0.10208 -0.2412 0.10295 -0.24328 0.10416 -0.24514 C 0.10555 -0.24722 0.10746 -0.24884 0.10868 -0.25115 C 0.10989 -0.2537 0.11024 -0.25694 0.11163 -0.25926 C 0.12239 -0.27662 0.11076 -0.25139 0.11927 -0.26736 C 0.1276 -0.28287 0.11927 -0.27314 0.12986 -0.28356 C 0.13229 -0.29282 0.13559 -0.29537 0.14201 -0.29976 C 0.14739 -0.31088 0.15816 -0.31875 0.1677 -0.32199 C 0.17152 -0.32523 0.17812 -0.33055 0.18142 -0.33402 C 0.18854 -0.34143 0.19045 -0.34838 0.19947 -0.35208 C 0.20364 -0.35764 0.20798 -0.35833 0.21319 -0.36226 C 0.21597 -0.36435 0.21805 -0.36828 0.22083 -0.37037 C 0.23194 -0.3787 0.24461 -0.3831 0.25711 -0.38657 C 0.2717 -0.39606 0.29114 -0.39421 0.30711 -0.39861 C 0.33593 -0.39745 0.35538 -0.39699 0.38142 -0.39259 C 0.39444 -0.38657 0.37482 -0.39514 0.40555 -0.38865 C 0.41371 -0.38703 0.42326 -0.38356 0.43142 -0.38055 C 0.43559 -0.37893 0.43906 -0.37476 0.4434 -0.3743 C 0.46163 -0.37245 0.47986 -0.37314 0.49809 -0.37245 C 0.51284 -0.35787 0.53159 -0.3449 0.54809 -0.33402 C 0.55503 -0.32939 0.5677 -0.32014 0.57378 -0.31389 C 0.58819 -0.29907 0.57187 -0.31134 0.58593 -0.30162 C 0.59201 -0.28495 0.58472 -0.30069 0.59496 -0.28958 C 0.59635 -0.28796 0.59687 -0.28518 0.59809 -0.28356 C 0.60555 -0.27361 0.61649 -0.26689 0.62378 -0.25717 C 0.62829 -0.25115 0.63142 -0.24791 0.6375 -0.24514 C 0.64444 -0.23101 0.63506 -0.24814 0.64809 -0.2331 C 0.64947 -0.23148 0.64982 -0.2287 0.65104 -0.22685 C 0.65277 -0.22453 0.6552 -0.22314 0.65711 -0.22083 C 0.66406 -0.21273 0.66944 -0.2037 0.67534 -0.19467 C 0.68941 -0.17314 0.67673 -0.19629 0.68888 -0.17245 C 0.68993 -0.17037 0.69201 -0.16643 0.69201 -0.16643 C 0.696 -0.14814 0.69496 -0.13426 0.69496 -0.11389 " pathEditMode="relative" ptsTypes="fffffffffffffffffffffffffffffffffffA">
                                      <p:cBhvr>
                                        <p:cTn id="1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83" grpId="0" animBg="1"/>
      <p:bldP spid="85" grpId="0" animBg="1"/>
      <p:bldP spid="91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0386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219200" y="1752600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I haven’t got ___ dog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80755"/>
            <a:ext cx="862445" cy="8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52" y="1752600"/>
            <a:ext cx="559377" cy="5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45" y="2183823"/>
            <a:ext cx="559377" cy="5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0480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838200" y="1600200"/>
            <a:ext cx="7626846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I want _____ watermelon.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6" name="Picture 4" descr="Káº¿t quáº£ hÃ¬nh áº£nh cho watermelon cartoon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796474" cy="7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78" y="123824"/>
            <a:ext cx="575422" cy="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87" y="89892"/>
            <a:ext cx="645613" cy="6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8127" y="153887"/>
            <a:ext cx="553873" cy="5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40466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3336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762000" y="4876800"/>
            <a:ext cx="3325091" cy="8326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There are some tomatoes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410200" y="4876800"/>
            <a:ext cx="3429000" cy="7945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 is a cake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39491" y="3379912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762001" y="5943600"/>
            <a:ext cx="3325090" cy="7564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 aren’t any chickens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410200" y="5943600"/>
            <a:ext cx="3429000" cy="7183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There is an apple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4257" b="14379"/>
          <a:stretch/>
        </p:blipFill>
        <p:spPr bwMode="auto">
          <a:xfrm>
            <a:off x="1947850" y="985060"/>
            <a:ext cx="5519750" cy="38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-533400" y="76446"/>
            <a:ext cx="6019800" cy="60935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Find the WRONG sentence.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648" y="33932"/>
            <a:ext cx="666952" cy="6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5692" y="0"/>
            <a:ext cx="748308" cy="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825" y="63995"/>
            <a:ext cx="641975" cy="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39491" y="3379912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28600" y="1219201"/>
            <a:ext cx="8763000" cy="19812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	     is looking for ____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13" y="1219201"/>
            <a:ext cx="1173374" cy="19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58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8545" y="20969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Ã¬nh áº£nh cÃ³ liÃªn qua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57" y="2340298"/>
            <a:ext cx="802783" cy="8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agon 8"/>
          <p:cNvSpPr/>
          <p:nvPr/>
        </p:nvSpPr>
        <p:spPr>
          <a:xfrm>
            <a:off x="1300760" y="4000500"/>
            <a:ext cx="2895600" cy="6477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Correct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838200" y="1752600"/>
            <a:ext cx="7703046" cy="9144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Here are any letters for you.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105400" y="4000500"/>
            <a:ext cx="2895600" cy="6477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Incorrect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0590" y="298202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ny =&gt; some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0480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143000" y="1485900"/>
            <a:ext cx="7086600" cy="11049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Can I have _____ apples, please?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47623"/>
            <a:ext cx="666952" cy="6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3413" y="13692"/>
            <a:ext cx="748308" cy="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77687"/>
            <a:ext cx="641975" cy="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exagon 13"/>
          <p:cNvSpPr/>
          <p:nvPr/>
        </p:nvSpPr>
        <p:spPr>
          <a:xfrm>
            <a:off x="-609600" y="84386"/>
            <a:ext cx="5105400" cy="60141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7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Make a sentence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637" y="4648200"/>
            <a:ext cx="3502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want/ice-creams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0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883">
            <a:off x="2652299" y="1749871"/>
            <a:ext cx="1559831" cy="15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Káº¿t quáº£ hÃ¬nh áº£nh cho ice cream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57" y="1822915"/>
            <a:ext cx="771903" cy="1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16" y="2538610"/>
            <a:ext cx="1396093" cy="13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2144906">
            <a:off x="2385671" y="975109"/>
            <a:ext cx="3983586" cy="34518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14" name="Picture 22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4375"/>
            <a:ext cx="271623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133600" y="6096000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She wants some ice-creams.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210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NewUser</dc:creator>
  <cp:lastModifiedBy>Admin</cp:lastModifiedBy>
  <cp:revision>61</cp:revision>
  <dcterms:created xsi:type="dcterms:W3CDTF">2018-11-06T07:42:34Z</dcterms:created>
  <dcterms:modified xsi:type="dcterms:W3CDTF">2020-06-01T06:33:18Z</dcterms:modified>
</cp:coreProperties>
</file>