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56" r:id="rId3"/>
    <p:sldId id="257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83075-6950-4DCC-827D-7A209A512727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F25F6-63DE-4168-86D4-0E59A1233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96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6:08.9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-2147483648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2:11.6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25,'-21'0</inkml:trace>
  <inkml:trace contextRef="#ctx0" brushRef="#br0" timeOffset="78">21 25,'0'0,"0"-25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11905-DB11-42B7-8B68-910D667E3481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E7EA4-3A1D-4BC7-9C65-FC815FE1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2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2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6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5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76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269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39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9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3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63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10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871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D3603-90F8-44B0-9D19-418424F4450F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4A289-0E30-45DB-96F3-7D5DD9426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kern="1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Chủ đề 5: Thế giới Logo </a:t>
            </a:r>
            <a:br>
              <a:rPr lang="en-US" b="1" kern="1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kern="1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kern="1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Bài 4: LUYỆN TẬP ( tiết 1)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0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17618" y="119390"/>
            <a:ext cx="5181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kern="1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 ( tiết 1)</a:t>
            </a:r>
            <a:endParaRPr lang="en-US" sz="2800" b="1" kern="1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120941"/>
              </p:ext>
            </p:extLst>
          </p:nvPr>
        </p:nvGraphicFramePr>
        <p:xfrm>
          <a:off x="304800" y="1676400"/>
          <a:ext cx="8534399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3886199"/>
                <a:gridCol w="3810000"/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của Rùa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 viết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tắt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về trước n bước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FD n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Lùi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lại sau n bước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BK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Quay phải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 độ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RT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Quay trái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 độ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LT k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Nhấc bút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(Rùa không vẽ nữa)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 bút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(Rùa tiếp tục vẽ)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PD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vị trí xuất phát, xóa toàn bộ sân chơi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Xóa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màn hình, Rùa ở vị trí hiện tại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CLEAN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ẩn  mình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hiện hình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vị trí xuất phát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HOME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Thoát</a:t>
                      </a:r>
                      <a:r>
                        <a:rPr lang="en-US" sz="1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khỏi chương trình Logo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BYE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52400" y="663392"/>
            <a:ext cx="8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lệnh viết tắt điều khiển rùa thực hiện các hành động sau: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94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09365" y="271790"/>
            <a:ext cx="4513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kern="1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 ( Tiết 1)</a:t>
            </a:r>
            <a:endParaRPr lang="en-US" sz="2800" b="1" kern="1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371600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1. 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phần mềm Logo: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Viết các lệnh để điều khiển Rùa vẽ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vuông. Chọn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nét vẽ và màu vẽ mà em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thích? 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00400"/>
            <a:ext cx="2819400" cy="236220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sosceles Triangle 2"/>
          <p:cNvSpPr/>
          <p:nvPr/>
        </p:nvSpPr>
        <p:spPr>
          <a:xfrm>
            <a:off x="3009900" y="5278582"/>
            <a:ext cx="685800" cy="304800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6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325880"/>
            <a:ext cx="8534400" cy="603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3. 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 các lệnh điều khiển Rùa vẽ được hình dưới. Biết rằng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dài cạnh hình vuông là 150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</a:p>
          <a:p>
            <a:pPr>
              <a:buNone/>
            </a:pP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smtClean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134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13250" y="5313046"/>
              <a:ext cx="1588" cy="9524"/>
            </p14:xfrm>
          </p:contentPart>
        </mc:Choice>
        <mc:Fallback xmlns="">
          <p:pic>
            <p:nvPicPr>
              <p:cNvPr id="5134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13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78539" y="5518786"/>
              <a:ext cx="7937" cy="9524"/>
            </p14:xfrm>
          </p:contentPart>
        </mc:Choice>
        <mc:Fallback xmlns="">
          <p:pic>
            <p:nvPicPr>
              <p:cNvPr id="513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69159" y="5509262"/>
                <a:ext cx="26697" cy="28572"/>
              </a:xfrm>
              <a:prstGeom prst="rect">
                <a:avLst/>
              </a:prstGeom>
            </p:spPr>
          </p:pic>
        </mc:Fallback>
      </mc:AlternateContent>
      <p:sp>
        <p:nvSpPr>
          <p:cNvPr id="2" name="Rectangle 1"/>
          <p:cNvSpPr/>
          <p:nvPr/>
        </p:nvSpPr>
        <p:spPr>
          <a:xfrm>
            <a:off x="2286000" y="38100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kern="1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LUYỆN TẬP ( Tiết 1)</a:t>
            </a:r>
            <a:br>
              <a:rPr lang="en-US" sz="2800" b="1" kern="1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280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895600"/>
            <a:ext cx="251460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Isosceles Triangle 2"/>
          <p:cNvSpPr/>
          <p:nvPr/>
        </p:nvSpPr>
        <p:spPr>
          <a:xfrm>
            <a:off x="5334000" y="4852382"/>
            <a:ext cx="600076" cy="381000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86785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211</Words>
  <Application>Microsoft Office PowerPoint</Application>
  <PresentationFormat>On-screen Show (4:3)</PresentationFormat>
  <Paragraphs>47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Chủ đề 5: Thế giới Logo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Tien Duat</dc:creator>
  <cp:lastModifiedBy>Le Tien Duat</cp:lastModifiedBy>
  <cp:revision>53</cp:revision>
  <dcterms:created xsi:type="dcterms:W3CDTF">2019-04-05T04:45:10Z</dcterms:created>
  <dcterms:modified xsi:type="dcterms:W3CDTF">2019-04-18T13:10:01Z</dcterms:modified>
</cp:coreProperties>
</file>