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7" r:id="rId1"/>
  </p:sldMasterIdLst>
  <p:notesMasterIdLst>
    <p:notesMasterId r:id="rId10"/>
  </p:notesMasterIdLst>
  <p:sldIdLst>
    <p:sldId id="342" r:id="rId2"/>
    <p:sldId id="333" r:id="rId3"/>
    <p:sldId id="330" r:id="rId4"/>
    <p:sldId id="339" r:id="rId5"/>
    <p:sldId id="340" r:id="rId6"/>
    <p:sldId id="334" r:id="rId7"/>
    <p:sldId id="337" r:id="rId8"/>
    <p:sldId id="343" r:id="rId9"/>
  </p:sldIdLst>
  <p:sldSz cx="9906000" cy="6858000" type="A4"/>
  <p:notesSz cx="6858000" cy="9144000"/>
  <p:custDataLst>
    <p:tags r:id="rId1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6067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672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CA0F4-B284-4D60-8265-B537EBA72122}" type="datetimeFigureOut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E1033-07A4-4BDB-A70C-4A695DD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1.gif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1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audio" Target="file:///F:\MUSIC\Nhac%20tre%20MP3\Nhac%20Dane\Dang%20cap%20nhat%20-%20Stronger%20(Remix%20We%20Will%20Rock%20You).mp3" TargetMode="Externa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5" Type="http://schemas.openxmlformats.org/officeDocument/2006/relationships/image" Target="../media/image25.gif"/><Relationship Id="rId10" Type="http://schemas.openxmlformats.org/officeDocument/2006/relationships/image" Target="../media/image20.gif"/><Relationship Id="rId19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19.gif"/><Relationship Id="rId14" Type="http://schemas.openxmlformats.org/officeDocument/2006/relationships/image" Target="../media/image24.gif"/><Relationship Id="rId22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50" y="5326064"/>
            <a:ext cx="6769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 viên: Nguyễn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Thu Trang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100" name="Group 1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4149" name="Rectangle 13"/>
            <p:cNvSpPr>
              <a:spLocks noChangeArrowheads="1"/>
            </p:cNvSpPr>
            <p:nvPr/>
          </p:nvSpPr>
          <p:spPr bwMode="auto">
            <a:xfrm>
              <a:off x="132" y="4176"/>
              <a:ext cx="5520" cy="144"/>
            </a:xfrm>
            <a:prstGeom prst="rect">
              <a:avLst/>
            </a:prstGeom>
            <a:solidFill>
              <a:srgbClr val="969696"/>
            </a:solidFill>
            <a:ln w="952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50" name="Rectangle 14"/>
            <p:cNvSpPr>
              <a:spLocks noChangeArrowheads="1"/>
            </p:cNvSpPr>
            <p:nvPr/>
          </p:nvSpPr>
          <p:spPr bwMode="auto">
            <a:xfrm>
              <a:off x="132" y="0"/>
              <a:ext cx="5520" cy="144"/>
            </a:xfrm>
            <a:prstGeom prst="rect">
              <a:avLst/>
            </a:prstGeom>
            <a:solidFill>
              <a:srgbClr val="969696"/>
            </a:solidFill>
            <a:ln w="952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51" name="Rectangle 15"/>
            <p:cNvSpPr>
              <a:spLocks noChangeArrowheads="1"/>
            </p:cNvSpPr>
            <p:nvPr/>
          </p:nvSpPr>
          <p:spPr bwMode="auto">
            <a:xfrm rot="5400000">
              <a:off x="-2088" y="2088"/>
              <a:ext cx="4320" cy="144"/>
            </a:xfrm>
            <a:prstGeom prst="rect">
              <a:avLst/>
            </a:prstGeom>
            <a:solidFill>
              <a:srgbClr val="969696"/>
            </a:solidFill>
            <a:ln w="952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152" name="Rectangle 16"/>
            <p:cNvSpPr>
              <a:spLocks noChangeArrowheads="1"/>
            </p:cNvSpPr>
            <p:nvPr/>
          </p:nvSpPr>
          <p:spPr bwMode="auto">
            <a:xfrm rot="5400000">
              <a:off x="3528" y="2088"/>
              <a:ext cx="4320" cy="144"/>
            </a:xfrm>
            <a:prstGeom prst="rect">
              <a:avLst/>
            </a:prstGeom>
            <a:solidFill>
              <a:srgbClr val="969696"/>
            </a:solidFill>
            <a:ln w="952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4101" name="Picture 18" descr="dl_tree18.gif (681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5562600"/>
            <a:ext cx="100779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9" descr="dl_tree18.gif (681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1" y="5562600"/>
            <a:ext cx="100779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816100" y="5851526"/>
            <a:ext cx="6521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99FF33"/>
                </a:solidFill>
                <a:latin typeface="Tahoma" pitchFamily="34" charset="0"/>
                <a:sym typeface="Wingdings" pitchFamily="2" charset="2"/>
              </a:rPr>
              <a:t>  </a:t>
            </a:r>
            <a:r>
              <a:rPr lang="en-US" altLang="en-US" sz="6000">
                <a:solidFill>
                  <a:srgbClr val="009900"/>
                </a:solidFill>
                <a:latin typeface="Tahoma" pitchFamily="34" charset="0"/>
                <a:sym typeface="Webdings" pitchFamily="18" charset="2"/>
              </a:rPr>
              <a:t>  </a:t>
            </a:r>
            <a:r>
              <a:rPr lang="en-US" altLang="en-US" sz="6000">
                <a:solidFill>
                  <a:srgbClr val="FF0000"/>
                </a:solidFill>
                <a:latin typeface="Tahoma" pitchFamily="34" charset="0"/>
                <a:sym typeface="Webdings" pitchFamily="18" charset="2"/>
              </a:rPr>
              <a:t>  </a:t>
            </a:r>
            <a:r>
              <a:rPr lang="en-US" altLang="en-US" sz="600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</a:t>
            </a:r>
          </a:p>
        </p:txBody>
      </p:sp>
      <p:grpSp>
        <p:nvGrpSpPr>
          <p:cNvPr id="4104" name="Group 21"/>
          <p:cNvGrpSpPr>
            <a:grpSpLocks/>
          </p:cNvGrpSpPr>
          <p:nvPr/>
        </p:nvGrpSpPr>
        <p:grpSpPr bwMode="auto">
          <a:xfrm>
            <a:off x="7594600" y="990601"/>
            <a:ext cx="1981200" cy="1319213"/>
            <a:chOff x="3149" y="480"/>
            <a:chExt cx="1491" cy="1071"/>
          </a:xfrm>
        </p:grpSpPr>
        <p:sp>
          <p:nvSpPr>
            <p:cNvPr id="4110" name="Rectangle 22"/>
            <p:cNvSpPr>
              <a:spLocks noChangeArrowheads="1"/>
            </p:cNvSpPr>
            <p:nvPr/>
          </p:nvSpPr>
          <p:spPr bwMode="auto">
            <a:xfrm>
              <a:off x="3589" y="480"/>
              <a:ext cx="613" cy="5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11" name="Line 23"/>
            <p:cNvSpPr>
              <a:spLocks noChangeShapeType="1"/>
            </p:cNvSpPr>
            <p:nvPr/>
          </p:nvSpPr>
          <p:spPr bwMode="auto">
            <a:xfrm flipH="1" flipV="1">
              <a:off x="3676" y="536"/>
              <a:ext cx="142" cy="2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Oval 24"/>
            <p:cNvSpPr>
              <a:spLocks noChangeArrowheads="1"/>
            </p:cNvSpPr>
            <p:nvPr/>
          </p:nvSpPr>
          <p:spPr bwMode="auto">
            <a:xfrm>
              <a:off x="3849" y="806"/>
              <a:ext cx="52" cy="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13" name="Oval 25"/>
            <p:cNvSpPr>
              <a:spLocks noChangeArrowheads="1"/>
            </p:cNvSpPr>
            <p:nvPr/>
          </p:nvSpPr>
          <p:spPr bwMode="auto">
            <a:xfrm>
              <a:off x="3960" y="564"/>
              <a:ext cx="121" cy="1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auto">
            <a:xfrm>
              <a:off x="3768" y="683"/>
              <a:ext cx="417" cy="427"/>
            </a:xfrm>
            <a:custGeom>
              <a:avLst/>
              <a:gdLst>
                <a:gd name="T0" fmla="*/ 294 w 417"/>
                <a:gd name="T1" fmla="*/ 16 h 427"/>
                <a:gd name="T2" fmla="*/ 318 w 417"/>
                <a:gd name="T3" fmla="*/ 16 h 427"/>
                <a:gd name="T4" fmla="*/ 350 w 417"/>
                <a:gd name="T5" fmla="*/ 34 h 427"/>
                <a:gd name="T6" fmla="*/ 417 w 417"/>
                <a:gd name="T7" fmla="*/ 133 h 427"/>
                <a:gd name="T8" fmla="*/ 414 w 417"/>
                <a:gd name="T9" fmla="*/ 177 h 427"/>
                <a:gd name="T10" fmla="*/ 369 w 417"/>
                <a:gd name="T11" fmla="*/ 211 h 427"/>
                <a:gd name="T12" fmla="*/ 332 w 417"/>
                <a:gd name="T13" fmla="*/ 237 h 427"/>
                <a:gd name="T14" fmla="*/ 285 w 417"/>
                <a:gd name="T15" fmla="*/ 180 h 427"/>
                <a:gd name="T16" fmla="*/ 303 w 417"/>
                <a:gd name="T17" fmla="*/ 165 h 427"/>
                <a:gd name="T18" fmla="*/ 318 w 417"/>
                <a:gd name="T19" fmla="*/ 153 h 427"/>
                <a:gd name="T20" fmla="*/ 287 w 417"/>
                <a:gd name="T21" fmla="*/ 103 h 427"/>
                <a:gd name="T22" fmla="*/ 197 w 417"/>
                <a:gd name="T23" fmla="*/ 165 h 427"/>
                <a:gd name="T24" fmla="*/ 284 w 417"/>
                <a:gd name="T25" fmla="*/ 285 h 427"/>
                <a:gd name="T26" fmla="*/ 358 w 417"/>
                <a:gd name="T27" fmla="*/ 230 h 427"/>
                <a:gd name="T28" fmla="*/ 358 w 417"/>
                <a:gd name="T29" fmla="*/ 427 h 427"/>
                <a:gd name="T30" fmla="*/ 170 w 417"/>
                <a:gd name="T31" fmla="*/ 427 h 427"/>
                <a:gd name="T32" fmla="*/ 169 w 417"/>
                <a:gd name="T33" fmla="*/ 131 h 427"/>
                <a:gd name="T34" fmla="*/ 126 w 417"/>
                <a:gd name="T35" fmla="*/ 159 h 427"/>
                <a:gd name="T36" fmla="*/ 88 w 417"/>
                <a:gd name="T37" fmla="*/ 159 h 427"/>
                <a:gd name="T38" fmla="*/ 84 w 417"/>
                <a:gd name="T39" fmla="*/ 154 h 427"/>
                <a:gd name="T40" fmla="*/ 55 w 417"/>
                <a:gd name="T41" fmla="*/ 114 h 427"/>
                <a:gd name="T42" fmla="*/ 0 w 417"/>
                <a:gd name="T43" fmla="*/ 43 h 427"/>
                <a:gd name="T44" fmla="*/ 62 w 417"/>
                <a:gd name="T45" fmla="*/ 0 h 427"/>
                <a:gd name="T46" fmla="*/ 101 w 417"/>
                <a:gd name="T47" fmla="*/ 53 h 427"/>
                <a:gd name="T48" fmla="*/ 112 w 417"/>
                <a:gd name="T49" fmla="*/ 64 h 427"/>
                <a:gd name="T50" fmla="*/ 191 w 417"/>
                <a:gd name="T51" fmla="*/ 16 h 427"/>
                <a:gd name="T52" fmla="*/ 223 w 417"/>
                <a:gd name="T53" fmla="*/ 16 h 427"/>
                <a:gd name="T54" fmla="*/ 294 w 417"/>
                <a:gd name="T55" fmla="*/ 16 h 4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"/>
                <a:gd name="T85" fmla="*/ 0 h 427"/>
                <a:gd name="T86" fmla="*/ 417 w 417"/>
                <a:gd name="T87" fmla="*/ 427 h 4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" h="427">
                  <a:moveTo>
                    <a:pt x="294" y="16"/>
                  </a:moveTo>
                  <a:lnTo>
                    <a:pt x="318" y="16"/>
                  </a:lnTo>
                  <a:lnTo>
                    <a:pt x="350" y="34"/>
                  </a:lnTo>
                  <a:lnTo>
                    <a:pt x="417" y="133"/>
                  </a:lnTo>
                  <a:lnTo>
                    <a:pt x="414" y="177"/>
                  </a:lnTo>
                  <a:lnTo>
                    <a:pt x="369" y="211"/>
                  </a:lnTo>
                  <a:lnTo>
                    <a:pt x="332" y="237"/>
                  </a:lnTo>
                  <a:lnTo>
                    <a:pt x="285" y="180"/>
                  </a:lnTo>
                  <a:lnTo>
                    <a:pt x="303" y="165"/>
                  </a:lnTo>
                  <a:lnTo>
                    <a:pt x="318" y="153"/>
                  </a:lnTo>
                  <a:lnTo>
                    <a:pt x="287" y="103"/>
                  </a:lnTo>
                  <a:lnTo>
                    <a:pt x="197" y="165"/>
                  </a:lnTo>
                  <a:lnTo>
                    <a:pt x="284" y="285"/>
                  </a:lnTo>
                  <a:lnTo>
                    <a:pt x="358" y="230"/>
                  </a:lnTo>
                  <a:lnTo>
                    <a:pt x="358" y="427"/>
                  </a:lnTo>
                  <a:lnTo>
                    <a:pt x="170" y="427"/>
                  </a:lnTo>
                  <a:lnTo>
                    <a:pt x="169" y="131"/>
                  </a:lnTo>
                  <a:lnTo>
                    <a:pt x="126" y="159"/>
                  </a:lnTo>
                  <a:lnTo>
                    <a:pt x="88" y="159"/>
                  </a:lnTo>
                  <a:lnTo>
                    <a:pt x="84" y="154"/>
                  </a:lnTo>
                  <a:lnTo>
                    <a:pt x="55" y="114"/>
                  </a:lnTo>
                  <a:lnTo>
                    <a:pt x="0" y="43"/>
                  </a:lnTo>
                  <a:lnTo>
                    <a:pt x="62" y="0"/>
                  </a:lnTo>
                  <a:lnTo>
                    <a:pt x="101" y="53"/>
                  </a:lnTo>
                  <a:lnTo>
                    <a:pt x="112" y="64"/>
                  </a:lnTo>
                  <a:lnTo>
                    <a:pt x="191" y="16"/>
                  </a:lnTo>
                  <a:lnTo>
                    <a:pt x="223" y="16"/>
                  </a:lnTo>
                  <a:lnTo>
                    <a:pt x="294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Oval 27"/>
            <p:cNvSpPr>
              <a:spLocks noChangeArrowheads="1"/>
            </p:cNvSpPr>
            <p:nvPr/>
          </p:nvSpPr>
          <p:spPr bwMode="auto">
            <a:xfrm>
              <a:off x="4142" y="808"/>
              <a:ext cx="49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16" name="Freeform 28"/>
            <p:cNvSpPr>
              <a:spLocks/>
            </p:cNvSpPr>
            <p:nvPr/>
          </p:nvSpPr>
          <p:spPr bwMode="auto">
            <a:xfrm>
              <a:off x="3992" y="698"/>
              <a:ext cx="69" cy="27"/>
            </a:xfrm>
            <a:custGeom>
              <a:avLst/>
              <a:gdLst>
                <a:gd name="T0" fmla="*/ 0 w 117"/>
                <a:gd name="T1" fmla="*/ 0 h 45"/>
                <a:gd name="T2" fmla="*/ 1 w 117"/>
                <a:gd name="T3" fmla="*/ 1 h 45"/>
                <a:gd name="T4" fmla="*/ 1 w 117"/>
                <a:gd name="T5" fmla="*/ 0 h 45"/>
                <a:gd name="T6" fmla="*/ 1 w 117"/>
                <a:gd name="T7" fmla="*/ 0 h 45"/>
                <a:gd name="T8" fmla="*/ 0 w 11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45"/>
                <a:gd name="T17" fmla="*/ 117 w 11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45">
                  <a:moveTo>
                    <a:pt x="0" y="0"/>
                  </a:moveTo>
                  <a:cubicBezTo>
                    <a:pt x="0" y="26"/>
                    <a:pt x="26" y="45"/>
                    <a:pt x="59" y="45"/>
                  </a:cubicBezTo>
                  <a:cubicBezTo>
                    <a:pt x="91" y="45"/>
                    <a:pt x="117" y="25"/>
                    <a:pt x="117" y="0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9"/>
            <p:cNvSpPr>
              <a:spLocks/>
            </p:cNvSpPr>
            <p:nvPr/>
          </p:nvSpPr>
          <p:spPr bwMode="auto">
            <a:xfrm>
              <a:off x="4060" y="698"/>
              <a:ext cx="60" cy="46"/>
            </a:xfrm>
            <a:custGeom>
              <a:avLst/>
              <a:gdLst>
                <a:gd name="T0" fmla="*/ 1 w 101"/>
                <a:gd name="T1" fmla="*/ 1 h 77"/>
                <a:gd name="T2" fmla="*/ 1 w 101"/>
                <a:gd name="T3" fmla="*/ 1 h 77"/>
                <a:gd name="T4" fmla="*/ 1 w 101"/>
                <a:gd name="T5" fmla="*/ 1 h 77"/>
                <a:gd name="T6" fmla="*/ 0 w 101"/>
                <a:gd name="T7" fmla="*/ 1 h 77"/>
                <a:gd name="T8" fmla="*/ 1 w 101"/>
                <a:gd name="T9" fmla="*/ 1 h 77"/>
                <a:gd name="T10" fmla="*/ 1 w 101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77"/>
                <a:gd name="T20" fmla="*/ 101 w 10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77">
                  <a:moveTo>
                    <a:pt x="85" y="77"/>
                  </a:moveTo>
                  <a:cubicBezTo>
                    <a:pt x="95" y="69"/>
                    <a:pt x="101" y="58"/>
                    <a:pt x="101" y="46"/>
                  </a:cubicBezTo>
                  <a:cubicBezTo>
                    <a:pt x="101" y="21"/>
                    <a:pt x="74" y="1"/>
                    <a:pt x="42" y="1"/>
                  </a:cubicBezTo>
                  <a:cubicBezTo>
                    <a:pt x="26" y="0"/>
                    <a:pt x="11" y="5"/>
                    <a:pt x="0" y="14"/>
                  </a:cubicBezTo>
                  <a:lnTo>
                    <a:pt x="42" y="47"/>
                  </a:lnTo>
                  <a:lnTo>
                    <a:pt x="85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Rectangle 30"/>
            <p:cNvSpPr>
              <a:spLocks noChangeArrowheads="1"/>
            </p:cNvSpPr>
            <p:nvPr/>
          </p:nvSpPr>
          <p:spPr bwMode="auto">
            <a:xfrm>
              <a:off x="4430" y="1191"/>
              <a:ext cx="160" cy="64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19" name="Rectangle 31"/>
            <p:cNvSpPr>
              <a:spLocks noChangeArrowheads="1"/>
            </p:cNvSpPr>
            <p:nvPr/>
          </p:nvSpPr>
          <p:spPr bwMode="auto">
            <a:xfrm>
              <a:off x="4389" y="1234"/>
              <a:ext cx="239" cy="26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0" name="Freeform 32"/>
            <p:cNvSpPr>
              <a:spLocks/>
            </p:cNvSpPr>
            <p:nvPr/>
          </p:nvSpPr>
          <p:spPr bwMode="auto">
            <a:xfrm>
              <a:off x="4389" y="1191"/>
              <a:ext cx="43" cy="53"/>
            </a:xfrm>
            <a:custGeom>
              <a:avLst/>
              <a:gdLst>
                <a:gd name="T0" fmla="*/ 1 w 73"/>
                <a:gd name="T1" fmla="*/ 0 h 88"/>
                <a:gd name="T2" fmla="*/ 0 w 73"/>
                <a:gd name="T3" fmla="*/ 1 h 88"/>
                <a:gd name="T4" fmla="*/ 1 w 73"/>
                <a:gd name="T5" fmla="*/ 1 h 88"/>
                <a:gd name="T6" fmla="*/ 1 w 73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8"/>
                <a:gd name="T14" fmla="*/ 73 w 73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8">
                  <a:moveTo>
                    <a:pt x="73" y="0"/>
                  </a:moveTo>
                  <a:cubicBezTo>
                    <a:pt x="32" y="0"/>
                    <a:pt x="0" y="39"/>
                    <a:pt x="0" y="88"/>
                  </a:cubicBezTo>
                  <a:lnTo>
                    <a:pt x="73" y="8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33"/>
            <p:cNvSpPr>
              <a:spLocks/>
            </p:cNvSpPr>
            <p:nvPr/>
          </p:nvSpPr>
          <p:spPr bwMode="auto">
            <a:xfrm>
              <a:off x="4583" y="1192"/>
              <a:ext cx="44" cy="53"/>
            </a:xfrm>
            <a:custGeom>
              <a:avLst/>
              <a:gdLst>
                <a:gd name="T0" fmla="*/ 1 w 74"/>
                <a:gd name="T1" fmla="*/ 1 h 89"/>
                <a:gd name="T2" fmla="*/ 1 w 74"/>
                <a:gd name="T3" fmla="*/ 0 h 89"/>
                <a:gd name="T4" fmla="*/ 0 w 74"/>
                <a:gd name="T5" fmla="*/ 1 h 89"/>
                <a:gd name="T6" fmla="*/ 1 w 74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89"/>
                <a:gd name="T14" fmla="*/ 74 w 74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89">
                  <a:moveTo>
                    <a:pt x="74" y="89"/>
                  </a:moveTo>
                  <a:cubicBezTo>
                    <a:pt x="74" y="40"/>
                    <a:pt x="42" y="1"/>
                    <a:pt x="1" y="0"/>
                  </a:cubicBezTo>
                  <a:lnTo>
                    <a:pt x="0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Oval 34"/>
            <p:cNvSpPr>
              <a:spLocks noChangeArrowheads="1"/>
            </p:cNvSpPr>
            <p:nvPr/>
          </p:nvSpPr>
          <p:spPr bwMode="auto">
            <a:xfrm>
              <a:off x="4443" y="1051"/>
              <a:ext cx="129" cy="12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3" name="Rectangle 35"/>
            <p:cNvSpPr>
              <a:spLocks noChangeArrowheads="1"/>
            </p:cNvSpPr>
            <p:nvPr/>
          </p:nvSpPr>
          <p:spPr bwMode="auto">
            <a:xfrm>
              <a:off x="4183" y="1069"/>
              <a:ext cx="160" cy="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4" name="Rectangle 36"/>
            <p:cNvSpPr>
              <a:spLocks noChangeArrowheads="1"/>
            </p:cNvSpPr>
            <p:nvPr/>
          </p:nvSpPr>
          <p:spPr bwMode="auto">
            <a:xfrm>
              <a:off x="4142" y="1112"/>
              <a:ext cx="241" cy="2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5" name="Freeform 37"/>
            <p:cNvSpPr>
              <a:spLocks/>
            </p:cNvSpPr>
            <p:nvPr/>
          </p:nvSpPr>
          <p:spPr bwMode="auto">
            <a:xfrm>
              <a:off x="4142" y="1069"/>
              <a:ext cx="43" cy="52"/>
            </a:xfrm>
            <a:custGeom>
              <a:avLst/>
              <a:gdLst>
                <a:gd name="T0" fmla="*/ 1 w 74"/>
                <a:gd name="T1" fmla="*/ 0 h 88"/>
                <a:gd name="T2" fmla="*/ 1 w 74"/>
                <a:gd name="T3" fmla="*/ 0 h 88"/>
                <a:gd name="T4" fmla="*/ 1 w 74"/>
                <a:gd name="T5" fmla="*/ 1 h 88"/>
                <a:gd name="T6" fmla="*/ 1 w 74"/>
                <a:gd name="T7" fmla="*/ 1 h 88"/>
                <a:gd name="T8" fmla="*/ 1 w 74"/>
                <a:gd name="T9" fmla="*/ 1 h 88"/>
                <a:gd name="T10" fmla="*/ 1 w 74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8"/>
                <a:gd name="T20" fmla="*/ 74 w 74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8"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9"/>
                    <a:pt x="1" y="88"/>
                  </a:cubicBezTo>
                  <a:cubicBezTo>
                    <a:pt x="0" y="88"/>
                    <a:pt x="1" y="88"/>
                    <a:pt x="1" y="88"/>
                  </a:cubicBezTo>
                  <a:lnTo>
                    <a:pt x="74" y="8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8"/>
            <p:cNvSpPr>
              <a:spLocks/>
            </p:cNvSpPr>
            <p:nvPr/>
          </p:nvSpPr>
          <p:spPr bwMode="auto">
            <a:xfrm>
              <a:off x="4338" y="1069"/>
              <a:ext cx="43" cy="53"/>
            </a:xfrm>
            <a:custGeom>
              <a:avLst/>
              <a:gdLst>
                <a:gd name="T0" fmla="*/ 1 w 74"/>
                <a:gd name="T1" fmla="*/ 1 h 89"/>
                <a:gd name="T2" fmla="*/ 1 w 74"/>
                <a:gd name="T3" fmla="*/ 1 h 89"/>
                <a:gd name="T4" fmla="*/ 0 w 74"/>
                <a:gd name="T5" fmla="*/ 0 h 89"/>
                <a:gd name="T6" fmla="*/ 0 w 74"/>
                <a:gd name="T7" fmla="*/ 1 h 89"/>
                <a:gd name="T8" fmla="*/ 1 w 74"/>
                <a:gd name="T9" fmla="*/ 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89"/>
                <a:gd name="T17" fmla="*/ 74 w 7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89">
                  <a:moveTo>
                    <a:pt x="73" y="89"/>
                  </a:moveTo>
                  <a:cubicBezTo>
                    <a:pt x="73" y="89"/>
                    <a:pt x="74" y="89"/>
                    <a:pt x="74" y="89"/>
                  </a:cubicBezTo>
                  <a:cubicBezTo>
                    <a:pt x="74" y="40"/>
                    <a:pt x="41" y="0"/>
                    <a:pt x="0" y="0"/>
                  </a:cubicBezTo>
                  <a:lnTo>
                    <a:pt x="0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Oval 39"/>
            <p:cNvSpPr>
              <a:spLocks noChangeArrowheads="1"/>
            </p:cNvSpPr>
            <p:nvPr/>
          </p:nvSpPr>
          <p:spPr bwMode="auto">
            <a:xfrm>
              <a:off x="4196" y="929"/>
              <a:ext cx="131" cy="1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8" name="Rectangle 40"/>
            <p:cNvSpPr>
              <a:spLocks noChangeArrowheads="1"/>
            </p:cNvSpPr>
            <p:nvPr/>
          </p:nvSpPr>
          <p:spPr bwMode="auto">
            <a:xfrm>
              <a:off x="3462" y="1069"/>
              <a:ext cx="160" cy="6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29" name="Rectangle 41"/>
            <p:cNvSpPr>
              <a:spLocks noChangeArrowheads="1"/>
            </p:cNvSpPr>
            <p:nvPr/>
          </p:nvSpPr>
          <p:spPr bwMode="auto">
            <a:xfrm>
              <a:off x="3420" y="1112"/>
              <a:ext cx="241" cy="26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30" name="Freeform 42"/>
            <p:cNvSpPr>
              <a:spLocks/>
            </p:cNvSpPr>
            <p:nvPr/>
          </p:nvSpPr>
          <p:spPr bwMode="auto">
            <a:xfrm>
              <a:off x="3420" y="1069"/>
              <a:ext cx="45" cy="53"/>
            </a:xfrm>
            <a:custGeom>
              <a:avLst/>
              <a:gdLst>
                <a:gd name="T0" fmla="*/ 1 w 76"/>
                <a:gd name="T1" fmla="*/ 0 h 89"/>
                <a:gd name="T2" fmla="*/ 1 w 76"/>
                <a:gd name="T3" fmla="*/ 0 h 89"/>
                <a:gd name="T4" fmla="*/ 1 w 76"/>
                <a:gd name="T5" fmla="*/ 1 h 89"/>
                <a:gd name="T6" fmla="*/ 1 w 76"/>
                <a:gd name="T7" fmla="*/ 1 h 89"/>
                <a:gd name="T8" fmla="*/ 1 w 76"/>
                <a:gd name="T9" fmla="*/ 1 h 89"/>
                <a:gd name="T10" fmla="*/ 1 w 76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89"/>
                <a:gd name="T20" fmla="*/ 76 w 76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89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1" y="39"/>
                    <a:pt x="1" y="88"/>
                  </a:cubicBezTo>
                  <a:cubicBezTo>
                    <a:pt x="0" y="88"/>
                    <a:pt x="1" y="88"/>
                    <a:pt x="1" y="89"/>
                  </a:cubicBezTo>
                  <a:lnTo>
                    <a:pt x="76" y="8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43"/>
            <p:cNvSpPr>
              <a:spLocks/>
            </p:cNvSpPr>
            <p:nvPr/>
          </p:nvSpPr>
          <p:spPr bwMode="auto">
            <a:xfrm>
              <a:off x="3617" y="1069"/>
              <a:ext cx="43" cy="53"/>
            </a:xfrm>
            <a:custGeom>
              <a:avLst/>
              <a:gdLst>
                <a:gd name="T0" fmla="*/ 1 w 73"/>
                <a:gd name="T1" fmla="*/ 1 h 89"/>
                <a:gd name="T2" fmla="*/ 1 w 73"/>
                <a:gd name="T3" fmla="*/ 1 h 89"/>
                <a:gd name="T4" fmla="*/ 1 w 73"/>
                <a:gd name="T5" fmla="*/ 0 h 89"/>
                <a:gd name="T6" fmla="*/ 0 w 73"/>
                <a:gd name="T7" fmla="*/ 1 h 89"/>
                <a:gd name="T8" fmla="*/ 1 w 73"/>
                <a:gd name="T9" fmla="*/ 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89"/>
                <a:gd name="T17" fmla="*/ 73 w 73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89">
                  <a:moveTo>
                    <a:pt x="72" y="89"/>
                  </a:moveTo>
                  <a:cubicBezTo>
                    <a:pt x="72" y="89"/>
                    <a:pt x="73" y="89"/>
                    <a:pt x="73" y="89"/>
                  </a:cubicBezTo>
                  <a:cubicBezTo>
                    <a:pt x="73" y="41"/>
                    <a:pt x="41" y="1"/>
                    <a:pt x="1" y="0"/>
                  </a:cubicBezTo>
                  <a:lnTo>
                    <a:pt x="0" y="89"/>
                  </a:lnTo>
                  <a:lnTo>
                    <a:pt x="72" y="89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Oval 44"/>
            <p:cNvSpPr>
              <a:spLocks noChangeArrowheads="1"/>
            </p:cNvSpPr>
            <p:nvPr/>
          </p:nvSpPr>
          <p:spPr bwMode="auto">
            <a:xfrm>
              <a:off x="3476" y="929"/>
              <a:ext cx="129" cy="1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33" name="Oval 45"/>
            <p:cNvSpPr>
              <a:spLocks noChangeArrowheads="1"/>
            </p:cNvSpPr>
            <p:nvPr/>
          </p:nvSpPr>
          <p:spPr bwMode="auto">
            <a:xfrm>
              <a:off x="3221" y="1051"/>
              <a:ext cx="129" cy="12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34" name="Rectangle 46"/>
            <p:cNvSpPr>
              <a:spLocks noChangeArrowheads="1"/>
            </p:cNvSpPr>
            <p:nvPr/>
          </p:nvSpPr>
          <p:spPr bwMode="auto">
            <a:xfrm>
              <a:off x="3207" y="1191"/>
              <a:ext cx="160" cy="6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35" name="Rectangle 47"/>
            <p:cNvSpPr>
              <a:spLocks noChangeArrowheads="1"/>
            </p:cNvSpPr>
            <p:nvPr/>
          </p:nvSpPr>
          <p:spPr bwMode="auto">
            <a:xfrm>
              <a:off x="3166" y="1234"/>
              <a:ext cx="239" cy="2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36" name="Freeform 48"/>
            <p:cNvSpPr>
              <a:spLocks/>
            </p:cNvSpPr>
            <p:nvPr/>
          </p:nvSpPr>
          <p:spPr bwMode="auto">
            <a:xfrm>
              <a:off x="3166" y="1190"/>
              <a:ext cx="44" cy="54"/>
            </a:xfrm>
            <a:custGeom>
              <a:avLst/>
              <a:gdLst>
                <a:gd name="T0" fmla="*/ 1 w 75"/>
                <a:gd name="T1" fmla="*/ 1 h 89"/>
                <a:gd name="T2" fmla="*/ 1 w 75"/>
                <a:gd name="T3" fmla="*/ 1 h 89"/>
                <a:gd name="T4" fmla="*/ 0 w 75"/>
                <a:gd name="T5" fmla="*/ 1 h 89"/>
                <a:gd name="T6" fmla="*/ 1 w 75"/>
                <a:gd name="T7" fmla="*/ 1 h 89"/>
                <a:gd name="T8" fmla="*/ 1 w 75"/>
                <a:gd name="T9" fmla="*/ 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89"/>
                <a:gd name="T17" fmla="*/ 75 w 7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89">
                  <a:moveTo>
                    <a:pt x="74" y="1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33" y="0"/>
                    <a:pt x="0" y="40"/>
                    <a:pt x="0" y="88"/>
                  </a:cubicBezTo>
                  <a:lnTo>
                    <a:pt x="75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9"/>
            <p:cNvSpPr>
              <a:spLocks/>
            </p:cNvSpPr>
            <p:nvPr/>
          </p:nvSpPr>
          <p:spPr bwMode="auto">
            <a:xfrm>
              <a:off x="3361" y="1192"/>
              <a:ext cx="44" cy="53"/>
            </a:xfrm>
            <a:custGeom>
              <a:avLst/>
              <a:gdLst>
                <a:gd name="T0" fmla="*/ 1 w 74"/>
                <a:gd name="T1" fmla="*/ 1 h 89"/>
                <a:gd name="T2" fmla="*/ 1 w 74"/>
                <a:gd name="T3" fmla="*/ 0 h 89"/>
                <a:gd name="T4" fmla="*/ 0 w 74"/>
                <a:gd name="T5" fmla="*/ 1 h 89"/>
                <a:gd name="T6" fmla="*/ 1 w 74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89"/>
                <a:gd name="T14" fmla="*/ 74 w 74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89">
                  <a:moveTo>
                    <a:pt x="74" y="89"/>
                  </a:moveTo>
                  <a:cubicBezTo>
                    <a:pt x="74" y="41"/>
                    <a:pt x="42" y="1"/>
                    <a:pt x="1" y="0"/>
                  </a:cubicBezTo>
                  <a:lnTo>
                    <a:pt x="0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50"/>
            <p:cNvSpPr>
              <a:spLocks/>
            </p:cNvSpPr>
            <p:nvPr/>
          </p:nvSpPr>
          <p:spPr bwMode="auto">
            <a:xfrm>
              <a:off x="3149" y="1058"/>
              <a:ext cx="1491" cy="442"/>
            </a:xfrm>
            <a:custGeom>
              <a:avLst/>
              <a:gdLst>
                <a:gd name="T0" fmla="*/ 0 w 1491"/>
                <a:gd name="T1" fmla="*/ 442 h 442"/>
                <a:gd name="T2" fmla="*/ 531 w 1491"/>
                <a:gd name="T3" fmla="*/ 0 h 442"/>
                <a:gd name="T4" fmla="*/ 937 w 1491"/>
                <a:gd name="T5" fmla="*/ 0 h 442"/>
                <a:gd name="T6" fmla="*/ 1491 w 1491"/>
                <a:gd name="T7" fmla="*/ 442 h 442"/>
                <a:gd name="T8" fmla="*/ 0 w 1491"/>
                <a:gd name="T9" fmla="*/ 442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1"/>
                <a:gd name="T16" fmla="*/ 0 h 442"/>
                <a:gd name="T17" fmla="*/ 1491 w 1491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1" h="442">
                  <a:moveTo>
                    <a:pt x="0" y="442"/>
                  </a:moveTo>
                  <a:lnTo>
                    <a:pt x="531" y="0"/>
                  </a:lnTo>
                  <a:lnTo>
                    <a:pt x="937" y="0"/>
                  </a:lnTo>
                  <a:lnTo>
                    <a:pt x="1491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Oval 51"/>
            <p:cNvSpPr>
              <a:spLocks noChangeArrowheads="1"/>
            </p:cNvSpPr>
            <p:nvPr/>
          </p:nvSpPr>
          <p:spPr bwMode="auto">
            <a:xfrm>
              <a:off x="3954" y="1094"/>
              <a:ext cx="157" cy="15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0" name="Rectangle 52"/>
            <p:cNvSpPr>
              <a:spLocks noChangeArrowheads="1"/>
            </p:cNvSpPr>
            <p:nvPr/>
          </p:nvSpPr>
          <p:spPr bwMode="auto">
            <a:xfrm>
              <a:off x="3935" y="1264"/>
              <a:ext cx="196" cy="7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1" name="Rectangle 53"/>
            <p:cNvSpPr>
              <a:spLocks noChangeArrowheads="1"/>
            </p:cNvSpPr>
            <p:nvPr/>
          </p:nvSpPr>
          <p:spPr bwMode="auto">
            <a:xfrm>
              <a:off x="3885" y="1318"/>
              <a:ext cx="296" cy="23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2" name="Freeform 54"/>
            <p:cNvSpPr>
              <a:spLocks/>
            </p:cNvSpPr>
            <p:nvPr/>
          </p:nvSpPr>
          <p:spPr bwMode="auto">
            <a:xfrm>
              <a:off x="3885" y="1264"/>
              <a:ext cx="54" cy="64"/>
            </a:xfrm>
            <a:custGeom>
              <a:avLst/>
              <a:gdLst>
                <a:gd name="T0" fmla="*/ 1 w 92"/>
                <a:gd name="T1" fmla="*/ 0 h 107"/>
                <a:gd name="T2" fmla="*/ 1 w 92"/>
                <a:gd name="T3" fmla="*/ 1 h 107"/>
                <a:gd name="T4" fmla="*/ 1 w 92"/>
                <a:gd name="T5" fmla="*/ 1 h 107"/>
                <a:gd name="T6" fmla="*/ 1 w 92"/>
                <a:gd name="T7" fmla="*/ 1 h 107"/>
                <a:gd name="T8" fmla="*/ 1 w 92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7"/>
                <a:gd name="T17" fmla="*/ 92 w 9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7">
                  <a:moveTo>
                    <a:pt x="91" y="0"/>
                  </a:moveTo>
                  <a:cubicBezTo>
                    <a:pt x="41" y="0"/>
                    <a:pt x="1" y="47"/>
                    <a:pt x="1" y="105"/>
                  </a:cubicBezTo>
                  <a:cubicBezTo>
                    <a:pt x="0" y="106"/>
                    <a:pt x="1" y="107"/>
                    <a:pt x="1" y="107"/>
                  </a:cubicBezTo>
                  <a:lnTo>
                    <a:pt x="92" y="10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55"/>
            <p:cNvSpPr>
              <a:spLocks/>
            </p:cNvSpPr>
            <p:nvPr/>
          </p:nvSpPr>
          <p:spPr bwMode="auto">
            <a:xfrm>
              <a:off x="4126" y="1265"/>
              <a:ext cx="54" cy="65"/>
            </a:xfrm>
            <a:custGeom>
              <a:avLst/>
              <a:gdLst>
                <a:gd name="T0" fmla="*/ 1 w 91"/>
                <a:gd name="T1" fmla="*/ 1 h 108"/>
                <a:gd name="T2" fmla="*/ 1 w 91"/>
                <a:gd name="T3" fmla="*/ 1 h 108"/>
                <a:gd name="T4" fmla="*/ 1 w 91"/>
                <a:gd name="T5" fmla="*/ 0 h 108"/>
                <a:gd name="T6" fmla="*/ 0 w 91"/>
                <a:gd name="T7" fmla="*/ 1 h 108"/>
                <a:gd name="T8" fmla="*/ 1 w 91"/>
                <a:gd name="T9" fmla="*/ 1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08"/>
                <a:gd name="T17" fmla="*/ 91 w 91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08">
                  <a:moveTo>
                    <a:pt x="90" y="108"/>
                  </a:moveTo>
                  <a:cubicBezTo>
                    <a:pt x="90" y="108"/>
                    <a:pt x="91" y="107"/>
                    <a:pt x="91" y="106"/>
                  </a:cubicBezTo>
                  <a:cubicBezTo>
                    <a:pt x="91" y="48"/>
                    <a:pt x="51" y="1"/>
                    <a:pt x="1" y="0"/>
                  </a:cubicBezTo>
                  <a:lnTo>
                    <a:pt x="0" y="106"/>
                  </a:lnTo>
                  <a:lnTo>
                    <a:pt x="90" y="10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Oval 56"/>
            <p:cNvSpPr>
              <a:spLocks noChangeArrowheads="1"/>
            </p:cNvSpPr>
            <p:nvPr/>
          </p:nvSpPr>
          <p:spPr bwMode="auto">
            <a:xfrm>
              <a:off x="3644" y="1090"/>
              <a:ext cx="157" cy="154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5" name="Rectangle 57"/>
            <p:cNvSpPr>
              <a:spLocks noChangeArrowheads="1"/>
            </p:cNvSpPr>
            <p:nvPr/>
          </p:nvSpPr>
          <p:spPr bwMode="auto">
            <a:xfrm>
              <a:off x="3625" y="1260"/>
              <a:ext cx="195" cy="7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6" name="Rectangle 58"/>
            <p:cNvSpPr>
              <a:spLocks noChangeArrowheads="1"/>
            </p:cNvSpPr>
            <p:nvPr/>
          </p:nvSpPr>
          <p:spPr bwMode="auto">
            <a:xfrm>
              <a:off x="3575" y="1314"/>
              <a:ext cx="296" cy="23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4147" name="Freeform 59"/>
            <p:cNvSpPr>
              <a:spLocks/>
            </p:cNvSpPr>
            <p:nvPr/>
          </p:nvSpPr>
          <p:spPr bwMode="auto">
            <a:xfrm>
              <a:off x="3574" y="1260"/>
              <a:ext cx="54" cy="64"/>
            </a:xfrm>
            <a:custGeom>
              <a:avLst/>
              <a:gdLst>
                <a:gd name="T0" fmla="*/ 1 w 92"/>
                <a:gd name="T1" fmla="*/ 0 h 107"/>
                <a:gd name="T2" fmla="*/ 1 w 92"/>
                <a:gd name="T3" fmla="*/ 0 h 107"/>
                <a:gd name="T4" fmla="*/ 1 w 92"/>
                <a:gd name="T5" fmla="*/ 1 h 107"/>
                <a:gd name="T6" fmla="*/ 1 w 92"/>
                <a:gd name="T7" fmla="*/ 1 h 107"/>
                <a:gd name="T8" fmla="*/ 1 w 92"/>
                <a:gd name="T9" fmla="*/ 1 h 107"/>
                <a:gd name="T10" fmla="*/ 1 w 92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107"/>
                <a:gd name="T20" fmla="*/ 92 w 92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107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41" y="0"/>
                    <a:pt x="1" y="47"/>
                    <a:pt x="1" y="106"/>
                  </a:cubicBezTo>
                  <a:cubicBezTo>
                    <a:pt x="0" y="106"/>
                    <a:pt x="1" y="107"/>
                    <a:pt x="1" y="107"/>
                  </a:cubicBezTo>
                  <a:lnTo>
                    <a:pt x="92" y="10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60"/>
            <p:cNvSpPr>
              <a:spLocks/>
            </p:cNvSpPr>
            <p:nvPr/>
          </p:nvSpPr>
          <p:spPr bwMode="auto">
            <a:xfrm>
              <a:off x="3817" y="1260"/>
              <a:ext cx="54" cy="64"/>
            </a:xfrm>
            <a:custGeom>
              <a:avLst/>
              <a:gdLst>
                <a:gd name="T0" fmla="*/ 1 w 91"/>
                <a:gd name="T1" fmla="*/ 1 h 107"/>
                <a:gd name="T2" fmla="*/ 1 w 91"/>
                <a:gd name="T3" fmla="*/ 1 h 107"/>
                <a:gd name="T4" fmla="*/ 1 w 91"/>
                <a:gd name="T5" fmla="*/ 0 h 107"/>
                <a:gd name="T6" fmla="*/ 0 w 91"/>
                <a:gd name="T7" fmla="*/ 1 h 107"/>
                <a:gd name="T8" fmla="*/ 1 w 91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07"/>
                <a:gd name="T17" fmla="*/ 91 w 91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07">
                  <a:moveTo>
                    <a:pt x="90" y="107"/>
                  </a:moveTo>
                  <a:cubicBezTo>
                    <a:pt x="90" y="107"/>
                    <a:pt x="91" y="106"/>
                    <a:pt x="91" y="106"/>
                  </a:cubicBezTo>
                  <a:cubicBezTo>
                    <a:pt x="91" y="48"/>
                    <a:pt x="51" y="1"/>
                    <a:pt x="1" y="0"/>
                  </a:cubicBezTo>
                  <a:lnTo>
                    <a:pt x="0" y="106"/>
                  </a:lnTo>
                  <a:lnTo>
                    <a:pt x="90" y="107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13" name="Picture 65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41" y="4254500"/>
            <a:ext cx="13397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914400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5283200" y="990600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477">
            <a:off x="3549650" y="990600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1" name="WordArt 59"/>
          <p:cNvSpPr>
            <a:spLocks noChangeArrowheads="1" noChangeShapeType="1" noTextEdit="1"/>
          </p:cNvSpPr>
          <p:nvPr/>
        </p:nvSpPr>
        <p:spPr bwMode="auto">
          <a:xfrm>
            <a:off x="1651000" y="3314700"/>
            <a:ext cx="6583363" cy="19383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Chào mừng quý thầy cô đến dự giờ</a:t>
            </a:r>
            <a:endParaRPr lang="en-US" sz="3600" kern="10"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2068" grpId="0"/>
      <p:bldP spid="2068" grpId="1"/>
      <p:bldP spid="3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990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>
            <a:grpSpLocks/>
          </p:cNvGrpSpPr>
          <p:nvPr/>
        </p:nvGrpSpPr>
        <p:grpSpPr bwMode="auto">
          <a:xfrm rot="10800000" flipH="1">
            <a:off x="139304" y="41276"/>
            <a:ext cx="1981200" cy="1831975"/>
            <a:chOff x="2332" y="1554"/>
            <a:chExt cx="1105" cy="1218"/>
          </a:xfrm>
        </p:grpSpPr>
        <p:sp>
          <p:nvSpPr>
            <p:cNvPr id="16533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4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6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7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8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9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0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1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2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4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5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6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7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8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9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0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2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3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4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5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6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7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8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0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1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2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3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4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5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6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7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8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9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0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1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2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3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4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5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6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7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8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9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0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1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2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3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4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5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6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7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8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9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0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1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2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3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4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5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6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7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8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9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1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2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3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4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5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6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7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8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9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0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1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2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3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4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5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6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7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8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9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0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1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2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3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4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5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6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7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8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9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0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1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2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3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4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5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6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7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8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9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0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1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2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3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4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5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6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7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8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9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0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1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2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3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4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5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6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7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8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9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0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1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2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3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4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5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6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7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8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9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0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1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16388" name="Picture 284" descr="j0437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6" y="4894263"/>
            <a:ext cx="155985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85" descr="icon-c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21" y="5837238"/>
            <a:ext cx="825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2967" y="1510381"/>
            <a:ext cx="6275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spcAft>
                <a:spcPts val="0"/>
              </a:spcAft>
              <a:defRPr/>
            </a:pPr>
            <a:r>
              <a:rPr lang="en-US" sz="2800" b="1" u="sng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Tiết 46:</a:t>
            </a:r>
            <a:r>
              <a:rPr lang="en-US" sz="28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 Tạo </a:t>
            </a:r>
            <a:r>
              <a:rPr lang="en-US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hiệu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ứng</a:t>
            </a: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vi-VN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ă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n </a:t>
            </a:r>
            <a:r>
              <a:rPr lang="en-US" sz="2800" b="1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bản</a:t>
            </a:r>
            <a:r>
              <a:rPr lang="en-US" sz="2800" b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trong </a:t>
            </a:r>
            <a:r>
              <a:rPr lang="en-US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trang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chiếu</a:t>
            </a:r>
            <a:r>
              <a:rPr lang="vi-VN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</a:t>
            </a:r>
            <a:endParaRPr 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16393" name="Group 4"/>
          <p:cNvGrpSpPr>
            <a:grpSpLocks/>
          </p:cNvGrpSpPr>
          <p:nvPr/>
        </p:nvGrpSpPr>
        <p:grpSpPr bwMode="auto">
          <a:xfrm rot="10800000">
            <a:off x="7838810" y="44453"/>
            <a:ext cx="1981200" cy="1831975"/>
            <a:chOff x="2332" y="1554"/>
            <a:chExt cx="1105" cy="1218"/>
          </a:xfrm>
        </p:grpSpPr>
        <p:sp>
          <p:nvSpPr>
            <p:cNvPr id="16394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5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6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7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8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9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0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1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2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3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4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5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6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7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8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9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0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1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2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3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4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5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6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7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8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9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0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1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2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3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4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5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6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7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8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9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0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1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2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3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4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5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6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7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8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9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0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1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2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3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4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5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6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7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8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9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0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1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2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3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4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5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6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7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8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9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0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1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2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3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4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5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6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7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8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9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0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1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2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3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4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5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6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7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8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9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0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1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2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3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4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5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6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7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8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9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0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1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2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3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4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5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6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7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8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9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0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1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2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3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4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5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6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7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8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9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0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1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2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3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4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5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6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7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8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9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0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1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2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3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4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5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6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7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8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9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0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1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2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31538" y="2553762"/>
            <a:ext cx="444705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1. Em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thực hiện các yêu cầu sau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9351" y="3223067"/>
            <a:ext cx="845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a) Tạo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bài trình chiếu có chủ 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tiện giao thông </a:t>
            </a:r>
            <a:endParaRPr lang="en-US" sz="2400"/>
          </a:p>
        </p:txBody>
      </p:sp>
      <p:sp>
        <p:nvSpPr>
          <p:cNvPr id="291" name="Rectangle 290"/>
          <p:cNvSpPr/>
          <p:nvPr/>
        </p:nvSpPr>
        <p:spPr>
          <a:xfrm>
            <a:off x="1131075" y="3668542"/>
            <a:ext cx="845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b) Thêm một trang chiếu mới</a:t>
            </a:r>
            <a:endParaRPr lang="en-US" sz="2400"/>
          </a:p>
        </p:txBody>
      </p:sp>
      <p:sp>
        <p:nvSpPr>
          <p:cNvPr id="292" name="Rectangle 291"/>
          <p:cNvSpPr/>
          <p:nvPr/>
        </p:nvSpPr>
        <p:spPr>
          <a:xfrm>
            <a:off x="1142799" y="4149186"/>
            <a:ext cx="845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c) Chèn hình ảnh một phương tiện giao thông vào trang chiếu mới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18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32339" y="644765"/>
            <a:ext cx="86516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smtClean="0">
                <a:solidFill>
                  <a:srgbClr val="0000CC"/>
                </a:solidFill>
                <a:latin typeface="Times New Roman" pitchFamily="18" charset="0"/>
              </a:rPr>
              <a:t>Tiết 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</a:rPr>
              <a:t>46: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3484" y="2464856"/>
            <a:ext cx="7134725" cy="124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96067B"/>
                </a:solidFill>
                <a:latin typeface="Times New Roman" pitchFamily="18" charset="0"/>
                <a:cs typeface="Times New Roman" pitchFamily="18" charset="0"/>
              </a:rPr>
              <a:t>2. Tạo hiệu ứng chuyển động cho hình ảnh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2194199" y="4724727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3366506" y="4724726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4483040" y="4730589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5574819" y="4709049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6590352" y="4625034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980188" y="4537156"/>
            <a:ext cx="2214297" cy="17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7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/>
          <a:srcRect b="1569"/>
          <a:stretch/>
        </p:blipFill>
        <p:spPr bwMode="auto">
          <a:xfrm>
            <a:off x="1" y="683309"/>
            <a:ext cx="6044209" cy="52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6340"/>
            <a:ext cx="6044209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86904" y="721318"/>
            <a:ext cx="3484633" cy="95410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hình ảnh tạo chuyển động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6904" y="2133602"/>
            <a:ext cx="3484633" cy="138499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Trên thẻ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86904" y="3741490"/>
            <a:ext cx="3484633" cy="181588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 Paths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Diagonal Up Right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>
            <a:off x="2382594" y="1081828"/>
            <a:ext cx="4198510" cy="1313643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0800000">
            <a:off x="1125911" y="1955939"/>
            <a:ext cx="4770078" cy="239527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39687" y="978787"/>
            <a:ext cx="648606" cy="2467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1863969"/>
            <a:ext cx="1125909" cy="175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96729" l="19492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21" y="2309445"/>
            <a:ext cx="3250647" cy="2947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0184" y="763396"/>
            <a:ext cx="3685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Quan sát bài mẫu</a:t>
            </a:r>
            <a:endParaRPr lang="en-US" sz="36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3.7037E-7 L 0.80865 -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3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5477" y="457197"/>
            <a:ext cx="90267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n-US" sz="2800" b="1" spc="50" dirty="0" err="1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Thứ</a:t>
            </a:r>
            <a:r>
              <a:rPr lang="en-US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  </a:t>
            </a:r>
            <a:r>
              <a:rPr lang="en-US" sz="2800" b="1" spc="50" dirty="0" err="1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ngày</a:t>
            </a:r>
            <a:r>
              <a:rPr lang="en-US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 </a:t>
            </a:r>
            <a:r>
              <a:rPr lang="en-GB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tháng</a:t>
            </a:r>
            <a:r>
              <a:rPr lang="en-US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 3 n</a:t>
            </a:r>
            <a:r>
              <a:rPr lang="vi-VN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ă</a:t>
            </a:r>
            <a:r>
              <a:rPr lang="en-US" sz="28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m 2021</a:t>
            </a:r>
          </a:p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Tin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</a:rPr>
              <a:t> 46: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8577" y="2269652"/>
            <a:ext cx="2097049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980533" y="2858928"/>
            <a:ext cx="394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Em thực hiện yêu cầu sau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868" y="3577231"/>
            <a:ext cx="9235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Tạo bài trình chiếu có chủ đề Thể thao, gồm 3 trang, mỗi trang bao gồm: Tên môn thể thao, nội dung giới thiệu về môn Thể thao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4" y="212726"/>
            <a:ext cx="164928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094825" y="511175"/>
            <a:ext cx="280841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36868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8443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5676" y="-53843"/>
            <a:ext cx="1277938" cy="13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3"/>
          <p:cNvGrpSpPr>
            <a:grpSpLocks/>
          </p:cNvGrpSpPr>
          <p:nvPr/>
        </p:nvGrpSpPr>
        <p:grpSpPr bwMode="auto">
          <a:xfrm>
            <a:off x="1209014" y="2276475"/>
            <a:ext cx="8502650" cy="2952750"/>
            <a:chOff x="1162050" y="2909888"/>
            <a:chExt cx="7848872" cy="2952328"/>
          </a:xfrm>
        </p:grpSpPr>
        <p:sp>
          <p:nvSpPr>
            <p:cNvPr id="36881" name="TextBox 8"/>
            <p:cNvSpPr txBox="1">
              <a:spLocks noChangeArrowheads="1"/>
            </p:cNvSpPr>
            <p:nvPr/>
          </p:nvSpPr>
          <p:spPr bwMode="auto">
            <a:xfrm>
              <a:off x="1162050" y="2909888"/>
              <a:ext cx="7848872" cy="18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7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sz="3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  <p:sp>
          <p:nvSpPr>
            <p:cNvPr id="36882" name="TextBox 9"/>
            <p:cNvSpPr txBox="1">
              <a:spLocks noChangeArrowheads="1"/>
            </p:cNvSpPr>
            <p:nvPr/>
          </p:nvSpPr>
          <p:spPr bwMode="auto">
            <a:xfrm>
              <a:off x="1186282" y="5200496"/>
              <a:ext cx="645648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Chuẩn bị tiết sau thực hành</a:t>
              </a:r>
            </a:p>
          </p:txBody>
        </p:sp>
      </p:grpSp>
      <p:pic>
        <p:nvPicPr>
          <p:cNvPr id="36871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6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75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2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09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86" y="561975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4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56499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96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8195" name="Picture 3" descr="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3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7099300" y="4572000"/>
            <a:ext cx="2063750" cy="2209800"/>
            <a:chOff x="-216" y="3820"/>
            <a:chExt cx="648" cy="281"/>
          </a:xfrm>
        </p:grpSpPr>
        <p:pic>
          <p:nvPicPr>
            <p:cNvPr id="8246" name="Picture 6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7" name="Picture 7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8" name="Picture 8" descr="9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65100" y="762001"/>
            <a:ext cx="9297194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65100" y="-314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11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172201"/>
            <a:ext cx="742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761038"/>
            <a:ext cx="1155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3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173789"/>
            <a:ext cx="742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791200"/>
            <a:ext cx="181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724400"/>
            <a:ext cx="148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15" y="5867401"/>
            <a:ext cx="742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1"/>
            <a:ext cx="742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1" y="5334000"/>
            <a:ext cx="135863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19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8134615" y="4724400"/>
            <a:ext cx="736071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8337550" y="533400"/>
            <a:ext cx="14859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695950" y="685800"/>
            <a:ext cx="272415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8" name="Picture 22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1"/>
            <a:ext cx="1320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4870450" y="3352800"/>
            <a:ext cx="1822979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9614" flipV="1">
            <a:off x="6712347" y="3032126"/>
            <a:ext cx="1981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6886774" y="2034977"/>
            <a:ext cx="1276350" cy="10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8924727" y="968177"/>
            <a:ext cx="1276350" cy="10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8962827" y="2682677"/>
            <a:ext cx="1200150" cy="10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5118101" y="2133600"/>
            <a:ext cx="1805781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6474024" y="891977"/>
            <a:ext cx="1276350" cy="10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4448374" y="853877"/>
            <a:ext cx="1200150" cy="10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7924800" y="1143000"/>
            <a:ext cx="1217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6191250" y="152400"/>
            <a:ext cx="14859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61" name="Picture 34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8820812" y="4800600"/>
            <a:ext cx="96480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6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4" y="4437064"/>
            <a:ext cx="202591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4" name="Group 37"/>
          <p:cNvGrpSpPr>
            <a:grpSpLocks/>
          </p:cNvGrpSpPr>
          <p:nvPr/>
        </p:nvGrpSpPr>
        <p:grpSpPr bwMode="auto">
          <a:xfrm>
            <a:off x="0" y="1"/>
            <a:ext cx="9906000" cy="6873875"/>
            <a:chOff x="0" y="-10"/>
            <a:chExt cx="5760" cy="4330"/>
          </a:xfrm>
        </p:grpSpPr>
        <p:pic>
          <p:nvPicPr>
            <p:cNvPr id="8242" name="Picture 38" descr="Animate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39" descr="Animate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4" name="Picture 40" descr="Animate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5" name="Picture 41" descr="Animate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68" name="Dang cap nhat - Stronger (Remix We Will Rock Yo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67056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4" descr="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9" y="3721100"/>
            <a:ext cx="94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6" descr="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702050"/>
            <a:ext cx="87709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11" descr="h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3711575"/>
            <a:ext cx="94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18" descr="o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4" y="3721100"/>
            <a:ext cx="87709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4" descr="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92" y="4673600"/>
            <a:ext cx="94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16" descr="m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35" y="4654550"/>
            <a:ext cx="94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23" descr="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7" y="4673600"/>
            <a:ext cx="77390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5" descr="b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33" y="5608638"/>
            <a:ext cx="94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12" descr="i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02" y="5592763"/>
            <a:ext cx="619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23" descr="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24" y="5584825"/>
            <a:ext cx="77390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Picture 18" descr="o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5462589"/>
            <a:ext cx="26656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7" name="Picture 18" descr="o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18" y="5559426"/>
            <a:ext cx="26656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18" descr="o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06" y="6491288"/>
            <a:ext cx="26656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12" descr="i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37457">
            <a:off x="2132344" y="3178109"/>
            <a:ext cx="263525" cy="8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0" name="Picture 15" descr="l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801">
            <a:off x="4204891" y="5129875"/>
            <a:ext cx="577850" cy="76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8" descr="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69" y="5578475"/>
            <a:ext cx="87709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859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20" dur="45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2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22" dur="45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67" y="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4" dur="35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33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1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3" y="2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6" y="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40" dur="2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1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42" dur="25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17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63006E-6 C 0.00104 -0.01272 0.00191 -0.03006 0.00643 -0.04232 C 0.00868 -0.04856 0.01302 -0.05342 0.01598 -0.0592 C 0.01806 -0.06313 0.02275 -0.06267 0.02552 -0.06567 C 0.03299 -0.07399 0.03993 -0.08278 0.04931 -0.08671 C 0.05521 -0.08486 0.06146 -0.0844 0.06667 -0.08047 C 0.07361 -0.07492 0.08021 -0.06683 0.08733 -0.06151 C 0.08976 -0.05966 0.09289 -0.05897 0.09532 -0.05712 C 0.09931 -0.05411 0.10643 -0.04671 0.10643 -0.04671 C 0.11407 -0.03145 0.11025 -0.03769 0.11754 -0.02752 C 0.1217 -0.01087 0.12014 -0.0192 0.12223 -0.00232 C 0.1217 0.01202 0.12084 0.07375 0.11441 0.08647 C 0.10973 0.10566 0.11459 0.08369 0.11111 0.12878 C 0.11025 0.14103 0.10504 0.15075 0.1 0.16046 C 0.08993 0.17942 0.08229 0.18728 0.06511 0.19236 C 0.05782 0.19884 0.05 0.20046 0.04132 0.20277 C 0.00052 0.20207 -0.0401 0.20207 -0.0809 0.20069 C -0.09496 0.20023 -0.10746 0.1882 -0.12048 0.18381 C -0.12968 0.17618 -0.13854 0.16855 -0.14757 0.16046 C -0.15208 0.15653 -0.15521 0.15236 -0.16024 0.15005 C -0.16892 0.13803 -0.18177 0.12739 -0.19201 0.11838 C -0.1993 0.11213 -0.20816 0.10312 -0.21423 0.09502 C -0.21614 0.09248 -0.21718 0.08924 -0.21892 0.08647 C -0.21996 0.08485 -0.22118 0.08369 -0.22222 0.08231 C -0.22552 0.05942 -0.2283 0.04947 -0.22378 0.02103 C -0.22222 0.01086 -0.20312 0.00624 -0.20312 0.00624 C -0.18993 0.00716 -0.17552 0.00323 -0.16336 0.0104 C -0.1434 0.02196 -0.17291 0.00878 -0.15382 0.01687 C -0.14705 0.02288 -0.14323 0.03028 -0.13802 0.03791 C -0.12951 0.0504 -0.11979 0.06173 -0.11111 0.07398 C -0.10955 0.07629 -0.10677 0.07653 -0.10468 0.07814 C -0.09357 0.08624 -0.08333 0.09387 -0.07135 0.09918 C -0.05243 0.09757 -0.04878 0.10103 -0.03646 0.08878 C -0.02882 0.06774 -0.03125 0.06566 -0.03003 0.03375 C -0.03177 0.01086 -0.0283 -0.01249 -0.04114 -0.0296 C -0.04357 -0.03977 -0.04461 -0.05018 -0.04913 -0.0592 C -0.05486 -0.08278 -0.05277 -0.07191 -0.04913 -0.12278 C -0.04843 -0.13295 -0.04184 -0.1422 -0.03646 -0.14798 C -0.03541 -0.14914 -0.03142 -0.15561 -0.03003 -0.15654 C -0.025 -0.16001 -0.01944 -0.16232 -0.01423 -0.16509 C -0.00798 -0.16856 -0.00312 -0.17457 0.0033 -0.17758 C 0.02848 -0.18914 -0.0092 -0.16856 0.02066 -0.18405 C 0.03299 -0.19053 0.0382 -0.19631 0.05243 -0.20093 C 0.06129 -0.20856 0.06511 -0.20972 0.07622 -0.21157 C 0.0974 -0.21018 0.11875 -0.21157 0.13976 -0.20717 C 0.14462 -0.20625 0.15417 -0.16856 0.15556 -0.16278 C 0.1599 -0.12047 0.15868 -0.07793 0.13664 -0.0444 C 0.13229 -0.03793 0.13177 -0.03376 0.12552 -0.0296 C 0.1165 -0.02359 0.10348 -0.01735 0.09375 -0.01272 C 0.08229 0.00207 0.06789 0.01179 0.05243 0.01687 C 0.04445 0.01618 0.02865 0.01479 0.02865 0.01479 " pathEditMode="relative" ptsTypes="ffffffffffffffffffffffffffffffffffffffffffffffffffA">
                                      <p:cBhvr>
                                        <p:cTn id="44" dur="5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19653E-6 C -0.01388 -0.01387 -0.02222 -0.03537 -0.03333 -0.05294 C -0.03853 -0.06127 -0.04461 -0.0726 -0.05242 -0.07607 C -0.06058 -0.08763 -0.04895 -0.07283 -0.06197 -0.08254 C -0.06562 -0.08531 -0.06787 -0.09017 -0.07152 -0.09294 C -0.0776 -0.09757 -0.08419 -0.09988 -0.09062 -0.10358 C -0.10069 -0.10913 -0.10989 -0.11768 -0.11909 -0.12485 C -0.12534 -0.12971 -0.13593 -0.14104 -0.14287 -0.14381 C -0.14652 -0.1452 -0.15034 -0.1452 -0.15399 -0.14589 C -0.16857 -0.14427 -0.1809 -0.14127 -0.19531 -0.13965 C -0.21128 -0.13387 -0.2269 -0.12578 -0.24287 -0.12046 C -0.25329 -0.11167 -0.27673 -0.09988 -0.28732 -0.09526 C -0.29027 -0.09387 -0.29235 -0.09017 -0.29531 -0.08878 C -0.29826 -0.0874 -0.30173 -0.0874 -0.30485 -0.0867 C -0.30989 -0.08138 -0.31579 -0.07745 -0.32065 -0.0719 C -0.3269 -0.06474 -0.33228 -0.05641 -0.33819 -0.04855 C -0.34496 -0.03953 -0.34826 -0.02404 -0.35242 -0.01271 C -0.35364 0.00532 -0.3559 0.02659 -0.35242 0.0444 C -0.35121 0.05018 -0.34687 0.05411 -0.34444 0.05919 C -0.33992 0.06891 -0.33593 0.07885 -0.33176 0.08879 C -0.32308 0.10914 -0.31423 0.12717 -0.30173 0.14382 C -0.29149 0.15746 -0.29687 0.14798 -0.28576 0.1563 C -0.27551 0.16393 -0.26614 0.17457 -0.25555 0.18174 C -0.24617 0.18798 -0.23628 0.19237 -0.22708 0.19862 C -0.20086 0.21642 -0.17222 0.23191 -0.14287 0.23677 C -0.12899 0.23469 -0.11371 0.23399 -0.09999 0.22821 C -0.08576 0.2222 -0.07499 0.21203 -0.06041 0.20717 C -0.04722 0.19654 -0.0309 0.19307 -0.01597 0.18821 C -0.00711 0.1822 0.00157 0.17781 0.00782 0.16694 C 0.0132 0.15746 0.0132 0.1459 0.01581 0.13526 C 0.01824 0.12532 0.02188 0.11515 0.02535 0.10567 C 0.0264 0.09573 0.02987 0.08625 0.03004 0.07607 C 0.03091 -0.01294 0.03369 -0.05271 0.02223 -0.12254 C 0.01893 -0.14242 0.01876 -0.15884 0.00938 -0.17549 C -0.02117 -0.17341 -0.04548 -0.16393 -0.07465 -0.16069 C -0.15659 -0.15167 -0.11579 -0.15884 -0.15242 -0.15214 C -0.16353 -0.14497 -0.17673 -0.14081 -0.18732 -0.13318 C -0.21162 -0.11537 -0.22135 -0.09503 -0.23819 -0.06774 C -0.24131 -0.05503 -0.24409 -0.04254 -0.24617 -0.02959 C -0.24565 -0.01826 -0.24583 -0.00693 -0.24444 0.00417 C -0.24305 0.01549 -0.22777 0.03099 -0.22065 0.03792 C -0.21301 0.05365 -0.20173 0.06336 -0.19218 0.07607 C -0.17569 0.09804 -0.19999 0.07075 -0.18107 0.09295 C -0.17031 0.10544 -0.14374 0.12 -0.1302 0.12255 C -0.09878 0.12116 -0.08489 0.12162 -0.05885 0.11191 C -0.05381 0.10567 -0.04774 0.10428 -0.04131 0.10151 C -0.03419 0.0985 -0.02812 0.09318 -0.02065 0.09087 C -0.0144 0.08463 -0.00607 0.0807 -0.00173 0.07191 C 0.00903 0.05064 0.01528 0.02867 0.02049 0.00417 C 0.02362 -0.03398 0.02692 -0.07237 0.01893 -0.11005 C 0.01633 -0.12231 0.01424 -0.13248 0.00626 -0.13965 C -0.00156 -0.16023 -0.01492 -0.17086 -0.02864 -0.18404 C -0.05711 -0.21156 -0.09635 -0.24162 -0.13176 -0.2474 C -0.14548 -0.24601 -0.15937 -0.24555 -0.17308 -0.24323 C -0.18697 -0.24092 -0.20017 -0.22959 -0.21284 -0.22196 C -0.23749 -0.20716 -0.26145 -0.18774 -0.28263 -0.16485 C -0.28732 -0.15977 -0.29062 -0.15283 -0.29531 -0.14797 C -0.29965 -0.14358 -0.3052 -0.14173 -0.30954 -0.13734 C -0.31822 -0.12855 -0.32586 -0.11838 -0.33333 -0.10774 C -0.35347 -0.07907 -0.3644 -0.03792 -0.36996 -2.19653E-6 C -0.37204 0.03052 -0.37326 0.03422 -0.3684 0.07191 C -0.36614 0.08879 -0.33263 0.12879 -0.32551 0.13318 C -0.29062 0.15515 -0.25537 0.17665 -0.21753 0.18821 C -0.19114 0.1963 -0.16475 0.20023 -0.13819 0.20717 C -0.1368 0.20694 -0.09652 0.2044 -0.08576 0.19445 C -0.06562 0.17549 -0.05659 0.14289 -0.03975 0.12047 C -0.03871 0.117 -0.03801 0.11307 -0.03662 0.10983 C -0.03593 0.10798 -0.03385 0.10752 -0.03333 0.10567 C -0.0302 0.09619 -0.03124 0.08833 -0.02551 0.08023 C -0.01926 0.05526 -0.02551 0.08208 -0.02222 0.01688 C -0.02048 -0.01664 -0.02065 0.01711 -0.02065 0.00625 " pathEditMode="relative" ptsTypes="ffffffffffffffffffffffffffff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68"/>
                </p:tgtEl>
              </p:cMediaNode>
            </p:audio>
          </p:childTnLst>
        </p:cTn>
      </p:par>
    </p:tnLst>
    <p:bldLst>
      <p:bldP spid="14338" grpId="0"/>
      <p:bldP spid="14340" grpId="0" animBg="1"/>
      <p:bldP spid="143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306&quot;/&gt;&lt;/object&gt;&lt;object type=&quot;3&quot; unique_id=&quot;10024&quot;&gt;&lt;property id=&quot;20148&quot; value=&quot;5&quot;/&gt;&lt;property id=&quot;20300&quot; value=&quot;Slide 10&quot;/&gt;&lt;property id=&quot;20307&quot; value=&quot;277&quot;/&gt;&lt;/object&gt;&lt;object type=&quot;3&quot; unique_id=&quot;11815&quot;&gt;&lt;property id=&quot;20148&quot; value=&quot;5&quot;/&gt;&lt;property id=&quot;20300&quot; value=&quot;Slide 2&quot;/&gt;&lt;property id=&quot;20307&quot; value=&quot;317&quot;/&gt;&lt;/object&gt;&lt;object type=&quot;3&quot; unique_id=&quot;12150&quot;&gt;&lt;property id=&quot;20148&quot; value=&quot;5&quot;/&gt;&lt;property id=&quot;20300&quot; value=&quot;Slide 8&quot;/&gt;&lt;property id=&quot;20307&quot; value=&quot;322&quot;/&gt;&lt;/object&gt;&lt;object type=&quot;3&quot; unique_id=&quot;12237&quot;&gt;&lt;property id=&quot;20148&quot; value=&quot;5&quot;/&gt;&lt;property id=&quot;20300&quot; value=&quot;Slide 5&quot;/&gt;&lt;property id=&quot;20307&quot; value=&quot;323&quot;/&gt;&lt;/object&gt;&lt;object type=&quot;3&quot; unique_id=&quot;12238&quot;&gt;&lt;property id=&quot;20148&quot; value=&quot;5&quot;/&gt;&lt;property id=&quot;20300&quot; value=&quot;Slide 7&quot;/&gt;&lt;property id=&quot;20307&quot; value=&quot;324&quot;/&gt;&lt;/object&gt;&lt;object type=&quot;3&quot; unique_id=&quot;12481&quot;&gt;&lt;property id=&quot;20148&quot; value=&quot;5&quot;/&gt;&lt;property id=&quot;20300&quot; value=&quot;Slide 1&quot;/&gt;&lt;property id=&quot;20307&quot; value=&quot;326&quot;/&gt;&lt;/object&gt;&lt;object type=&quot;3&quot; unique_id=&quot;12657&quot;&gt;&lt;property id=&quot;20148&quot; value=&quot;5&quot;/&gt;&lt;property id=&quot;20300&quot; value=&quot;Slide 6&quot;/&gt;&lt;property id=&quot;20307&quot; value=&quot;328&quot;/&gt;&lt;/object&gt;&lt;object type=&quot;3&quot; unique_id=&quot;12700&quot;&gt;&lt;property id=&quot;20148&quot; value=&quot;5&quot;/&gt;&lt;property id=&quot;20300&quot; value=&quot;Slide 9&quot;/&gt;&lt;property id=&quot;20307&quot; value=&quot;329&quot;/&gt;&lt;/object&gt;&lt;/object&gt;&lt;object type=&quot;8&quot; unique_id=&quot;1004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2577</TotalTime>
  <Words>242</Words>
  <Application>Microsoft Office PowerPoint</Application>
  <PresentationFormat>A4 Paper (210x297 mm)</PresentationFormat>
  <Paragraphs>26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MTC</cp:lastModifiedBy>
  <cp:revision>216</cp:revision>
  <dcterms:created xsi:type="dcterms:W3CDTF">2015-01-27T02:31:58Z</dcterms:created>
  <dcterms:modified xsi:type="dcterms:W3CDTF">2021-04-26T07:47:25Z</dcterms:modified>
</cp:coreProperties>
</file>