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5" r:id="rId6"/>
    <p:sldId id="263" r:id="rId7"/>
    <p:sldId id="264" r:id="rId8"/>
    <p:sldId id="259" r:id="rId9"/>
    <p:sldId id="260" r:id="rId10"/>
    <p:sldId id="266" r:id="rId11"/>
    <p:sldId id="267" r:id="rId12"/>
    <p:sldId id="269" r:id="rId13"/>
    <p:sldId id="268" r:id="rId14"/>
    <p:sldId id="262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1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2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8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76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3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5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E310B-F067-465B-9DF9-F33D0664271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5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1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5.png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5.png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13.wav"/><Relationship Id="rId7" Type="http://schemas.openxmlformats.org/officeDocument/2006/relationships/image" Target="../media/image21.wmf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11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wm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1.wmf"/><Relationship Id="rId5" Type="http://schemas.openxmlformats.org/officeDocument/2006/relationships/image" Target="../media/image23.gif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wmf"/><Relationship Id="rId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1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1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wav"/><Relationship Id="rId7" Type="http://schemas.microsoft.com/office/2007/relationships/hdphoto" Target="../media/hdphoto1.wdp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wav"/><Relationship Id="rId7" Type="http://schemas.openxmlformats.org/officeDocument/2006/relationships/image" Target="../media/image17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wav"/><Relationship Id="rId7" Type="http://schemas.openxmlformats.org/officeDocument/2006/relationships/image" Target="../media/image11.wmf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ải xu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8" y="1254692"/>
            <a:ext cx="85344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28" y="5285937"/>
            <a:ext cx="648624" cy="56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41142" y="358914"/>
            <a:ext cx="6457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</a:rPr>
              <a:t>TRƯỜNG TIỂU </a:t>
            </a:r>
            <a:r>
              <a:rPr lang="en-US" sz="4000" b="1" smtClean="0">
                <a:ln/>
                <a:solidFill>
                  <a:srgbClr val="FFFF00"/>
                </a:solidFill>
              </a:rPr>
              <a:t>HỌC </a:t>
            </a:r>
            <a:r>
              <a:rPr lang="en-US" sz="4000" b="1" smtClean="0">
                <a:ln/>
                <a:solidFill>
                  <a:srgbClr val="FFFF00"/>
                </a:solidFill>
              </a:rPr>
              <a:t>GIA THỤY</a:t>
            </a:r>
            <a:endParaRPr lang="en-US" sz="4000" b="1" cap="none" spc="0" dirty="0">
              <a:ln/>
              <a:solidFill>
                <a:srgbClr val="FFFF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791">
            <a:off x="1347517" y="1712891"/>
            <a:ext cx="1723783" cy="2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7"/>
    </mc:Choice>
    <mc:Fallback xmlns="">
      <p:transition spd="slow" advTm="2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2217" y="1976735"/>
            <a:ext cx="44278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B. HoẠT ĐỘNG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58" y="2751231"/>
            <a:ext cx="8077199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1.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5424" y="43717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9" name="Picture 8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3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334" name="Audio 3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7"/>
    </mc:Choice>
    <mc:Fallback xmlns="">
      <p:transition spd="slow" advTm="3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4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321" y="2056078"/>
            <a:ext cx="44278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B. HoẠT ĐỘNG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05" y="2875672"/>
            <a:ext cx="3369895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2.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794056" cy="35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1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7"/>
    </mc:Choice>
    <mc:Fallback xmlns="">
      <p:transition spd="slow" advTm="2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70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01671"/>
            <a:ext cx="4612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943127"/>
            <a:ext cx="6252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2404792"/>
            <a:ext cx="640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77" y="2866457"/>
            <a:ext cx="808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Copy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Ctrl +C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3574343"/>
            <a:ext cx="6096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35" y="3593100"/>
            <a:ext cx="5810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7922" y="4239064"/>
            <a:ext cx="440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4754939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877" y="5216604"/>
            <a:ext cx="8088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5727538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Ctrl +V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8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5"/>
    </mc:Choice>
    <mc:Fallback xmlns="">
      <p:transition spd="slow" advTm="6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70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1772" y="2362200"/>
            <a:ext cx="69342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CẦN GHI NHỚ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8" y="4823687"/>
            <a:ext cx="1824329" cy="1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" y="436459"/>
            <a:ext cx="1627105" cy="16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28" y="346910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137" y="5552362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6"/>
    </mc:Choice>
    <mc:Fallback xmlns="">
      <p:transition spd="slow" advTm="2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balonn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95262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724" y="4231623"/>
            <a:ext cx="83163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Chúc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các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em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học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tốt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Bodoni MT Black" pitchFamily="18" charset="0"/>
            </a:endParaRPr>
          </a:p>
        </p:txBody>
      </p:sp>
      <p:pic>
        <p:nvPicPr>
          <p:cNvPr id="7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8" y="4823687"/>
            <a:ext cx="1824329" cy="1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" y="436459"/>
            <a:ext cx="1627105" cy="16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28" y="346910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137" y="5552362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"/>
    </mc:Choice>
    <mc:Fallback xmlns="">
      <p:transition spd="slow" advTm="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3008579" y="860924"/>
            <a:ext cx="3431641" cy="6546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KiÓm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tra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bµi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cò</a:t>
            </a:r>
            <a:endParaRPr lang="en-US" sz="20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CC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028" y="1981200"/>
            <a:ext cx="7444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3124201"/>
            <a:ext cx="132973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68" y="3175847"/>
            <a:ext cx="1421432" cy="124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96" y="3124201"/>
            <a:ext cx="112717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0661" y="1975848"/>
            <a:ext cx="839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86" y="4684672"/>
            <a:ext cx="1128928" cy="12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98" y="4931942"/>
            <a:ext cx="1580302" cy="9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519332" y="3579251"/>
            <a:ext cx="609600" cy="616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886264" y="1981251"/>
            <a:ext cx="704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2884141" y="5181474"/>
            <a:ext cx="621059" cy="567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8" name="Group 1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19" name="Picture 18" descr="POINSET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2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4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30703" y="365440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2960359" y="35949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6050370" y="363016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2999745" y="52112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6081730" y="513361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2850484" y="3552626"/>
            <a:ext cx="609600" cy="616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30" name="Audio 10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94"/>
    </mc:Choice>
    <mc:Fallback xmlns="">
      <p:transition spd="slow" advTm="9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</p:childTnLst>
        </p:cTn>
      </p:par>
    </p:tnLst>
    <p:bldLst>
      <p:bldP spid="6" grpId="0" build="allAtOnce"/>
      <p:bldP spid="11" grpId="0"/>
      <p:bldP spid="11" grpId="1"/>
      <p:bldP spid="15" grpId="0" animBg="1"/>
      <p:bldP spid="15" grpId="1" animBg="1"/>
      <p:bldP spid="17" grpId="0" animBg="1"/>
      <p:bldP spid="2" grpId="0"/>
      <p:bldP spid="344" grpId="0"/>
      <p:bldP spid="345" grpId="0"/>
      <p:bldP spid="346" grpId="0"/>
      <p:bldP spid="347" grpId="0"/>
      <p:bldP spid="350" grpId="0" animBg="1"/>
      <p:bldP spid="3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3966" y="3194540"/>
            <a:ext cx="87630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36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21"/>
          <p:cNvSpPr>
            <a:spLocks noChangeArrowheads="1" noChangeShapeType="1" noTextEdit="1"/>
          </p:cNvSpPr>
          <p:nvPr/>
        </p:nvSpPr>
        <p:spPr bwMode="auto">
          <a:xfrm rot="20401359">
            <a:off x="406791" y="1143000"/>
            <a:ext cx="2133600" cy="1066800"/>
          </a:xfrm>
          <a:prstGeom prst="rect">
            <a:avLst/>
          </a:prstGeom>
        </p:spPr>
        <p:txBody>
          <a:bodyPr vert="horz" wrap="none" fromWordArt="1" anchor="t" anchorCtr="0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44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4</a:t>
            </a:r>
            <a:endParaRPr lang="en-US" sz="44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5" name="WordArt 26"/>
          <p:cNvSpPr>
            <a:spLocks noChangeArrowheads="1" noChangeShapeType="1" noTextEdit="1"/>
          </p:cNvSpPr>
          <p:nvPr/>
        </p:nvSpPr>
        <p:spPr bwMode="auto">
          <a:xfrm>
            <a:off x="2209800" y="1752600"/>
            <a:ext cx="5638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12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 KẾ BÀI TRÌNH CHIẾU</a:t>
            </a:r>
            <a:endParaRPr lang="en-US" sz="1200" b="1" kern="10" dirty="0">
              <a:ln w="12700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25" name="Group 1324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7" name="Picture 6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124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5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6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7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8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9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0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1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2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3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4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5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6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8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9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0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1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2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3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4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5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6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7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8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9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0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1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2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3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4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5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6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7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8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9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0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1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2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3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4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5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6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7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8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9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0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1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2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3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4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5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6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7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8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9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0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1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2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3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4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5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6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7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8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9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0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1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2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3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4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5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6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7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8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9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0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1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2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3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4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5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6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7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8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9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0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1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2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3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4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5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6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7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8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9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0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1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2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3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4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5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6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7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8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9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0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1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2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3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4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5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6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7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8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9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0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1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2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3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4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5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6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7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8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9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0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1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2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3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4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5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6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7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8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9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0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1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2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3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4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5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6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7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8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9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0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1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2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3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4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5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6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7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8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9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0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1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2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3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4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5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6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7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8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9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0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1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2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3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4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5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6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7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8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9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0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1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2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3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4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5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6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7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8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9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0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1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2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3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4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5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6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7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8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9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324" name="Audio 13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4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"/>
    </mc:Choice>
    <mc:Fallback xmlns="">
      <p:transition spd="slow" advTm="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4" name="Picture 3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28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28" name="Title 1"/>
          <p:cNvSpPr txBox="1">
            <a:spLocks/>
          </p:cNvSpPr>
          <p:nvPr/>
        </p:nvSpPr>
        <p:spPr>
          <a:xfrm>
            <a:off x="1066800" y="2438400"/>
            <a:ext cx="7479253" cy="22098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b="1" u="sng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Title 1"/>
          <p:cNvSpPr txBox="1">
            <a:spLocks/>
          </p:cNvSpPr>
          <p:nvPr/>
        </p:nvSpPr>
        <p:spPr>
          <a:xfrm>
            <a:off x="269492" y="57785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1" name="Audio 3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4"/>
    </mc:Choice>
    <mc:Fallback xmlns="">
      <p:transition spd="slow" advTm="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"/>
                </p:tgtEl>
              </p:cMediaNode>
            </p:audio>
          </p:childTnLst>
        </p:cTn>
      </p:par>
    </p:tnLst>
    <p:bldLst>
      <p:bldP spid="3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" name="Title 1"/>
          <p:cNvSpPr txBox="1">
            <a:spLocks/>
          </p:cNvSpPr>
          <p:nvPr/>
        </p:nvSpPr>
        <p:spPr>
          <a:xfrm>
            <a:off x="228600" y="3048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533400" y="1367135"/>
            <a:ext cx="37281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ĐỘNG C</a:t>
            </a:r>
            <a:r>
              <a:rPr lang="vi-VN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838200" y="2605339"/>
            <a:ext cx="6035627" cy="3453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609600" y="2067003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832212" y="2714067"/>
            <a:ext cx="1947204" cy="2924733"/>
          </a:xfrm>
          <a:prstGeom prst="wedgeRoundRectCallout">
            <a:avLst>
              <a:gd name="adj1" fmla="val -149777"/>
              <a:gd name="adj2" fmla="val -10304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12" y="2714068"/>
            <a:ext cx="1933136" cy="29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37"/>
    </mc:Choice>
    <mc:Fallback xmlns="">
      <p:transition spd="slow" advTm="7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0" grpId="0"/>
      <p:bldP spid="329" grpId="0"/>
      <p:bldP spid="33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34400" cy="462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200464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961" y="1100796"/>
            <a:ext cx="575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Sao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7"/>
    </mc:Choice>
    <mc:Fallback xmlns="">
      <p:transition spd="slow" advTm="2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itle 1"/>
          <p:cNvSpPr txBox="1">
            <a:spLocks/>
          </p:cNvSpPr>
          <p:nvPr/>
        </p:nvSpPr>
        <p:spPr>
          <a:xfrm>
            <a:off x="228600" y="242668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248" y="1214735"/>
            <a:ext cx="734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Sao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803012"/>
            <a:ext cx="8229600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8" y="2895601"/>
            <a:ext cx="4182851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24401" y="2681355"/>
            <a:ext cx="39624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Ctrl + 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24400" y="4922535"/>
            <a:ext cx="3962400" cy="1052596"/>
            <a:chOff x="4724400" y="4922535"/>
            <a:chExt cx="3962400" cy="1052596"/>
          </a:xfrm>
        </p:grpSpPr>
        <p:sp>
          <p:nvSpPr>
            <p:cNvPr id="9" name="Rectangle 8"/>
            <p:cNvSpPr/>
            <p:nvPr/>
          </p:nvSpPr>
          <p:spPr>
            <a:xfrm>
              <a:off x="4724400" y="4922535"/>
              <a:ext cx="3962400" cy="105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400" b="1" u="sng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b="1" u="sng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24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775" y="5048250"/>
              <a:ext cx="58102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6"/>
    </mc:Choice>
    <mc:Fallback xmlns="">
      <p:transition spd="slow" advTm="5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itle 1"/>
          <p:cNvSpPr txBox="1">
            <a:spLocks/>
          </p:cNvSpPr>
          <p:nvPr/>
        </p:nvSpPr>
        <p:spPr>
          <a:xfrm>
            <a:off x="228600" y="242668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90935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79460"/>
            <a:ext cx="82296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3110132"/>
            <a:ext cx="37338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485244"/>
            <a:ext cx="3733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Ctrl + V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6759"/>
            <a:ext cx="4648201" cy="32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9"/>
    </mc:Choice>
    <mc:Fallback xmlns="">
      <p:transition spd="slow" advTm="4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492" y="57785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3889" y="2895600"/>
            <a:ext cx="7005711" cy="1754326"/>
            <a:chOff x="1147689" y="3143071"/>
            <a:chExt cx="7005711" cy="1754326"/>
          </a:xfrm>
        </p:grpSpPr>
        <p:sp>
          <p:nvSpPr>
            <p:cNvPr id="5" name="Rectangle 4"/>
            <p:cNvSpPr/>
            <p:nvPr/>
          </p:nvSpPr>
          <p:spPr>
            <a:xfrm>
              <a:off x="1147689" y="3143071"/>
              <a:ext cx="700571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View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F5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24" y="3192778"/>
              <a:ext cx="671732" cy="57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9" name="Picture 8" descr="POINSET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3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032" name="Audio 10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9"/>
    </mc:Choice>
    <mc:Fallback xmlns="">
      <p:transition spd="slow" advTm="2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67A84DF-AF9B-4AE3-94F8-A289C263733F}"/>
  <p:tag name="ISPRING_RESOURCE_FOLDER" val="E:\VIDEO TIN HOC TIEU HOC\VIDEO TIN HOC 4\BAI 2 SAO CHEP NOI DUNG\"/>
  <p:tag name="ISPRING_PRESENTATION_PATH" val="E:\VIDEO TIN HOC TIEU HOC\VIDEO TIN HOC 4\BAI 2 SAO CHEP NOI DUNG.pptx"/>
  <p:tag name="ISPRING_PROJECT_VERSION" val="9.3"/>
  <p:tag name="ISPRING_PROJECT_FOLDER_UPDATED" val="1"/>
  <p:tag name="ISPRING_SCREEN_RECS_UPDATED" val="E:\VIDEO TIN HOC TIEU HOC\VIDEO TIN HOC 4\BAI 2 SAO CHEP NOI DUNG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TIMING" val="|14|30.3|3.5|1.4|11.1|4.2|0.7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|4.2|2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2|6.9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7|8.2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484</Words>
  <Application>Microsoft Office PowerPoint</Application>
  <PresentationFormat>On-screen Show (4:3)</PresentationFormat>
  <Paragraphs>67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MTC</cp:lastModifiedBy>
  <cp:revision>107</cp:revision>
  <dcterms:created xsi:type="dcterms:W3CDTF">2020-04-15T06:35:50Z</dcterms:created>
  <dcterms:modified xsi:type="dcterms:W3CDTF">2021-04-26T07:46:20Z</dcterms:modified>
</cp:coreProperties>
</file>