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4" r:id="rId2"/>
    <p:sldId id="263" r:id="rId3"/>
    <p:sldId id="265" r:id="rId4"/>
    <p:sldId id="276" r:id="rId5"/>
    <p:sldId id="266" r:id="rId6"/>
    <p:sldId id="260" r:id="rId7"/>
    <p:sldId id="269" r:id="rId8"/>
    <p:sldId id="270" r:id="rId9"/>
    <p:sldId id="277" r:id="rId10"/>
    <p:sldId id="256" r:id="rId11"/>
    <p:sldId id="261" r:id="rId12"/>
    <p:sldId id="262" r:id="rId13"/>
    <p:sldId id="267" r:id="rId14"/>
    <p:sldId id="268" r:id="rId15"/>
    <p:sldId id="271" r:id="rId16"/>
    <p:sldId id="272" r:id="rId1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A24"/>
    <a:srgbClr val="A5076D"/>
    <a:srgbClr val="F74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86B8C3C6-4BFE-41B6-B1F0-E25488D2FFBC}" type="datetimeFigureOut">
              <a:rPr lang="fr-FR" altLang="en-US"/>
              <a:pPr/>
              <a:t>31/05/2022</a:t>
            </a:fld>
            <a:endParaRPr lang="fr-FR" alt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68BD43A-3893-4614-B3A6-ACB96D0E1FA9}" type="slidenum">
              <a:rPr lang="fr-FR" altLang="en-US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58569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FC976D-0747-4CED-B68A-B84CF7E33ED5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34B6-4188-4060-B81A-B70BCF2725CC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72717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AFF8B2-4E45-4FF3-9F4D-37086FA2ED0A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EEDBB-8F03-47D4-8E3A-4A17E15A7477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282693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0FB3CC-5FE6-4C04-916E-645F73FC9A74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D88F4-2E82-4380-B166-AF6F136F0F2E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3790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0A90C3-0B32-413D-8085-09B48C660233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D7F64-BECD-4CE4-85FC-DB47D9A54C02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85613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CFA530-C18B-4C78-AA24-9F3D32971AC0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A4CB5-8305-4647-95B6-4F248E21B0C7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644143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72B583-0EEE-4A0E-852A-FA7BB1F779B8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E1F00-E289-4F24-B8DE-742F150ADBA0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1824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D4806D-43E3-46B7-962B-8D80DC0D25A3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3F2C3-FDF4-45D7-A0BB-69B1A6434519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57438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BA7764-3666-4722-A613-4D2281B03222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7C3E8-6CFE-424A-87A0-D59011B1A9C3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03087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59DE2A-88FA-44F7-B2F1-760C6C878C60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E17F5A-A405-44A3-A498-E21344F183F9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5123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047AA9-0F41-4D6E-A17C-6CC086EAFDB9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4F3E6-6389-4471-98EB-D36873F660AD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44049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5BC906-7FCD-42F5-8FD2-1B2D71E3EC85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C8EC9-7D0B-4F3F-8B6E-3EC6B9185EC3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91497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/>
              <a:t>Cliquez pour modifier les styles du texte du masque</a:t>
            </a:r>
          </a:p>
          <a:p>
            <a:pPr lvl="1"/>
            <a:r>
              <a:rPr lang="fr-FR" altLang="en-US"/>
              <a:t>Deuxième niveau</a:t>
            </a:r>
          </a:p>
          <a:p>
            <a:pPr lvl="2"/>
            <a:r>
              <a:rPr lang="fr-FR" altLang="en-US"/>
              <a:t>Troisième niveau</a:t>
            </a:r>
          </a:p>
          <a:p>
            <a:pPr lvl="3"/>
            <a:r>
              <a:rPr lang="fr-FR" altLang="en-US"/>
              <a:t>Quatrième niveau</a:t>
            </a:r>
          </a:p>
          <a:p>
            <a:pPr lvl="4"/>
            <a:r>
              <a:rPr lang="fr-FR" altLang="en-US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0EACDC5-E317-412A-984B-70B3AD8709E8}" type="datetimeFigureOut">
              <a:rPr lang="fr-FR" altLang="en-US" smtClean="0"/>
              <a:pPr/>
              <a:t>31/05/2022</a:t>
            </a:fld>
            <a:endParaRPr lang="fr-FR" alt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8A62CA2-EAE7-477F-9A76-4DE55DB63988}" type="slidenum">
              <a:rPr lang="fr-FR" altLang="en-US" smtClean="0"/>
              <a:pPr/>
              <a:t>‹#›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XMind%208.lnk" TargetMode="Externa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923637" y="1290935"/>
            <a:ext cx="34771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 b="1" dirty="0">
                <a:solidFill>
                  <a:schemeClr val="bg1"/>
                </a:solidFill>
                <a:cs typeface="Times New Roman" panose="02020603050405020304" pitchFamily="18" charset="0"/>
              </a:rPr>
              <a:t>KIỂM TRA BÀI CŨ</a:t>
            </a:r>
            <a:endParaRPr lang="en-US" altLang="vi-VN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2" y="3119587"/>
            <a:ext cx="128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2" y="3126731"/>
            <a:ext cx="128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2" y="3108872"/>
            <a:ext cx="128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2" y="3133874"/>
            <a:ext cx="128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2" y="3141018"/>
            <a:ext cx="128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40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2626217" y="3025676"/>
            <a:ext cx="407938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A. Insert 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Shapes</a:t>
            </a:r>
            <a:endParaRPr lang="en-US" altLang="vi-VN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B. Insert 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Table</a:t>
            </a:r>
            <a:endParaRPr lang="en-US" altLang="vi-VN" sz="2400" dirty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C. Insert 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Page Number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D. Insert  WordArt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1299693" y="2057400"/>
            <a:ext cx="639650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400" u="sng" dirty="0" err="1">
                <a:solidFill>
                  <a:schemeClr val="bg1"/>
                </a:solidFill>
                <a:cs typeface="Times New Roman" panose="02020603050405020304" pitchFamily="18" charset="0"/>
              </a:rPr>
              <a:t>Câu</a:t>
            </a:r>
            <a:r>
              <a:rPr lang="en-US" altLang="vi-VN" sz="2400" u="sng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solidFill>
                  <a:schemeClr val="bg1"/>
                </a:solidFill>
                <a:cs typeface="Times New Roman" panose="02020603050405020304" pitchFamily="18" charset="0"/>
              </a:rPr>
              <a:t>hỏi</a:t>
            </a:r>
            <a:r>
              <a:rPr lang="en-US" altLang="vi-VN" sz="2400" u="sng" dirty="0">
                <a:solidFill>
                  <a:schemeClr val="bg1"/>
                </a:solidFill>
                <a:cs typeface="Times New Roman" panose="02020603050405020304" pitchFamily="18" charset="0"/>
              </a:rPr>
              <a:t> 1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: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Lệnh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nào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dùng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để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chèn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bảng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vào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văn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1"/>
                </a:solidFill>
                <a:cs typeface="Times New Roman" panose="02020603050405020304" pitchFamily="18" charset="0"/>
              </a:rPr>
              <a:t>bản</a:t>
            </a:r>
            <a:r>
              <a:rPr lang="en-US" altLang="vi-VN" sz="2400" dirty="0">
                <a:solidFill>
                  <a:schemeClr val="bg1"/>
                </a:solidFill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Oval 3"/>
          <p:cNvSpPr/>
          <p:nvPr/>
        </p:nvSpPr>
        <p:spPr>
          <a:xfrm>
            <a:off x="2626217" y="3714347"/>
            <a:ext cx="367579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3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11" grpId="0"/>
      <p:bldP spid="4133" grpId="0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381000" y="434975"/>
            <a:ext cx="8382000" cy="1470025"/>
          </a:xfrm>
        </p:spPr>
        <p:txBody>
          <a:bodyPr/>
          <a:lstStyle/>
          <a:p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fr-CA" altLang="en-US" sz="3600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CA" altLang="en-US" sz="3600" dirty="0" err="1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endParaRPr lang="fr-FR" altLang="en-US" sz="3600" dirty="0">
              <a:solidFill>
                <a:srgbClr val="F74EB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848600" cy="3429000"/>
          </a:xfrm>
        </p:spPr>
        <p:txBody>
          <a:bodyPr/>
          <a:lstStyle/>
          <a:p>
            <a:pPr algn="l">
              <a:lnSpc>
                <a:spcPct val="130000"/>
              </a:lnSpc>
            </a:pP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l">
              <a:lnSpc>
                <a:spcPct val="130000"/>
              </a:lnSpc>
            </a:pP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endParaRPr lang="fr-FR" alt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30000"/>
              </a:lnSpc>
            </a:pP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2"/>
          <p:cNvSpPr txBox="1">
            <a:spLocks/>
          </p:cNvSpPr>
          <p:nvPr/>
        </p:nvSpPr>
        <p:spPr bwMode="auto">
          <a:xfrm>
            <a:off x="533400" y="914400"/>
            <a:ext cx="8534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altLang="en-US" sz="36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Quét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trông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fr-FR" alt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125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228600"/>
            <a:ext cx="7023846" cy="2985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05200"/>
            <a:ext cx="7010399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81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6390" y="267281"/>
            <a:ext cx="3260769" cy="6084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197735"/>
            <a:ext cx="9144000" cy="367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YÊU CẦU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Xmind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khỏi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Xmind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18127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41" t="341"/>
          <a:stretch/>
        </p:blipFill>
        <p:spPr>
          <a:xfrm>
            <a:off x="-12879" y="0"/>
            <a:ext cx="9156879" cy="6858000"/>
          </a:xfrm>
          <a:prstGeom prst="rect">
            <a:avLst/>
          </a:prstGeom>
        </p:spPr>
      </p:pic>
      <p:sp>
        <p:nvSpPr>
          <p:cNvPr id="3" name="Right Arrow 2">
            <a:hlinkClick r:id="rId3" action="ppaction://hlinkfile"/>
          </p:cNvPr>
          <p:cNvSpPr/>
          <p:nvPr/>
        </p:nvSpPr>
        <p:spPr>
          <a:xfrm>
            <a:off x="8305800" y="6324600"/>
            <a:ext cx="304800" cy="15240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92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pitchFamily="18" charset="0"/>
                <a:cs typeface="Times New Roman" pitchFamily="18" charset="0"/>
              </a:rPr>
              <a:t>Củng cố:</a:t>
            </a:r>
            <a:br>
              <a:rPr lang="en-US">
                <a:latin typeface="Times New Roman" pitchFamily="18" charset="0"/>
                <a:cs typeface="Times New Roman" pitchFamily="18" charset="0"/>
              </a:rPr>
            </a:b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981" r="17784"/>
          <a:stretch/>
        </p:blipFill>
        <p:spPr>
          <a:xfrm>
            <a:off x="1764405" y="3051488"/>
            <a:ext cx="1249251" cy="108263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4405" y="4997002"/>
            <a:ext cx="1249251" cy="108263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5042" y="3045719"/>
            <a:ext cx="1249251" cy="10883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t="11488"/>
          <a:stretch/>
        </p:blipFill>
        <p:spPr>
          <a:xfrm>
            <a:off x="6375041" y="5020412"/>
            <a:ext cx="1249251" cy="105922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06221"/>
            <a:ext cx="9144000" cy="6342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Câu 1: Biểu tượng nào là biểu tượng phần mềm xmind?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5156" y="3118455"/>
            <a:ext cx="9332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57611" y="3118455"/>
            <a:ext cx="8899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57611" y="4943138"/>
            <a:ext cx="93326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latin typeface="Times New Roman" pitchFamily="18" charset="0"/>
                <a:cs typeface="Times New Roman" pitchFamily="18" charset="0"/>
              </a:rPr>
              <a:t>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5155" y="5063969"/>
            <a:ext cx="8899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latin typeface="Times New Roman" pitchFamily="18" charset="0"/>
                <a:cs typeface="Times New Roman" pitchFamily="18" charset="0"/>
              </a:rPr>
              <a:t>C.</a:t>
            </a:r>
          </a:p>
        </p:txBody>
      </p:sp>
      <p:sp>
        <p:nvSpPr>
          <p:cNvPr id="12" name="Oval 11"/>
          <p:cNvSpPr/>
          <p:nvPr/>
        </p:nvSpPr>
        <p:spPr>
          <a:xfrm>
            <a:off x="5246208" y="5020412"/>
            <a:ext cx="819742" cy="826597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849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8200"/>
            <a:ext cx="7886700" cy="609600"/>
          </a:xfrm>
        </p:spPr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cố</a:t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46959"/>
            <a:ext cx="8763000" cy="6342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Xmind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0466" y="2181189"/>
            <a:ext cx="5464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A. Soạn thảo văn bản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0466" y="3324516"/>
            <a:ext cx="63419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B. Soạn trang trình chiếu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20466" y="5611170"/>
            <a:ext cx="3736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D. Nghe nhạc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0466" y="4467843"/>
            <a:ext cx="65975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800">
                <a:effectLst/>
                <a:latin typeface="Times New Roman" pitchFamily="18" charset="0"/>
                <a:cs typeface="Times New Roman" pitchFamily="18" charset="0"/>
              </a:rPr>
              <a:t>Thiết kế bản đồ tư duy </a:t>
            </a:r>
            <a:endParaRPr lang="en-US" sz="4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83302" y="4453738"/>
            <a:ext cx="819742" cy="826597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86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524373" y="2364205"/>
            <a:ext cx="979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524373" y="2371349"/>
            <a:ext cx="979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524373" y="2353490"/>
            <a:ext cx="979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524373" y="2378492"/>
            <a:ext cx="979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524373" y="2385636"/>
            <a:ext cx="9798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80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2743200" y="2375811"/>
            <a:ext cx="485003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A. Insert 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  <a:sym typeface="Wingdings" panose="05000000000000000000" pitchFamily="2" charset="2"/>
              </a:rPr>
              <a:t> Shapes</a:t>
            </a:r>
            <a:endParaRPr lang="en-US" altLang="vi-VN" sz="2800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B. Insert 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  <a:sym typeface="Wingdings" panose="05000000000000000000" pitchFamily="2" charset="2"/>
              </a:rPr>
              <a:t> Table</a:t>
            </a:r>
            <a:endParaRPr lang="en-US" altLang="vi-VN" sz="2800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C. Insert 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  <a:sym typeface="Wingdings" panose="05000000000000000000" pitchFamily="2" charset="2"/>
              </a:rPr>
              <a:t> Page Number</a:t>
            </a: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  <a:sym typeface="Wingdings" panose="05000000000000000000" pitchFamily="2" charset="2"/>
              </a:rPr>
              <a:t>D. Insert  WordArt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1129042" y="1447800"/>
            <a:ext cx="6948158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800" u="sng" dirty="0" err="1">
                <a:solidFill>
                  <a:schemeClr val="bg1"/>
                </a:solidFill>
                <a:cs typeface="Times New Roman" pitchFamily="18" charset="0"/>
              </a:rPr>
              <a:t>Câu</a:t>
            </a:r>
            <a:r>
              <a:rPr lang="en-US" altLang="vi-VN" sz="2800" u="sng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u="sng" dirty="0" err="1">
                <a:solidFill>
                  <a:schemeClr val="bg1"/>
                </a:solidFill>
                <a:cs typeface="Times New Roman" pitchFamily="18" charset="0"/>
              </a:rPr>
              <a:t>hỏi</a:t>
            </a:r>
            <a:r>
              <a:rPr lang="en-US" altLang="vi-VN" sz="2800" u="sng" dirty="0">
                <a:solidFill>
                  <a:schemeClr val="bg1"/>
                </a:solidFill>
                <a:cs typeface="Times New Roman" pitchFamily="18" charset="0"/>
              </a:rPr>
              <a:t> 2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: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Lệnh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nào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dùng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để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chèn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số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trang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vào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văn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cs typeface="Times New Roman" pitchFamily="18" charset="0"/>
              </a:rPr>
              <a:t>bản</a:t>
            </a:r>
            <a:r>
              <a:rPr lang="en-US" altLang="vi-VN" sz="2800" dirty="0">
                <a:solidFill>
                  <a:schemeClr val="bg1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4" name="Oval 3"/>
          <p:cNvSpPr/>
          <p:nvPr/>
        </p:nvSpPr>
        <p:spPr>
          <a:xfrm>
            <a:off x="2809779" y="3810000"/>
            <a:ext cx="280073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78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066800"/>
            <a:ext cx="8762999" cy="560093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52600" y="609600"/>
            <a:ext cx="586740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2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SƠ ĐỒ CÔNG VIỆC CỦA EM</a:t>
            </a:r>
          </a:p>
        </p:txBody>
      </p:sp>
      <p:sp>
        <p:nvSpPr>
          <p:cNvPr id="7" name="Cloud Callout 6"/>
          <p:cNvSpPr/>
          <p:nvPr/>
        </p:nvSpPr>
        <p:spPr>
          <a:xfrm>
            <a:off x="1524000" y="1295400"/>
            <a:ext cx="5791200" cy="2743200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9366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10"/>
          <p:cNvSpPr>
            <a:spLocks noChangeArrowheads="1"/>
          </p:cNvSpPr>
          <p:nvPr/>
        </p:nvSpPr>
        <p:spPr bwMode="auto">
          <a:xfrm>
            <a:off x="1295400" y="1027093"/>
            <a:ext cx="640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800" b="1" u="sng" spc="15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Times New Roman" pitchFamily="18" charset="0"/>
              </a:rPr>
              <a:t>Tin học 5</a:t>
            </a:r>
            <a:endParaRPr lang="en-US" altLang="vi-VN" sz="2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01645" y="2624316"/>
            <a:ext cx="8740727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b="1" spc="150" dirty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Times New Roman" pitchFamily="18" charset="0"/>
              </a:rPr>
              <a:t>HỌC VÀ CHƠI CÙNG MÁY TÍNH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4000" b="1" spc="150" dirty="0">
                <a:ln w="11430"/>
                <a:solidFill>
                  <a:schemeClr val="bg1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cs typeface="Times New Roman" pitchFamily="18" charset="0"/>
              </a:rPr>
              <a:t>XMIND</a:t>
            </a:r>
          </a:p>
        </p:txBody>
      </p:sp>
    </p:spTree>
    <p:extLst>
      <p:ext uri="{BB962C8B-B14F-4D97-AF65-F5344CB8AC3E}">
        <p14:creationId xmlns:p14="http://schemas.microsoft.com/office/powerpoint/2010/main" val="3655771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2349" y="924580"/>
            <a:ext cx="8899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47584" y="3329330"/>
            <a:ext cx="8286816" cy="709270"/>
            <a:chOff x="228600" y="3481730"/>
            <a:chExt cx="8286816" cy="709270"/>
          </a:xfrm>
        </p:grpSpPr>
        <p:sp>
          <p:nvSpPr>
            <p:cNvPr id="10" name="TextBox 9"/>
            <p:cNvSpPr txBox="1"/>
            <p:nvPr/>
          </p:nvSpPr>
          <p:spPr>
            <a:xfrm>
              <a:off x="228600" y="3515380"/>
              <a:ext cx="8286816" cy="5965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dirty="0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chemeClr val="dk1"/>
                  </a:solidFill>
                  <a:latin typeface="Times New Roman" pitchFamily="18" charset="0"/>
                  <a:cs typeface="Times New Roman" pitchFamily="18" charset="0"/>
                </a:rPr>
                <a:t>Xmind</a:t>
              </a:r>
              <a:endParaRPr lang="en-US" sz="2800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973471" y="3481730"/>
              <a:ext cx="677511" cy="709270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270456" y="4024873"/>
            <a:ext cx="8644944" cy="1156727"/>
            <a:chOff x="270456" y="4529212"/>
            <a:chExt cx="8644944" cy="1156727"/>
          </a:xfrm>
        </p:grpSpPr>
        <p:sp>
          <p:nvSpPr>
            <p:cNvPr id="22" name="TextBox 21"/>
            <p:cNvSpPr txBox="1"/>
            <p:nvPr/>
          </p:nvSpPr>
          <p:spPr>
            <a:xfrm>
              <a:off x="270456" y="4529212"/>
              <a:ext cx="8644944" cy="1156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Nháy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đúp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chuột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lên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mềm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xmind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màn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nền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19800" y="4572494"/>
              <a:ext cx="509045" cy="532906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152400" y="5065693"/>
            <a:ext cx="8686800" cy="1156727"/>
            <a:chOff x="76200" y="5334000"/>
            <a:chExt cx="8686800" cy="1156727"/>
          </a:xfrm>
        </p:grpSpPr>
        <p:sp>
          <p:nvSpPr>
            <p:cNvPr id="24" name="TextBox 23"/>
            <p:cNvSpPr txBox="1"/>
            <p:nvPr/>
          </p:nvSpPr>
          <p:spPr>
            <a:xfrm>
              <a:off x="76200" y="5334000"/>
              <a:ext cx="8686800" cy="11567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-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Thoát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khỏi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mềm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Xmind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em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nháy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chuột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vào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biểu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tượng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         ở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góc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phải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màn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mềm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latin typeface="Times New Roman" pitchFamily="18" charset="0"/>
                  <a:cs typeface="Times New Roman" pitchFamily="18" charset="0"/>
                </a:rPr>
                <a:t>xmind</a:t>
              </a: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42293" y="5867400"/>
              <a:ext cx="686507" cy="367964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346655" y="1407320"/>
            <a:ext cx="8644945" cy="1716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0"/>
              </a:spcAft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Xmind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4264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/>
        </p:nvSpPr>
        <p:spPr bwMode="auto">
          <a:xfrm>
            <a:off x="274320" y="838200"/>
            <a:ext cx="627888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Xmind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fr-FR" altLang="en-US" dirty="0">
                <a:solidFill>
                  <a:srgbClr val="F74EB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94" y="3136292"/>
            <a:ext cx="3790406" cy="2350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315685"/>
            <a:ext cx="3810000" cy="2246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94410" y="2057400"/>
            <a:ext cx="36971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/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altLang="en-US" sz="3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Fishbone</a:t>
            </a:r>
            <a:r>
              <a:rPr lang="fr-FR" alt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Chart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362200"/>
            <a:ext cx="37818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fr-FR" altLang="en-US" sz="32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MAP</a:t>
            </a:r>
            <a:r>
              <a:rPr lang="fr-FR" alt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00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4109"/>
            <a:ext cx="4224272" cy="34295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33364" y="0"/>
            <a:ext cx="44045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/>
              <a:t>Bản đồ tư duy: Là kiểu bản đồ có 1 chủ đề chính nằm ở trung tâm. Em có thể thu thập thông tin sắp xếp thông tin xung quanh đó.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876543"/>
            <a:ext cx="9144000" cy="295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48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0235" y="48339"/>
            <a:ext cx="4093765" cy="22312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/>
              <a:t>Hình xương cá là dạng bản đồ hình xương cá, giúp em kết nối các chủ đề sao cho liền mạch, logic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068" y="61218"/>
            <a:ext cx="4745167" cy="31842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5135" y="3258354"/>
            <a:ext cx="5410200" cy="3607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6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7696200" cy="3229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Balance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); Tree Chart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); Org Chart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); Logic Chart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Logic);</a:t>
            </a:r>
          </a:p>
          <a:p>
            <a:pPr>
              <a:lnSpc>
                <a:spcPct val="130000"/>
              </a:lnSpc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7970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374</TotalTime>
  <Words>516</Words>
  <Application>Microsoft Office PowerPoint</Application>
  <PresentationFormat>On-screen Show (4:3)</PresentationFormat>
  <Paragraphs>51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Hướng dẫn sử dụng phần mềm</vt:lpstr>
      <vt:lpstr>PowerPoint Presentation</vt:lpstr>
      <vt:lpstr>PowerPoint Presentation</vt:lpstr>
      <vt:lpstr>PowerPoint Presentation</vt:lpstr>
      <vt:lpstr>PowerPoint Presentation</vt:lpstr>
      <vt:lpstr>Củng cố: </vt:lpstr>
      <vt:lpstr>Củng cố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 NAME</dc:title>
  <dc:creator>User</dc:creator>
  <cp:lastModifiedBy>MyLaptop</cp:lastModifiedBy>
  <cp:revision>31</cp:revision>
  <dcterms:created xsi:type="dcterms:W3CDTF">2017-11-10T09:06:55Z</dcterms:created>
  <dcterms:modified xsi:type="dcterms:W3CDTF">2022-05-31T15:25:54Z</dcterms:modified>
</cp:coreProperties>
</file>