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63" r:id="rId3"/>
    <p:sldId id="266" r:id="rId4"/>
    <p:sldId id="267" r:id="rId5"/>
    <p:sldId id="265" r:id="rId6"/>
    <p:sldId id="270" r:id="rId7"/>
    <p:sldId id="271" r:id="rId8"/>
    <p:sldId id="269" r:id="rId9"/>
    <p:sldId id="268" r:id="rId10"/>
    <p:sldId id="272" r:id="rId11"/>
    <p:sldId id="273" r:id="rId12"/>
    <p:sldId id="277" r:id="rId13"/>
    <p:sldId id="274" r:id="rId14"/>
    <p:sldId id="258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31/05/2022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31/05/2022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3;p39"/>
          <p:cNvGrpSpPr/>
          <p:nvPr/>
        </p:nvGrpSpPr>
        <p:grpSpPr>
          <a:xfrm>
            <a:off x="285720" y="285729"/>
            <a:ext cx="8501122" cy="6215106"/>
            <a:chOff x="2583100" y="2973775"/>
            <a:chExt cx="461550" cy="437200"/>
          </a:xfrm>
        </p:grpSpPr>
        <p:sp>
          <p:nvSpPr>
            <p:cNvPr id="3" name="Google Shape;484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85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3108" y="2000240"/>
            <a:ext cx="478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VÀ CHƠI CÙNG MÁY TÍNH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2571744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WINDOWS MOVIE MAKER 2.6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2946" y="857232"/>
            <a:ext cx="220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Tin học 5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35" y="4342946"/>
            <a:ext cx="600663" cy="654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" y="4393286"/>
            <a:ext cx="571504" cy="622304"/>
          </a:xfrm>
          <a:prstGeom prst="rect">
            <a:avLst/>
          </a:prstGeom>
        </p:spPr>
      </p:pic>
      <p:pic>
        <p:nvPicPr>
          <p:cNvPr id="11" name="Picture 10" descr="Captqưer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214686"/>
            <a:ext cx="1285884" cy="124983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337830" y="5973574"/>
            <a:ext cx="1717682" cy="735013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45" y="5874942"/>
            <a:ext cx="1813111" cy="839780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8512" y="1428735"/>
            <a:ext cx="8702644" cy="875140"/>
            <a:chOff x="298512" y="1428735"/>
            <a:chExt cx="8702644" cy="875140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no Pro Caption" pitchFamily="18" charset="0"/>
                <a:buChar char="∆"/>
              </a:pPr>
              <a:r>
                <a:rPr lang="en-US" sz="2400"/>
                <a:t> Để thêm hiệu ứng chuyển cảnh (biểu tượng         ) giữa các hình ảnh, em chọn </a:t>
              </a:r>
              <a:r>
                <a:rPr lang="en-US" sz="2400">
                  <a:solidFill>
                    <a:srgbClr val="FF0000"/>
                  </a:solidFill>
                </a:rPr>
                <a:t>Video Transitions</a:t>
              </a:r>
              <a:r>
                <a:rPr lang="en-US" sz="2400"/>
                <a:t>.</a:t>
              </a:r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5140" y="1428735"/>
              <a:ext cx="571504" cy="476253"/>
            </a:xfrm>
            <a:prstGeom prst="rect">
              <a:avLst/>
            </a:prstGeom>
          </p:spPr>
        </p:pic>
      </p:grpSp>
      <p:pic>
        <p:nvPicPr>
          <p:cNvPr id="6" name="Picture 5" descr="Untưer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84" y="2643182"/>
            <a:ext cx="2000264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401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8512" y="1472878"/>
            <a:ext cx="8702644" cy="860739"/>
            <a:chOff x="298512" y="1472878"/>
            <a:chExt cx="8702644" cy="860739"/>
          </a:xfrm>
        </p:grpSpPr>
        <p:sp>
          <p:nvSpPr>
            <p:cNvPr id="3" name="TextBox 2"/>
            <p:cNvSpPr txBox="1"/>
            <p:nvPr/>
          </p:nvSpPr>
          <p:spPr>
            <a:xfrm>
              <a:off x="298512" y="1472878"/>
              <a:ext cx="8702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Cửa sổ </a:t>
              </a:r>
              <a:r>
                <a:rPr lang="en-US" sz="2400">
                  <a:solidFill>
                    <a:srgbClr val="FF0000"/>
                  </a:solidFill>
                </a:rPr>
                <a:t>Video Transitions </a:t>
              </a:r>
              <a:r>
                <a:rPr lang="en-US" sz="2400"/>
                <a:t>hiện ra, em nháy chọn vào một hiệu ứng bất kì, kéo giữ chuột rồi thả vào          để thêm hiệu ứng.</a:t>
              </a:r>
            </a:p>
          </p:txBody>
        </p:sp>
        <p:pic>
          <p:nvPicPr>
            <p:cNvPr id="4" name="Picture 3" descr="Cádftyguhjk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7818" y="1857364"/>
              <a:ext cx="571504" cy="476253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rot="10800000" flipV="1">
            <a:off x="1785918" y="3714752"/>
            <a:ext cx="4071966" cy="2286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/>
              <a:t> Để hình ảnh và nhạc để trình chiếu, em thực hiện các bước sau:</a:t>
            </a: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57158" y="2143116"/>
            <a:ext cx="8429684" cy="1357322"/>
            <a:chOff x="1292225" y="3124200"/>
            <a:chExt cx="2822575" cy="1357322"/>
          </a:xfrm>
        </p:grpSpPr>
        <p:sp>
          <p:nvSpPr>
            <p:cNvPr id="13" name="Rectangle 12"/>
            <p:cNvSpPr/>
            <p:nvPr/>
          </p:nvSpPr>
          <p:spPr>
            <a:xfrm>
              <a:off x="1292225" y="3124200"/>
              <a:ext cx="2822575" cy="135732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Sau khi hoàn thành sản phẩm, em nháy vào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Finish Movie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chọn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Save to my computer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để đặt tên và lưu.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2225" y="3143248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Bước 3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92225" y="3568700"/>
              <a:ext cx="2822575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ádf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1"/>
            <a:ext cx="9144000" cy="6660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14554"/>
            <a:ext cx="164304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ádfghu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6786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1357290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1142984"/>
            <a:ext cx="7575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UTM Beautiful Caps" panose="02040603050506020204" pitchFamily="18" charset="0"/>
                <a:cs typeface="Yuongblood-designed" panose="020B0506030404030204" pitchFamily="34" charset="0"/>
              </a:rPr>
              <a:t>Trân trọng cảm ơn</a:t>
            </a:r>
            <a:endParaRPr lang="en-US" sz="6600" b="1" dirty="0">
              <a:solidFill>
                <a:srgbClr val="FF0000"/>
              </a:solidFill>
              <a:latin typeface="UTM Beautiful Caps" panose="02040603050506020204" pitchFamily="18" charset="0"/>
              <a:cs typeface="Yuongblood-designed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525"/>
            <a:ext cx="9144000" cy="714475"/>
          </a:xfrm>
          <a:prstGeom prst="rect">
            <a:avLst/>
          </a:prstGeom>
        </p:spPr>
      </p:pic>
      <p:grpSp>
        <p:nvGrpSpPr>
          <p:cNvPr id="4" name="Google Shape;369;p39"/>
          <p:cNvGrpSpPr/>
          <p:nvPr/>
        </p:nvGrpSpPr>
        <p:grpSpPr>
          <a:xfrm>
            <a:off x="58992" y="214296"/>
            <a:ext cx="8929718" cy="6215100"/>
            <a:chOff x="1934025" y="1001650"/>
            <a:chExt cx="415300" cy="355600"/>
          </a:xfrm>
        </p:grpSpPr>
        <p:sp>
          <p:nvSpPr>
            <p:cNvPr id="5" name="Google Shape;370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1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2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32940" y="695004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2050722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1. Giới thiệu phần mềm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2557458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Phần mềm Window Movie Maker 2.6 cho phép tích hợp các dữ liệu  đa phương tiện đã có trong máy tính như: văn bản, hình ảnh, âm thanh, hình động, video, … thành một tệp video.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14876" y="1357298"/>
            <a:ext cx="4429124" cy="912671"/>
            <a:chOff x="4857753" y="1357298"/>
            <a:chExt cx="4203914" cy="912671"/>
          </a:xfrm>
        </p:grpSpPr>
        <p:sp>
          <p:nvSpPr>
            <p:cNvPr id="13" name="TextBox 12"/>
            <p:cNvSpPr txBox="1"/>
            <p:nvPr/>
          </p:nvSpPr>
          <p:spPr>
            <a:xfrm>
              <a:off x="4857753" y="1357298"/>
              <a:ext cx="4203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400"/>
                <a:t> Nháy đúp chuột vào biểu tượng          để mở phần mềm.</a:t>
              </a:r>
            </a:p>
          </p:txBody>
        </p:sp>
        <p:pic>
          <p:nvPicPr>
            <p:cNvPr id="14" name="Picture 13" descr="Captqưer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9322" y="1714488"/>
              <a:ext cx="571504" cy="55548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857752" y="857232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Để sử dụng phần mềm: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247078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/>
              <a:t> Giao diện phần mềm xuất hiện:</a:t>
            </a:r>
          </a:p>
        </p:txBody>
      </p:sp>
      <p:pic>
        <p:nvPicPr>
          <p:cNvPr id="18" name="Picture 17" descr="Captdfgh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50882"/>
            <a:ext cx="3648905" cy="197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0;p39"/>
          <p:cNvGrpSpPr/>
          <p:nvPr/>
        </p:nvGrpSpPr>
        <p:grpSpPr>
          <a:xfrm>
            <a:off x="0" y="142852"/>
            <a:ext cx="9144000" cy="6715147"/>
            <a:chOff x="1268550" y="929175"/>
            <a:chExt cx="407950" cy="497475"/>
          </a:xfrm>
        </p:grpSpPr>
        <p:sp>
          <p:nvSpPr>
            <p:cNvPr id="3" name="Google Shape;681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2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83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28794" y="214290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1476800"/>
            <a:ext cx="485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2. Hướng dẫn sử dụng phần mềm</a:t>
            </a:r>
          </a:p>
        </p:txBody>
      </p:sp>
      <p:pic>
        <p:nvPicPr>
          <p:cNvPr id="8" name="Picture 7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0" y="2018553"/>
            <a:ext cx="8001024" cy="433437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86314" y="2214554"/>
            <a:ext cx="1571636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Thanh công cụ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929058" y="2357430"/>
            <a:ext cx="85725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5984" y="2723246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Chèn video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5984" y="3100118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Chèn hình</a:t>
            </a:r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>
            <a:off x="1428728" y="3028680"/>
            <a:ext cx="857256" cy="214314"/>
          </a:xfrm>
          <a:prstGeom prst="bentConnector3">
            <a:avLst>
              <a:gd name="adj1" fmla="val 3691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5984" y="3474560"/>
            <a:ext cx="1285884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Chèn nhạc</a:t>
            </a:r>
          </a:p>
        </p:txBody>
      </p:sp>
      <p:cxnSp>
        <p:nvCxnSpPr>
          <p:cNvPr id="22" name="Elbow Connector 21"/>
          <p:cNvCxnSpPr>
            <a:stCxn id="20" idx="1"/>
          </p:cNvCxnSpPr>
          <p:nvPr/>
        </p:nvCxnSpPr>
        <p:spPr>
          <a:xfrm rot="10800000">
            <a:off x="1571604" y="3117370"/>
            <a:ext cx="714380" cy="5000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1357290" y="2857496"/>
            <a:ext cx="928694" cy="7143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4810" y="300037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Nơi hiển thị các tệp tin được chọn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214546" y="4636156"/>
            <a:ext cx="3929090" cy="285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Nơi chỉnh sửa/ tạo hiệu ứng cho tệp tin</a:t>
            </a:r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>
          <a:xfrm rot="16200000" flipH="1">
            <a:off x="4054074" y="5046924"/>
            <a:ext cx="285754" cy="35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85786" y="5214950"/>
            <a:ext cx="8001056" cy="8572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929190" y="3940122"/>
            <a:ext cx="157163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Màn hình xem kết quả</a:t>
            </a:r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6500826" y="3714752"/>
            <a:ext cx="571504" cy="475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7" grpId="0" animBg="1"/>
      <p:bldP spid="20" grpId="0" animBg="1"/>
      <p:bldP spid="30" grpId="0"/>
      <p:bldP spid="31" grpId="0" animBg="1"/>
      <p:bldP spid="34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071678"/>
            <a:ext cx="8358246" cy="1776410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/>
              <a:t> Để hình ảnh và nhạc để trình chiếu, em thực hiện các bước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dfgh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56032"/>
            <a:ext cx="85722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pety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4648849" cy="38200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86446" y="3929066"/>
            <a:ext cx="714380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071678"/>
            <a:ext cx="8358246" cy="1776410"/>
            <a:chOff x="1292225" y="1295400"/>
            <a:chExt cx="2822575" cy="1788280"/>
          </a:xfrm>
        </p:grpSpPr>
        <p:sp>
          <p:nvSpPr>
            <p:cNvPr id="3" name="Rectangle 2"/>
            <p:cNvSpPr/>
            <p:nvPr/>
          </p:nvSpPr>
          <p:spPr>
            <a:xfrm>
              <a:off x="1292225" y="1295400"/>
              <a:ext cx="2822575" cy="178828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vào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picture 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 chèn tranh ảnh. Trên màn hình xuất hiện cửa sổ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 file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Nhấn giữ phím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và nháy chọn vào các ảnh cần chèn. Sau đó nháy vào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Import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1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0" y="1472878"/>
            <a:ext cx="92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/>
              <a:t> Để hình ảnh và nhạc để trình chiếu, em thực hiện các bước sau: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85720" y="4143380"/>
            <a:ext cx="8429684" cy="1285884"/>
            <a:chOff x="4862513" y="3124200"/>
            <a:chExt cx="2833687" cy="1498600"/>
          </a:xfrm>
        </p:grpSpPr>
        <p:sp>
          <p:nvSpPr>
            <p:cNvPr id="9" name="Rectangle 8"/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 hình ảnh từ vị trí A rồi thả xuống vị trí 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3626" y="3124200"/>
              <a:ext cx="2822574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Bước 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62513" y="3568700"/>
              <a:ext cx="282257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sdfg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92"/>
            <a:ext cx="9144000" cy="67381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1670" y="2428869"/>
            <a:ext cx="4857784" cy="743362"/>
            <a:chOff x="2071670" y="2428869"/>
            <a:chExt cx="4857784" cy="743362"/>
          </a:xfrm>
        </p:grpSpPr>
        <p:sp>
          <p:nvSpPr>
            <p:cNvPr id="3" name="Right Brace 2"/>
            <p:cNvSpPr/>
            <p:nvPr/>
          </p:nvSpPr>
          <p:spPr>
            <a:xfrm rot="5400000">
              <a:off x="4393404" y="107135"/>
              <a:ext cx="214315" cy="485778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09490" y="271056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93172" y="5027932"/>
            <a:ext cx="850828" cy="1643074"/>
            <a:chOff x="8293172" y="5027932"/>
            <a:chExt cx="850828" cy="1643074"/>
          </a:xfrm>
        </p:grpSpPr>
        <p:sp>
          <p:nvSpPr>
            <p:cNvPr id="7" name="TextBox 6"/>
            <p:cNvSpPr txBox="1"/>
            <p:nvPr/>
          </p:nvSpPr>
          <p:spPr>
            <a:xfrm>
              <a:off x="8736516" y="557214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8293172" y="5027932"/>
              <a:ext cx="428628" cy="164307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sdfgture.PNG"/>
          <p:cNvPicPr>
            <a:picLocks noChangeAspect="1"/>
          </p:cNvPicPr>
          <p:nvPr/>
        </p:nvPicPr>
        <p:blipFill>
          <a:blip r:embed="rId2"/>
          <a:srcRect b="50981"/>
          <a:stretch>
            <a:fillRect/>
          </a:stretch>
        </p:blipFill>
        <p:spPr>
          <a:xfrm>
            <a:off x="0" y="2483484"/>
            <a:ext cx="9144000" cy="3302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512" y="1472878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/>
              <a:t> Để chỉnh sửa hiệu ứng cho từng hình ảnh, em nháy vào </a:t>
            </a:r>
            <a:r>
              <a:rPr lang="en-US" sz="2400" b="1">
                <a:solidFill>
                  <a:srgbClr val="FF0000"/>
                </a:solidFill>
              </a:rPr>
              <a:t>Collections</a:t>
            </a:r>
            <a:r>
              <a:rPr lang="en-US" sz="2400"/>
              <a:t>, chọn </a:t>
            </a:r>
            <a:r>
              <a:rPr lang="en-US" sz="2400" b="1">
                <a:solidFill>
                  <a:srgbClr val="FF0000"/>
                </a:solidFill>
              </a:rPr>
              <a:t>Video Effects</a:t>
            </a:r>
            <a:r>
              <a:rPr lang="en-US" sz="2400"/>
              <a:t> như hình sau:</a:t>
            </a:r>
          </a:p>
        </p:txBody>
      </p:sp>
      <p:sp>
        <p:nvSpPr>
          <p:cNvPr id="9" name="Oval 8"/>
          <p:cNvSpPr/>
          <p:nvPr/>
        </p:nvSpPr>
        <p:spPr>
          <a:xfrm>
            <a:off x="3066374" y="2881636"/>
            <a:ext cx="3071834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qƯAESRTYUUntitled.png"/>
          <p:cNvPicPr>
            <a:picLocks noChangeAspect="1"/>
          </p:cNvPicPr>
          <p:nvPr/>
        </p:nvPicPr>
        <p:blipFill>
          <a:blip r:embed="rId4"/>
          <a:srcRect b="28921"/>
          <a:stretch>
            <a:fillRect/>
          </a:stretch>
        </p:blipFill>
        <p:spPr>
          <a:xfrm>
            <a:off x="0" y="2500306"/>
            <a:ext cx="9144000" cy="3967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7422" y="2976232"/>
            <a:ext cx="19288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44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WINDOWS MOVIE MAKER 2.6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512" y="1472878"/>
            <a:ext cx="870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Cửa sổ Video Effects hiện ra, em nháy chọn vào một hiệu ứng bất kì, kéo giữ chuột rồi thả vào hình ảnh cần thêm hiệu ứng.</a:t>
            </a:r>
          </a:p>
        </p:txBody>
      </p:sp>
      <p:pic>
        <p:nvPicPr>
          <p:cNvPr id="6" name="Picture 5" descr="GHJ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498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Arno Pro Caption</vt:lpstr>
      <vt:lpstr>Calibri</vt:lpstr>
      <vt:lpstr>Times New Roman</vt:lpstr>
      <vt:lpstr>UTM Beautiful Caps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MyLaptop</cp:lastModifiedBy>
  <cp:revision>32</cp:revision>
  <dcterms:created xsi:type="dcterms:W3CDTF">2017-11-10T09:06:55Z</dcterms:created>
  <dcterms:modified xsi:type="dcterms:W3CDTF">2022-05-31T15:25:12Z</dcterms:modified>
</cp:coreProperties>
</file>