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3" r:id="rId7"/>
    <p:sldId id="304" r:id="rId8"/>
    <p:sldId id="300" r:id="rId9"/>
    <p:sldId id="289" r:id="rId10"/>
    <p:sldId id="305" r:id="rId11"/>
    <p:sldId id="291" r:id="rId12"/>
    <p:sldId id="312" r:id="rId13"/>
    <p:sldId id="306" r:id="rId14"/>
    <p:sldId id="295" r:id="rId15"/>
    <p:sldId id="309" r:id="rId16"/>
    <p:sldId id="313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28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012AD-2181-436F-AAAA-D261A226CFEE}"/>
              </a:ext>
            </a:extLst>
          </p:cNvPr>
          <p:cNvSpPr txBox="1"/>
          <p:nvPr/>
        </p:nvSpPr>
        <p:spPr>
          <a:xfrm>
            <a:off x="285749" y="2335828"/>
            <a:ext cx="1182052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chủ đề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nội dung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quan tiêu hóa và cơ quan tuần hoàn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tiêu hóa gồm: miệng, hầu, thực quản, dạ dày, ruột non, ruột già và các tuyến tiêu hóa.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tuần hoàn gồm: tim, các mạch máu (gồm động mạch, tĩnh mạch và các mao mạch).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nội dung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quan hô hấp và cơ quan bài tiết nước tiểu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hô hấp gồm: mũi, hầu, khí quản và hai lá phổi.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bài tiết nước tiểu gồm: hai quả thận, hai ống dẫn nước tiểu và bàng quang.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lời cảm ơn người theo dõi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95ED7-4238-4932-84E0-9519E2100576}"/>
              </a:ext>
            </a:extLst>
          </p:cNvPr>
          <p:cNvSpPr txBox="1">
            <a:spLocks/>
          </p:cNvSpPr>
          <p:nvPr/>
        </p:nvSpPr>
        <p:spPr bwMode="auto">
          <a:xfrm>
            <a:off x="257175" y="1076642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trình chiếu gồm 4 trang có chủ đề Các cơ quan trong cơ thể người theo gợi ý sau: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63CBBA-93A3-4CF1-BED1-48C0E7CBBE09}"/>
              </a:ext>
            </a:extLst>
          </p:cNvPr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802348-00B4-4DF8-86A7-939EC3FB8071}"/>
              </a:ext>
            </a:extLst>
          </p:cNvPr>
          <p:cNvSpPr txBox="1">
            <a:spLocks/>
          </p:cNvSpPr>
          <p:nvPr/>
        </p:nvSpPr>
        <p:spPr bwMode="auto">
          <a:xfrm>
            <a:off x="665580" y="2114867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bố cục từng trang cho phù hợp.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hình, tranh ảnh minh họa nội dung vào từng trang trình chiếu.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người soạn, ngày soạn và số trang trình chiếu.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tên bài trình chiếu rồi lưu vào thư mục máy tính</a:t>
            </a:r>
          </a:p>
        </p:txBody>
      </p:sp>
    </p:spTree>
    <p:extLst>
      <p:ext uri="{BB962C8B-B14F-4D97-AF65-F5344CB8AC3E}">
        <p14:creationId xmlns:p14="http://schemas.microsoft.com/office/powerpoint/2010/main" val="19195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72537-6332-4A6F-817C-BE1F8881A7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866900"/>
            <a:ext cx="10972800" cy="425926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159899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27838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244634" y="906109"/>
            <a:ext cx="11702732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yêu cầu sau:</a:t>
            </a:r>
          </a:p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Tạo bài trình chiếu mới gồm 2 trang</a:t>
            </a:r>
          </a:p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thẻ Design nháy nút phải chuột lên một màu nền trong danh sách sẽ xuất hiện hộp thoại như hình dưới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AC896-2795-4182-BA7B-3D6A63FB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1" r="4012" b="26111"/>
          <a:stretch/>
        </p:blipFill>
        <p:spPr>
          <a:xfrm>
            <a:off x="1427838" y="2921866"/>
            <a:ext cx="9511982" cy="3847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396F39-4662-4D91-9F1F-797C69B8A31E}"/>
              </a:ext>
            </a:extLst>
          </p:cNvPr>
          <p:cNvSpPr/>
          <p:nvPr/>
        </p:nvSpPr>
        <p:spPr>
          <a:xfrm>
            <a:off x="4105275" y="3476625"/>
            <a:ext cx="2028825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7DD25-9C2E-40A0-BEA1-85F94F445D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737360"/>
            <a:ext cx="10972800" cy="438880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232963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37A557-FCB5-4207-9B98-A708188F8AD4}"/>
              </a:ext>
            </a:extLst>
          </p:cNvPr>
          <p:cNvSpPr/>
          <p:nvPr/>
        </p:nvSpPr>
        <p:spPr>
          <a:xfrm>
            <a:off x="1427838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7B668-182A-400C-A016-D76FB6913262}"/>
              </a:ext>
            </a:extLst>
          </p:cNvPr>
          <p:cNvSpPr txBox="1">
            <a:spLocks/>
          </p:cNvSpPr>
          <p:nvPr/>
        </p:nvSpPr>
        <p:spPr bwMode="auto">
          <a:xfrm>
            <a:off x="619385" y="2158029"/>
            <a:ext cx="9235757" cy="25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Nháy chọn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Alls Slides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Toàn bộ các slide của bài trình chiếu sẽ thay đổi theo kiểu nền đã chọn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Nháy chọn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Selected Slides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Slide được chọn sẽ thay đổi nền là kiểu nền đã chọn.</a:t>
            </a:r>
          </a:p>
        </p:txBody>
      </p:sp>
      <p:pic>
        <p:nvPicPr>
          <p:cNvPr id="5" name="Picture 2" descr="Tuần 24-Tập đọc 5-Hộp thư mật">
            <a:extLst>
              <a:ext uri="{FF2B5EF4-FFF2-40B4-BE49-F238E27FC236}">
                <a16:creationId xmlns:a16="http://schemas.microsoft.com/office/drawing/2014/main" id="{B36FCB6B-94BD-4BE7-8D28-15F6E27E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142" y="255875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57" y="1648810"/>
            <a:ext cx="11056136" cy="398999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soạn bài trình chiếu: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số trang, chọn bố cục từng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Soạn nội dung cho từng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Chỉnh sửa (chọn màu nền, kiểu chữ, cỡ chữ,…) nội dung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Thêm các thông tin (ngày tạo, người thực hiện, số thứ tự trang…);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Lưu bài trình chiếu vào thư mục máy tính.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177950"/>
            <a:ext cx="11071654" cy="169399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Thay đổi nền và bổ sung thông tin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 trang trình chiếu (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SGK </a:t>
            </a:r>
            <a:r>
              <a:rPr lang="en-US" sz="4400" b="1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102)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499517" y="1377731"/>
            <a:ext cx="919296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</a:t>
            </a: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 4: THIẾT KẾ BÀI TRÌNH CHIẾU</a:t>
            </a:r>
            <a:endParaRPr lang="en-US" sz="4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480" y="2865389"/>
            <a:ext cx="10702945" cy="1162034"/>
            <a:chOff x="1080665" y="3087336"/>
            <a:chExt cx="10702945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76905" y="3378712"/>
              <a:ext cx="9606705" cy="560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chọn nền trang trình chiếu từ mẫu có sẵn;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001" y="4153423"/>
            <a:ext cx="10780249" cy="1162034"/>
            <a:chOff x="1080665" y="4029721"/>
            <a:chExt cx="10780249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22092" y="4133122"/>
              <a:ext cx="9738822" cy="114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Thêm được các thông tin về trang trình chiếu như: tác giả, ngày tháng soạn bài trình chiếu, số thứ tự trang trình chiếu.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210183" y="861519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Thay đổi nền trang trình chiếu.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9B2DD-DA6C-4054-ABD0-59313EE1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761" y="2243133"/>
            <a:ext cx="4317239" cy="41837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chuột vào trang trình chiếu cần thay đổi.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thẻ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 danh sách nền.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vào một nền trong danh sách.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21B15-9DA3-4E1A-9EA6-2A0C7D185410}"/>
              </a:ext>
            </a:extLst>
          </p:cNvPr>
          <p:cNvSpPr txBox="1"/>
          <p:nvPr/>
        </p:nvSpPr>
        <p:spPr>
          <a:xfrm>
            <a:off x="626692" y="1418923"/>
            <a:ext cx="10818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 mới tạo mặc định có nền màu trắng, để thay đổi nền khác em thực hiện theo hướng dẫn.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DA8B5-C6E7-474E-BD62-C7C9EC129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" y="2674788"/>
            <a:ext cx="7477006" cy="3718074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E7D8ABA-C7C0-4E89-A9A5-063535976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0600" y="2550960"/>
            <a:ext cx="7010402" cy="1220939"/>
          </a:xfrm>
          <a:prstGeom prst="bentConnector3">
            <a:avLst>
              <a:gd name="adj1" fmla="val 10013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DBCB02-7CE6-415E-9599-C0C957F589C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2000250" y="2783561"/>
            <a:ext cx="5924550" cy="1302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63BAD46-E306-4D46-96DC-7934DFED8F9D}"/>
              </a:ext>
            </a:extLst>
          </p:cNvPr>
          <p:cNvSpPr/>
          <p:nvPr/>
        </p:nvSpPr>
        <p:spPr>
          <a:xfrm>
            <a:off x="1485900" y="2655738"/>
            <a:ext cx="514350" cy="25564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202BB4-8D5E-4DF6-8F16-CF0BA1754F4B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3161430"/>
            <a:ext cx="5038725" cy="2460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63EC4-612E-4CF7-AA27-1ECE3276D87A}"/>
              </a:ext>
            </a:extLst>
          </p:cNvPr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7" name="Picture 2" descr="Tuần 24-Tập đọc 5-Hộp thư mật">
            <a:extLst>
              <a:ext uri="{FF2B5EF4-FFF2-40B4-BE49-F238E27FC236}">
                <a16:creationId xmlns:a16="http://schemas.microsoft.com/office/drawing/2014/main" id="{C48F9D50-8282-4C43-862A-14D9D2EA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0355" y="280640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C6BEA-6275-4374-8BFB-4955A61E4311}"/>
              </a:ext>
            </a:extLst>
          </p:cNvPr>
          <p:cNvSpPr txBox="1"/>
          <p:nvPr/>
        </p:nvSpPr>
        <p:spPr>
          <a:xfrm>
            <a:off x="1457326" y="2630137"/>
            <a:ext cx="7439024" cy="19538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nền trang trình chiếu bị ẩn, để xem thêm các nền này, em nháy chọn nút lệnh      hoặc nút lệnh          bên phải danh sách nền.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C7622-F690-4FC7-8CD2-2B01EBFD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8"/>
          <a:stretch/>
        </p:blipFill>
        <p:spPr>
          <a:xfrm>
            <a:off x="7639044" y="3239047"/>
            <a:ext cx="441539" cy="59000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688C5-24F4-46CD-8E39-36BCCDF47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0"/>
          <a:stretch/>
        </p:blipFill>
        <p:spPr>
          <a:xfrm>
            <a:off x="2928931" y="3944593"/>
            <a:ext cx="504684" cy="5488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5784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CC8F32-B2F6-4DB4-B951-33A70ABB22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899920"/>
            <a:ext cx="10972800" cy="4226244"/>
          </a:xfrm>
        </p:spPr>
        <p:txBody>
          <a:bodyPr/>
          <a:lstStyle/>
          <a:p>
            <a:r>
              <a:rPr lang="en-US"/>
              <a:t>Hướng dẫn thực hành</a:t>
            </a:r>
          </a:p>
        </p:txBody>
      </p:sp>
    </p:spTree>
    <p:extLst>
      <p:ext uri="{BB962C8B-B14F-4D97-AF65-F5344CB8AC3E}">
        <p14:creationId xmlns:p14="http://schemas.microsoft.com/office/powerpoint/2010/main" val="354360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197100" y="991600"/>
            <a:ext cx="12311130" cy="5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Bổ sung thông tin vào trang trình chiếu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55BF5-DC3C-4C1A-B113-534753288AE4}"/>
              </a:ext>
            </a:extLst>
          </p:cNvPr>
          <p:cNvSpPr txBox="1"/>
          <p:nvPr/>
        </p:nvSpPr>
        <p:spPr>
          <a:xfrm>
            <a:off x="197099" y="1424704"/>
            <a:ext cx="120615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bổ sung thông tin tác giả, ngày soạn, số trang trình chiếu theo hướng dẫn.</a:t>
            </a:r>
            <a:endParaRPr lang="en-US" sz="27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sz="27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nháy chọn            , cửa sổ Header and Footer xuất hiện như hình dưới.</a:t>
            </a:r>
          </a:p>
          <a:p>
            <a:r>
              <a:rPr lang="en-US" sz="27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hiện các thao tác sau.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53FDC-66D8-4B1C-A145-EF8D9137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62" y="1845790"/>
            <a:ext cx="520727" cy="635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54A50-1BF4-4F85-97C7-EAF50F87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19521" r="27288" b="25271"/>
          <a:stretch/>
        </p:blipFill>
        <p:spPr>
          <a:xfrm>
            <a:off x="6352665" y="2900363"/>
            <a:ext cx="5588389" cy="3786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B6A01-6456-4BA7-85F9-672A02B4CE87}"/>
              </a:ext>
            </a:extLst>
          </p:cNvPr>
          <p:cNvSpPr txBox="1"/>
          <p:nvPr/>
        </p:nvSpPr>
        <p:spPr>
          <a:xfrm>
            <a:off x="616240" y="3305175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Date and time để chèn ngày, tháng, năm soạn bài trình chiếu.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B7587-A1A1-43FF-B097-AF817881A02B}"/>
              </a:ext>
            </a:extLst>
          </p:cNvPr>
          <p:cNvSpPr txBox="1"/>
          <p:nvPr/>
        </p:nvSpPr>
        <p:spPr>
          <a:xfrm>
            <a:off x="616240" y="4377957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Slide number để chèn số trang cho bài trình chiếu.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F3CDD-5709-442A-8DEA-DE54AAD25D88}"/>
              </a:ext>
            </a:extLst>
          </p:cNvPr>
          <p:cNvSpPr txBox="1"/>
          <p:nvPr/>
        </p:nvSpPr>
        <p:spPr>
          <a:xfrm>
            <a:off x="616240" y="5450901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Footer rồi gõ tên người soạn vào ô trống.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117F17-DD2F-4C30-8417-D58134F9FD27}"/>
              </a:ext>
            </a:extLst>
          </p:cNvPr>
          <p:cNvCxnSpPr>
            <a:cxnSpLocks/>
          </p:cNvCxnSpPr>
          <p:nvPr/>
        </p:nvCxnSpPr>
        <p:spPr>
          <a:xfrm flipV="1">
            <a:off x="5597814" y="3730198"/>
            <a:ext cx="10506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A919E3-5B3B-458B-A3DB-FA1ADFE5DC2E}"/>
              </a:ext>
            </a:extLst>
          </p:cNvPr>
          <p:cNvCxnSpPr>
            <a:cxnSpLocks/>
          </p:cNvCxnSpPr>
          <p:nvPr/>
        </p:nvCxnSpPr>
        <p:spPr>
          <a:xfrm>
            <a:off x="5616864" y="4764881"/>
            <a:ext cx="1031586" cy="415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B1298B-AA88-4C6F-9D78-D3EDDD555473}"/>
              </a:ext>
            </a:extLst>
          </p:cNvPr>
          <p:cNvCxnSpPr>
            <a:cxnSpLocks/>
          </p:cNvCxnSpPr>
          <p:nvPr/>
        </p:nvCxnSpPr>
        <p:spPr>
          <a:xfrm flipV="1">
            <a:off x="5607339" y="5624453"/>
            <a:ext cx="1260186" cy="241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1F6-6930-4B77-B8E1-5CBC5C33ADC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656080"/>
            <a:ext cx="10972800" cy="447008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9465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818</Words>
  <Application>Microsoft Office PowerPoint</Application>
  <PresentationFormat>Widescreen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61</cp:revision>
  <dcterms:created xsi:type="dcterms:W3CDTF">2021-12-28T23:00:59Z</dcterms:created>
  <dcterms:modified xsi:type="dcterms:W3CDTF">2022-03-28T03:58:53Z</dcterms:modified>
</cp:coreProperties>
</file>