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  <p:sldMasterId id="2147484668" r:id="rId2"/>
    <p:sldMasterId id="2147484681" r:id="rId3"/>
  </p:sldMasterIdLst>
  <p:notesMasterIdLst>
    <p:notesMasterId r:id="rId28"/>
  </p:notesMasterIdLst>
  <p:sldIdLst>
    <p:sldId id="342" r:id="rId4"/>
    <p:sldId id="334" r:id="rId5"/>
    <p:sldId id="335" r:id="rId6"/>
    <p:sldId id="355" r:id="rId7"/>
    <p:sldId id="304" r:id="rId8"/>
    <p:sldId id="319" r:id="rId9"/>
    <p:sldId id="320" r:id="rId10"/>
    <p:sldId id="356" r:id="rId11"/>
    <p:sldId id="367" r:id="rId12"/>
    <p:sldId id="306" r:id="rId13"/>
    <p:sldId id="309" r:id="rId14"/>
    <p:sldId id="371" r:id="rId15"/>
    <p:sldId id="372" r:id="rId16"/>
    <p:sldId id="373" r:id="rId17"/>
    <p:sldId id="374" r:id="rId18"/>
    <p:sldId id="350" r:id="rId19"/>
    <p:sldId id="369" r:id="rId20"/>
    <p:sldId id="370" r:id="rId21"/>
    <p:sldId id="366" r:id="rId22"/>
    <p:sldId id="360" r:id="rId23"/>
    <p:sldId id="364" r:id="rId24"/>
    <p:sldId id="365" r:id="rId25"/>
    <p:sldId id="368" r:id="rId26"/>
    <p:sldId id="298" r:id="rId27"/>
  </p:sldIdLst>
  <p:sldSz cx="9144000" cy="5143500" type="screen16x9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03B1"/>
    <a:srgbClr val="009242"/>
    <a:srgbClr val="66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018" autoAdjust="0"/>
  </p:normalViewPr>
  <p:slideViewPr>
    <p:cSldViewPr>
      <p:cViewPr varScale="1">
        <p:scale>
          <a:sx n="84" d="100"/>
          <a:sy n="84" d="100"/>
        </p:scale>
        <p:origin x="780" y="6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86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C60FA1-BB64-490D-BA17-247F80FBF9A5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0508B-14E8-4F62-BFAF-5E00FF50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510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679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832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670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202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622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25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88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2863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55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794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4470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8307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95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605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3690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330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530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07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158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841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485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905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04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4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4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52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750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037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366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0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527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8265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9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904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942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755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111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42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078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6936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981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9507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4428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39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5739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4717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144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1682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560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863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4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5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76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B37BBD44-B710-4947-BBF9-C0F0D0613D18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5" r:id="rId7"/>
    <p:sldLayoutId id="2147484651" r:id="rId8"/>
    <p:sldLayoutId id="2147484652" r:id="rId9"/>
    <p:sldLayoutId id="2147484653" r:id="rId10"/>
    <p:sldLayoutId id="2147484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AFA0C552-5B52-4190-800E-E62F02AABC9F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2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9" r:id="rId1"/>
    <p:sldLayoutId id="2147484670" r:id="rId2"/>
    <p:sldLayoutId id="2147484671" r:id="rId3"/>
    <p:sldLayoutId id="2147484672" r:id="rId4"/>
    <p:sldLayoutId id="2147484673" r:id="rId5"/>
    <p:sldLayoutId id="2147484674" r:id="rId6"/>
    <p:sldLayoutId id="2147484675" r:id="rId7"/>
    <p:sldLayoutId id="2147484676" r:id="rId8"/>
    <p:sldLayoutId id="2147484677" r:id="rId9"/>
    <p:sldLayoutId id="2147484678" r:id="rId10"/>
    <p:sldLayoutId id="2147484679" r:id="rId11"/>
    <p:sldLayoutId id="21474846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3E90CF5A-CD06-43C3-B815-F03DB7D7617F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49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6" Type="http://schemas.openxmlformats.org/officeDocument/2006/relationships/image" Target="../media/image9.png"/><Relationship Id="rId5" Type="http://schemas.openxmlformats.org/officeDocument/2006/relationships/hyperlink" Target="../../../Program%20Files%20(x86)/Softronics/Microsoft%20Windows%20Logo/logo32.exe" TargetMode="Externa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wmf"/><Relationship Id="rId2" Type="http://schemas.openxmlformats.org/officeDocument/2006/relationships/tags" Target="../tags/tag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1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0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3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24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"/>
            <a:ext cx="9143999" cy="5143500"/>
          </a:xfrm>
          <a:prstGeom prst="rect">
            <a:avLst/>
          </a:prstGeom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569914" y="1657350"/>
            <a:ext cx="8116887" cy="785927"/>
          </a:xfrm>
          <a:prstGeom prst="rect">
            <a:avLst/>
          </a:prstGeom>
          <a:noFill/>
          <a:ln>
            <a:noFill/>
          </a:ln>
          <a:effectLst/>
        </p:spPr>
        <p:txBody>
          <a:bodyPr lIns="107767" tIns="53883" rIns="107767" bIns="5388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4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242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</a:rPr>
              <a:t>TIN HỌC LỚP 5 </a:t>
            </a:r>
            <a:endParaRPr 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242"/>
              </a:solidFill>
              <a:effectLst>
                <a:reflection blurRad="6350" stA="50000" endA="300" endPos="50000" dist="29997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41" y="4733389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6823857"/>
      </p:ext>
    </p:extLst>
  </p:cSld>
  <p:clrMapOvr>
    <a:masterClrMapping/>
  </p:clrMapOvr>
  <p:transition advClick="0" advTm="570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331720" y="861715"/>
            <a:ext cx="46863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71800" y="1969711"/>
            <a:ext cx="3595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a. Edit “Cacthutuc.lgo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14650" y="2642205"/>
            <a:ext cx="3166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b. Save “Cacthutuc.lgo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28950" y="3314700"/>
            <a:ext cx="3487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c. Load “Cacthutuc.lgo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914650" y="3362975"/>
            <a:ext cx="457200" cy="461665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7930509"/>
      </p:ext>
    </p:extLst>
  </p:cSld>
  <p:clrMapOvr>
    <a:masterClrMapping/>
  </p:clrMapOvr>
  <p:transition advClick="0" advTm="2911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25839" y="973450"/>
            <a:ext cx="58763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120390" y="1884127"/>
            <a:ext cx="3595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a. Baihoc1.lgo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59430" y="2597487"/>
            <a:ext cx="3166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120390" y="3282980"/>
            <a:ext cx="3487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c. Bai hoc1.lgo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002280" y="1968971"/>
            <a:ext cx="457200" cy="3429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8091720"/>
      </p:ext>
    </p:extLst>
  </p:cSld>
  <p:clrMapOvr>
    <a:masterClrMapping/>
  </p:clrMapOvr>
  <p:transition advClick="0" advTm="2061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07951" y="112409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endParaRPr lang="en-US" altLang="en-US" sz="3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C0C385-72FB-4506-9C38-9B4ADC03F595}"/>
              </a:ext>
            </a:extLst>
          </p:cNvPr>
          <p:cNvSpPr txBox="1"/>
          <p:nvPr/>
        </p:nvSpPr>
        <p:spPr>
          <a:xfrm>
            <a:off x="281782" y="666407"/>
            <a:ext cx="869632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trúc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]</a:t>
            </a:r>
            <a:endParaRPr lang="en-US" sz="3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SG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trúc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lồng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endParaRPr lang="en-US" sz="3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fd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rt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360/</a:t>
            </a:r>
            <a:r>
              <a:rPr lang="en-SG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rt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360/</a:t>
            </a:r>
            <a:r>
              <a:rPr lang="en-SG" sz="3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k]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SG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endParaRPr lang="en-SG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n: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d: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endParaRPr lang="en-SG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3744872"/>
      </p:ext>
    </p:extLst>
  </p:cSld>
  <p:clrMapOvr>
    <a:masterClrMapping/>
  </p:clrMapOvr>
  <p:transition advClick="0" advTm="4792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244366" y="480905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" name="TextBox 16"/>
          <p:cNvSpPr txBox="1">
            <a:spLocks noChangeArrowheads="1"/>
          </p:cNvSpPr>
          <p:nvPr/>
        </p:nvSpPr>
        <p:spPr bwMode="auto">
          <a:xfrm>
            <a:off x="49213" y="1119189"/>
            <a:ext cx="8918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1066801" y="1128712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1: 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2514601" y="1138241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 “&lt;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edit “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Hinhvuong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1038226" y="1857375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2: 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2486025" y="1847849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thủ tục gồm có 3 phần:</a:t>
            </a: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476501" y="2322513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&lt;Tên thủ tục&gt;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6248401" y="2311401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thủ tục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2476501" y="2773363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lệnh trong thân thủ tục</a:t>
            </a:r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6248401" y="2773363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2486026" y="3254375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Box 6"/>
          <p:cNvSpPr txBox="1">
            <a:spLocks noChangeArrowheads="1"/>
          </p:cNvSpPr>
          <p:nvPr/>
        </p:nvSpPr>
        <p:spPr bwMode="auto">
          <a:xfrm>
            <a:off x="6257925" y="3243263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thúc thủ tục</a:t>
            </a: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990601" y="3709989"/>
            <a:ext cx="79771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  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thảo -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File/</a:t>
            </a:r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 and Exit</a:t>
            </a:r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887414" y="4171950"/>
            <a:ext cx="8080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107951" y="4162425"/>
            <a:ext cx="1046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192214" y="4624390"/>
            <a:ext cx="77755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Tamgiac</a:t>
            </a:r>
            <a:endParaRPr lang="en-US" altLang="en-US" sz="20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72861" y="36552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altLang="en-US" sz="3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0" y="0"/>
            <a:ext cx="9043989" cy="508635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9635714"/>
      </p:ext>
    </p:extLst>
  </p:cSld>
  <p:clrMapOvr>
    <a:masterClrMapping/>
  </p:clrMapOvr>
  <p:transition advClick="0" advTm="5655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18061" y="1525420"/>
            <a:ext cx="6858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90524" y="999832"/>
            <a:ext cx="708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Logo: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152400" y="4445519"/>
            <a:ext cx="6019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	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2: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Enter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84661" y="3010436"/>
            <a:ext cx="68405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4.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Nạp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tệp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chứa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để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việc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SimHei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070460" y="2041360"/>
            <a:ext cx="73115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“&lt;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&gt;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Cacthutuc.lgo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070461" y="2558624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Enter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960924" y="3472101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nạp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chứa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em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049439" y="3979512"/>
            <a:ext cx="733255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1: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Load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“&lt;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&gt;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Load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Cacthutuc.lgo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908537" y="615008"/>
            <a:ext cx="80830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ngăn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Enter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84661" y="206167"/>
            <a:ext cx="708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3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0"/>
            <a:ext cx="8991600" cy="508635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0567819"/>
      </p:ext>
    </p:extLst>
  </p:cSld>
  <p:clrMapOvr>
    <a:masterClrMapping/>
  </p:clrMapOvr>
  <p:transition advClick="0" advTm="5201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07951" y="112409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nét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C0C385-72FB-4506-9C38-9B4ADC03F595}"/>
              </a:ext>
            </a:extLst>
          </p:cNvPr>
          <p:cNvSpPr txBox="1"/>
          <p:nvPr/>
        </p:nvSpPr>
        <p:spPr>
          <a:xfrm>
            <a:off x="415924" y="3078751"/>
            <a:ext cx="8696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897FC2-B5C7-4954-89E4-4ED58095F8D0}"/>
              </a:ext>
            </a:extLst>
          </p:cNvPr>
          <p:cNvSpPr txBox="1"/>
          <p:nvPr/>
        </p:nvSpPr>
        <p:spPr>
          <a:xfrm>
            <a:off x="435769" y="4235077"/>
            <a:ext cx="86963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S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SG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SetPenSize</a:t>
            </a:r>
            <a:r>
              <a:rPr kumimoji="0" lang="en-SG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[m n]</a:t>
            </a:r>
            <a:r>
              <a:rPr kumimoji="0" lang="en-S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0"/>
            <a:ext cx="9036049" cy="508635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7B63DD-01CB-42BE-9508-AB8EEBC12F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361" y="1262655"/>
            <a:ext cx="3256587" cy="181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hlinkClick r:id="rId5" action="ppaction://hlinkfile" tooltip="logo"/>
            <a:extLst>
              <a:ext uri="{FF2B5EF4-FFF2-40B4-BE49-F238E27FC236}">
                <a16:creationId xmlns:a16="http://schemas.microsoft.com/office/drawing/2014/main" id="{7DC1023B-5178-4651-B4B8-82DD9A766F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6420"/>
            <a:ext cx="3335158" cy="172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C0C385-72FB-4506-9C38-9B4ADC03F595}"/>
              </a:ext>
            </a:extLst>
          </p:cNvPr>
          <p:cNvSpPr txBox="1"/>
          <p:nvPr/>
        </p:nvSpPr>
        <p:spPr>
          <a:xfrm>
            <a:off x="281782" y="612230"/>
            <a:ext cx="8696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menu,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2199" y="3656914"/>
            <a:ext cx="80304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SG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SetPenColor</a:t>
            </a:r>
            <a:r>
              <a:rPr lang="en-SG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77430" y="1737079"/>
            <a:ext cx="7425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166351" y="1820492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465905"/>
      </p:ext>
    </p:extLst>
  </p:cSld>
  <p:clrMapOvr>
    <a:masterClrMapping/>
  </p:clrMapOvr>
  <p:transition advClick="0" advTm="2566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" grpId="0"/>
      <p:bldP spid="8" grpId="0"/>
      <p:bldP spid="2" grpId="0"/>
      <p:bldP spid="3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6172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 THỰC HÀNH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5050803"/>
      </p:ext>
    </p:extLst>
  </p:cSld>
  <p:clrMapOvr>
    <a:masterClrMapping/>
  </p:clrMapOvr>
  <p:transition spd="slow" advClick="0" advTm="10268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16">
            <a:extLst>
              <a:ext uri="{FF2B5EF4-FFF2-40B4-BE49-F238E27FC236}">
                <a16:creationId xmlns:a16="http://schemas.microsoft.com/office/drawing/2014/main" id="{B679DA6F-7B1E-4543-B19E-E8058101D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" y="209550"/>
            <a:ext cx="8915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1: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Sử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HinhVuong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lệnh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03F235-E2E0-493D-84AA-3DF7293761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1521654"/>
            <a:ext cx="2838450" cy="23659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DA856A-9170-4AFA-8F41-0C677EE0BB43}"/>
              </a:ext>
            </a:extLst>
          </p:cNvPr>
          <p:cNvSpPr txBox="1"/>
          <p:nvPr/>
        </p:nvSpPr>
        <p:spPr>
          <a:xfrm>
            <a:off x="6281650" y="399822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DA856A-9170-4AFA-8F41-0C677EE0BB43}"/>
              </a:ext>
            </a:extLst>
          </p:cNvPr>
          <p:cNvSpPr txBox="1"/>
          <p:nvPr/>
        </p:nvSpPr>
        <p:spPr>
          <a:xfrm>
            <a:off x="1676400" y="412221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869248"/>
              </p:ext>
            </p:extLst>
          </p:nvPr>
        </p:nvGraphicFramePr>
        <p:xfrm>
          <a:off x="1066800" y="1493427"/>
          <a:ext cx="2590800" cy="2533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Bitmap Image" r:id="rId6" imgW="2990880" imgH="2924280" progId="Paint.Picture">
                  <p:embed/>
                </p:oleObj>
              </mc:Choice>
              <mc:Fallback>
                <p:oleObj name="Bitmap Image" r:id="rId6" imgW="2990880" imgH="2924280" progId="Paint.Picture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6800" y="1493427"/>
                        <a:ext cx="2590800" cy="25330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343194931"/>
      </p:ext>
    </p:extLst>
  </p:cSld>
  <p:clrMapOvr>
    <a:masterClrMapping/>
  </p:clrMapOvr>
  <p:transition spd="slow" advClick="0" advTm="8368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86710" y="2569338"/>
            <a:ext cx="421204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hinhvuong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4 [ FD 100 RT 360/4 ]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758" y="1809750"/>
            <a:ext cx="466128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Hinh1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4[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hinhvuong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RT 360/4]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45</a:t>
            </a:r>
          </a:p>
          <a:p>
            <a:pPr algn="just" eaLnBrk="1" hangingPunct="1">
              <a:defRPr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REPEAT 4[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RT 360/4]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DC3986-B832-4ECA-96AD-4DBE4061AD0F}"/>
              </a:ext>
            </a:extLst>
          </p:cNvPr>
          <p:cNvSpPr txBox="1"/>
          <p:nvPr/>
        </p:nvSpPr>
        <p:spPr>
          <a:xfrm>
            <a:off x="2764747" y="34641"/>
            <a:ext cx="608753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Gợi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đ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687746"/>
              </p:ext>
            </p:extLst>
          </p:nvPr>
        </p:nvGraphicFramePr>
        <p:xfrm>
          <a:off x="304800" y="166530"/>
          <a:ext cx="2071195" cy="2025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Bitmap Image" r:id="rId5" imgW="2990880" imgH="2924280" progId="Paint.Picture">
                  <p:embed/>
                </p:oleObj>
              </mc:Choice>
              <mc:Fallback>
                <p:oleObj name="Bitmap Image" r:id="rId5" imgW="2990880" imgH="292428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800" y="166530"/>
                        <a:ext cx="2071195" cy="2025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2DA856A-9170-4AFA-8F41-0C677EE0BB43}"/>
              </a:ext>
            </a:extLst>
          </p:cNvPr>
          <p:cNvSpPr txBox="1"/>
          <p:nvPr/>
        </p:nvSpPr>
        <p:spPr>
          <a:xfrm>
            <a:off x="815879" y="211307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95005634"/>
      </p:ext>
    </p:extLst>
  </p:cSld>
  <p:clrMapOvr>
    <a:masterClrMapping/>
  </p:clrMapOvr>
  <p:transition spd="slow" advClick="0" advTm="24532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28600" y="2569338"/>
            <a:ext cx="3048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4 [ FD 100 RT 360/4 ]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488731" y="205604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0549" y="2473226"/>
            <a:ext cx="5867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Hinh2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12 [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hinhvuong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BK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50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L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 360/12 ]</a:t>
            </a:r>
          </a:p>
          <a:p>
            <a:pPr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100908-E8CB-4AC4-B95A-B0501DE151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404" y="283523"/>
            <a:ext cx="2127625" cy="17734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FDC3986-B832-4ECA-96AD-4DBE4061AD0F}"/>
              </a:ext>
            </a:extLst>
          </p:cNvPr>
          <p:cNvSpPr txBox="1"/>
          <p:nvPr/>
        </p:nvSpPr>
        <p:spPr>
          <a:xfrm>
            <a:off x="2764747" y="34641"/>
            <a:ext cx="6087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360/12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3261700"/>
      </p:ext>
    </p:extLst>
  </p:cSld>
  <p:clrMapOvr>
    <a:masterClrMapping/>
  </p:clrMapOvr>
  <p:transition spd="slow" advClick="0" advTm="26816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481"/>
            <a:ext cx="9144000" cy="124754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SG" sz="3600" b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 TẬP CHỦ ĐỀ THẾ GIỚI LOGO</a:t>
            </a:r>
            <a:endParaRPr lang="en-US" sz="3600" b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39688" y="57150"/>
            <a:ext cx="90678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36512" y="3143595"/>
            <a:ext cx="9144000" cy="121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en-US" sz="3200" b="1" i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33E6CC7-1DE0-4567-96F3-516FF9BFAE74}"/>
              </a:ext>
            </a:extLst>
          </p:cNvPr>
          <p:cNvSpPr txBox="1"/>
          <p:nvPr/>
        </p:nvSpPr>
        <p:spPr>
          <a:xfrm>
            <a:off x="2209802" y="400050"/>
            <a:ext cx="5122311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E3943C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TIN HỌC LỚP 5</a:t>
            </a:r>
            <a:endParaRPr lang="zh-CN" altLang="en-US" sz="4400" b="1" dirty="0">
              <a:solidFill>
                <a:srgbClr val="E3943C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FDFD363C-44A5-45D8-810E-C1C29FBE32DA}"/>
              </a:ext>
            </a:extLst>
          </p:cNvPr>
          <p:cNvSpPr txBox="1"/>
          <p:nvPr/>
        </p:nvSpPr>
        <p:spPr>
          <a:xfrm>
            <a:off x="533402" y="1200265"/>
            <a:ext cx="9135163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CHỦ ĐỀ 4 – THẾ GIỚI LOGO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382743"/>
      </p:ext>
    </p:extLst>
  </p:cSld>
  <p:clrMapOvr>
    <a:masterClrMapping/>
  </p:clrMapOvr>
  <p:transition spd="slow" advClick="0" advTm="6683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16">
            <a:extLst>
              <a:ext uri="{FF2B5EF4-FFF2-40B4-BE49-F238E27FC236}">
                <a16:creationId xmlns:a16="http://schemas.microsoft.com/office/drawing/2014/main" id="{B679DA6F-7B1E-4543-B19E-E8058101D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9550"/>
            <a:ext cx="857391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sử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6405F8-A287-423C-8039-45A0BEAB1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526" y="1123950"/>
            <a:ext cx="2836334" cy="26047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B54E03-6353-40D3-8637-D5551F0D6E1D}"/>
              </a:ext>
            </a:extLst>
          </p:cNvPr>
          <p:cNvSpPr txBox="1"/>
          <p:nvPr/>
        </p:nvSpPr>
        <p:spPr>
          <a:xfrm>
            <a:off x="2057400" y="392392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9C2CF3-C63E-4DFB-94B8-19B806E8BE44}"/>
              </a:ext>
            </a:extLst>
          </p:cNvPr>
          <p:cNvSpPr txBox="1"/>
          <p:nvPr/>
        </p:nvSpPr>
        <p:spPr>
          <a:xfrm>
            <a:off x="5715000" y="3978969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2CF38E-B90F-4EA8-9C10-95CA0121A9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7820" y="1251929"/>
            <a:ext cx="2574139" cy="26047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7922294"/>
      </p:ext>
    </p:extLst>
  </p:cSld>
  <p:clrMapOvr>
    <a:masterClrMapping/>
  </p:clrMapOvr>
  <p:transition spd="slow" advClick="0" advTm="8103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35371" y="2388871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tamgiac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3 [ FD  100  RT  360/3 ]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352779" y="1988761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175021"/>
            <a:ext cx="4495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[1 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REPEAT  6 [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tamgiac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 360/6 ]</a:t>
            </a:r>
          </a:p>
          <a:p>
            <a:pPr algn="just" eaLnBrk="1" hangingPunct="1"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3374E4-95AF-4A27-882F-0AF568799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157" y="126860"/>
            <a:ext cx="2037644" cy="18712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0A9C6B-C053-4FF2-B0ED-74B334CBD0E7}"/>
              </a:ext>
            </a:extLst>
          </p:cNvPr>
          <p:cNvSpPr txBox="1"/>
          <p:nvPr/>
        </p:nvSpPr>
        <p:spPr>
          <a:xfrm>
            <a:off x="2743200" y="227735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360/6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2912380"/>
      </p:ext>
    </p:extLst>
  </p:cSld>
  <p:clrMapOvr>
    <a:masterClrMapping/>
  </p:clrMapOvr>
  <p:transition spd="slow" advClick="0" advTm="15828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90500" y="2462670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6 [ FD  100  RT  360/6 ]</a:t>
            </a:r>
          </a:p>
          <a:p>
            <a:pPr algn="just" eaLnBrk="1" hangingPunct="1"/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924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457200" y="2004157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295618"/>
            <a:ext cx="4495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Hinh4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[2 6]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6 [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 360/6 ]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 </a:t>
            </a:r>
          </a:p>
          <a:p>
            <a:pPr lvl="0" algn="just" eaLnBrk="1" hangingPunct="1"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0A9C6B-C053-4FF2-B0ED-74B334CBD0E7}"/>
              </a:ext>
            </a:extLst>
          </p:cNvPr>
          <p:cNvSpPr txBox="1"/>
          <p:nvPr/>
        </p:nvSpPr>
        <p:spPr>
          <a:xfrm>
            <a:off x="2743200" y="227735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Gợi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ợc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bởi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 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lục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giác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xong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lục giác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Rùa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quay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góc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360/6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388306-A425-439A-9CE5-E4BB05AE4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910" y="144228"/>
            <a:ext cx="1871890" cy="18941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88073650"/>
      </p:ext>
    </p:extLst>
  </p:cSld>
  <p:clrMapOvr>
    <a:masterClrMapping/>
  </p:clrMapOvr>
  <p:transition spd="slow" advClick="0" advTm="20608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706"/>
            <a:ext cx="8839200" cy="497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2" y="971551"/>
            <a:ext cx="7734300" cy="1736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 CẦN GHI NHỚ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899" marR="0" lvl="0" indent="-342899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cần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vẽ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lặp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tròn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tam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giác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lá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cờ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 )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nhiều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lập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thủ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tục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tạo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riêng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899" marR="0" lvl="0" indent="-342899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vẽ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đối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tượng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gồm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đơn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hay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thể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sử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dụng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thủ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tục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133920"/>
      </p:ext>
    </p:extLst>
  </p:cSld>
  <p:clrMapOvr>
    <a:masterClrMapping/>
  </p:clrMapOvr>
  <p:transition spd="slow" advClick="0" advTm="23135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9" tIns="34295" rIns="68589" bIns="34295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143001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2" name="Group 16"/>
          <p:cNvGrpSpPr>
            <a:grpSpLocks/>
          </p:cNvGrpSpPr>
          <p:nvPr/>
        </p:nvGrpSpPr>
        <p:grpSpPr bwMode="auto">
          <a:xfrm>
            <a:off x="68265" y="728663"/>
            <a:ext cx="8802687" cy="2794070"/>
            <a:chOff x="218804" y="2133600"/>
            <a:chExt cx="11734800" cy="1498739"/>
          </a:xfrm>
        </p:grpSpPr>
        <p:sp>
          <p:nvSpPr>
            <p:cNvPr id="18443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00B05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544870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custDataLst>
      <p:tags r:id="rId1"/>
    </p:custDataLst>
  </p:cSld>
  <p:clrMapOvr>
    <a:masterClrMapping/>
  </p:clrMapOvr>
  <p:transition spd="slow" advClick="0" advTm="5254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55715" y="514352"/>
            <a:ext cx="7550151" cy="2190751"/>
            <a:chOff x="1336675" y="443345"/>
            <a:chExt cx="7532555" cy="3022600"/>
          </a:xfrm>
        </p:grpSpPr>
        <p:pic>
          <p:nvPicPr>
            <p:cNvPr id="8200" name="Picture 5" descr="Cov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Ôn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kĩ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lồng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4776" y="2419351"/>
            <a:ext cx="7431088" cy="2324100"/>
            <a:chOff x="1462426" y="3337719"/>
            <a:chExt cx="7430655" cy="3098800"/>
          </a:xfrm>
        </p:grpSpPr>
        <p:pic>
          <p:nvPicPr>
            <p:cNvPr id="8198" name="Picture 7" descr="Cov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Phối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điều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khiển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Rùa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trí</a:t>
              </a:r>
              <a:endParaRPr lang="en-US" sz="20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2" y="1666876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517A8A6-7613-45CD-BFDB-C1B47A73D033}"/>
              </a:ext>
            </a:extLst>
          </p:cNvPr>
          <p:cNvSpPr/>
          <p:nvPr/>
        </p:nvSpPr>
        <p:spPr>
          <a:xfrm>
            <a:off x="215899" y="1883127"/>
            <a:ext cx="2557466" cy="122863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94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1567">
        <p:split orient="vert"/>
      </p:transition>
    </mc:Choice>
    <mc:Fallback xmlns="">
      <p:transition spd="slow" advClick="0" advTm="11567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KIẾN THỨC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0017960"/>
      </p:ext>
    </p:extLst>
  </p:cSld>
  <p:clrMapOvr>
    <a:masterClrMapping/>
  </p:clrMapOvr>
  <p:transition spd="slow" advClick="0" advTm="3933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 descr="Picture1.jpg">
            <a:extLst>
              <a:ext uri="{FF2B5EF4-FFF2-40B4-BE49-F238E27FC236}">
                <a16:creationId xmlns:a16="http://schemas.microsoft.com/office/drawing/2014/main" id="{1DDC2F00-582F-4E91-A127-68BDF2825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TextBox 2">
            <a:extLst>
              <a:ext uri="{FF2B5EF4-FFF2-40B4-BE49-F238E27FC236}">
                <a16:creationId xmlns:a16="http://schemas.microsoft.com/office/drawing/2014/main" id="{FF31CD79-9B43-42DC-8139-35D11E291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51310"/>
            <a:ext cx="5195888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vẽ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xanh da trời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  <a:p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3436DF-A995-40C1-9055-DF8CCF3DE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5372" y="1737123"/>
            <a:ext cx="359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28993E-6F60-4886-BEDD-B8CC23514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9685" y="2352675"/>
            <a:ext cx="31658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3EAF08-BDF9-43CC-9FA4-BC4D0F203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3485" y="2997994"/>
            <a:ext cx="3487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EE23CB-2C48-4853-A807-AE93D592C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92417"/>
            <a:ext cx="457200" cy="3429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 altLang="en-US">
              <a:solidFill>
                <a:srgbClr val="FFFFFF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970352"/>
      </p:ext>
    </p:extLst>
  </p:cSld>
  <p:clrMapOvr>
    <a:masterClrMapping/>
  </p:clrMapOvr>
  <p:transition advClick="0" advTm="2251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Picture1.jpg">
            <a:extLst>
              <a:ext uri="{FF2B5EF4-FFF2-40B4-BE49-F238E27FC236}">
                <a16:creationId xmlns:a16="http://schemas.microsoft.com/office/drawing/2014/main" id="{91C16C41-4671-4484-B960-C5D9DC68D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241"/>
            <a:ext cx="9144000" cy="514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extBox 2">
            <a:extLst>
              <a:ext uri="{FF2B5EF4-FFF2-40B4-BE49-F238E27FC236}">
                <a16:creationId xmlns:a16="http://schemas.microsoft.com/office/drawing/2014/main" id="{5AF29FBB-AB16-4C51-81C8-B40170F14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882" y="2356247"/>
            <a:ext cx="486013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100" b="1">
                <a:latin typeface="Times New Roman" panose="02020603050405020304" pitchFamily="18" charset="0"/>
              </a:rPr>
              <a:t>Có mấy hình vuông trong hình trên?</a:t>
            </a:r>
            <a:endParaRPr lang="en-US" altLang="en-US" sz="21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940BA5-B013-40CF-B99C-BE84F340B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681" y="2840832"/>
            <a:ext cx="1404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C4D7243-2F94-48DC-9873-6E7C95BA0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670697"/>
            <a:ext cx="457200" cy="3429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 altLang="en-US">
              <a:solidFill>
                <a:srgbClr val="FFFFFF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8847DA-2502-4F86-86CD-1C7229CBF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681" y="3194448"/>
            <a:ext cx="1404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5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A76154-738D-4184-9422-D60E5D1EA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494" y="3598069"/>
            <a:ext cx="14037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6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13320" name="Picture 11">
            <a:extLst>
              <a:ext uri="{FF2B5EF4-FFF2-40B4-BE49-F238E27FC236}">
                <a16:creationId xmlns:a16="http://schemas.microsoft.com/office/drawing/2014/main" id="{4D4243A1-4F31-4F6C-93DD-8E00CC36E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1057542"/>
            <a:ext cx="1524000" cy="13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1">
            <a:extLst>
              <a:ext uri="{FF2B5EF4-FFF2-40B4-BE49-F238E27FC236}">
                <a16:creationId xmlns:a16="http://schemas.microsoft.com/office/drawing/2014/main" id="{492E174E-988B-4117-A824-D8AC6BBB6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647" y="627460"/>
            <a:ext cx="473078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2: Quan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181729"/>
      </p:ext>
    </p:extLst>
  </p:cSld>
  <p:clrMapOvr>
    <a:masterClrMapping/>
  </p:clrMapOvr>
  <p:transition advClick="0" advTm="1918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Picture1.jpg">
            <a:extLst>
              <a:ext uri="{FF2B5EF4-FFF2-40B4-BE49-F238E27FC236}">
                <a16:creationId xmlns:a16="http://schemas.microsoft.com/office/drawing/2014/main" id="{D16A91EE-CEBC-4714-94E2-02C952BA0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2">
            <a:extLst>
              <a:ext uri="{FF2B5EF4-FFF2-40B4-BE49-F238E27FC236}">
                <a16:creationId xmlns:a16="http://schemas.microsoft.com/office/drawing/2014/main" id="{8A61423D-9C7B-42DC-ABF6-CE4C2A9C5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843961"/>
            <a:ext cx="5712692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21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latin typeface="Times New Roman" panose="02020603050405020304" pitchFamily="18" charset="0"/>
              </a:rPr>
              <a:t> 3: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Điền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v</a:t>
            </a: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o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độ</a:t>
            </a:r>
            <a:r>
              <a:rPr lang="en-US" altLang="en-US" sz="2100" b="1" dirty="0">
                <a:latin typeface="Times New Roman" panose="02020603050405020304" pitchFamily="18" charset="0"/>
              </a:rPr>
              <a:t> quay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đúng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lệnh</a:t>
            </a:r>
            <a:r>
              <a:rPr lang="vi-VN" altLang="en-US" sz="2100" b="1" dirty="0">
                <a:latin typeface="Times New Roman" panose="02020603050405020304" pitchFamily="18" charset="0"/>
              </a:rPr>
              <a:t> vẽ hình ngũ giác đều</a:t>
            </a:r>
            <a:r>
              <a:rPr lang="en-US" altLang="en-US" sz="2100" b="1" dirty="0">
                <a:latin typeface="Times New Roman" panose="02020603050405020304" pitchFamily="18" charset="0"/>
              </a:rPr>
              <a:t>:</a:t>
            </a:r>
            <a:r>
              <a:rPr lang="en-US" altLang="en-US" sz="2100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Repeat 6 [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100 rt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]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2AA84-57F2-407A-8FA6-D305A8203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198" y="1946464"/>
            <a:ext cx="359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30 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EED063-3A76-4584-9CEB-ECEA967D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8432" y="2535228"/>
            <a:ext cx="31658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/5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338E23-E8A2-459D-B485-C48937E77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4509" y="3207782"/>
            <a:ext cx="3487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90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141C929-A813-4EF0-8CF3-C7A920E9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709" y="2482365"/>
            <a:ext cx="484909" cy="600164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 altLang="en-US">
              <a:solidFill>
                <a:srgbClr val="FFFFFF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464728"/>
      </p:ext>
    </p:extLst>
  </p:cSld>
  <p:clrMapOvr>
    <a:masterClrMapping/>
  </p:clrMapOvr>
  <p:transition advClick="0" advTm="3015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Picture1.jpg">
            <a:extLst>
              <a:ext uri="{FF2B5EF4-FFF2-40B4-BE49-F238E27FC236}">
                <a16:creationId xmlns:a16="http://schemas.microsoft.com/office/drawing/2014/main" id="{D16A91EE-CEBC-4714-94E2-02C952BA0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2">
            <a:extLst>
              <a:ext uri="{FF2B5EF4-FFF2-40B4-BE49-F238E27FC236}">
                <a16:creationId xmlns:a16="http://schemas.microsoft.com/office/drawing/2014/main" id="{8A61423D-9C7B-42DC-ABF6-CE4C2A9C5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884634"/>
            <a:ext cx="5029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685800" eaLnBrk="0" hangingPunct="0"/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Câu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4: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Câu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lệnh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nào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dùng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để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điều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chỉnh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độ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rộng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cho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nét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vẽ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?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2AA84-57F2-407A-8FA6-D305A8203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453" y="1772841"/>
            <a:ext cx="359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Size [m n]</a:t>
            </a:r>
            <a:endParaRPr lang="en-US" sz="27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EED063-3A76-4584-9CEB-ECEA967D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566" y="2447330"/>
            <a:ext cx="31658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SetPenSize [m n]</a:t>
            </a:r>
            <a:endParaRPr lang="en-US" sz="27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338E23-E8A2-459D-B485-C48937E77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698" y="3082529"/>
            <a:ext cx="3487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SetPenSize [m,n]</a:t>
            </a:r>
            <a:endParaRPr lang="en-US" sz="27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141C929-A813-4EF0-8CF3-C7A920E9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263" y="2563446"/>
            <a:ext cx="457200" cy="3429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defTabSz="685800"/>
            <a:endParaRPr lang="vi-VN" altLang="en-US" sz="1350">
              <a:solidFill>
                <a:srgbClr val="FFFFFF"/>
              </a:solidFill>
              <a:latin typeface="Constantia" panose="02030602050306030303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3678904"/>
      </p:ext>
    </p:extLst>
  </p:cSld>
  <p:clrMapOvr>
    <a:masterClrMapping/>
  </p:clrMapOvr>
  <p:transition advClick="0" advTm="3115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15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429433" y="1028700"/>
            <a:ext cx="46863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28950" y="2343150"/>
            <a:ext cx="3595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a. Edit “Cacthutuc.lgo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71800" y="2800350"/>
            <a:ext cx="3166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 b. Save “Cacthutuc.lgo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28950" y="3314700"/>
            <a:ext cx="3487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c. Load “Cacthutuc.lgo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914650" y="2857500"/>
            <a:ext cx="457200" cy="3429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5392216"/>
      </p:ext>
    </p:extLst>
  </p:cSld>
  <p:clrMapOvr>
    <a:masterClrMapping/>
  </p:clrMapOvr>
  <p:transition advClick="0" advTm="3186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OJECT_VERSION" val="9"/>
  <p:tag name="ISPRING_PROJECT_FOLDER_UPDATED" val="1"/>
  <p:tag name="FLASHSPRING_ZOOM_TAG" val="50"/>
  <p:tag name="ISPRING_LMS_API_VERSION" val="SCORM 1.2"/>
  <p:tag name="ISPRING_ULTRA_SCORM_COURSE_ID" val="249FD2C6-15F1-45C7-A464-C6C6D30B0E71"/>
  <p:tag name="ISPRING_CMI5_LAUNCH_METHOD" val="any window"/>
  <p:tag name="ISPRINGCLOUDFOLDERID" val="1"/>
  <p:tag name="ISPRINGONLINEFOLDERID" val="1"/>
  <p:tag name="ISPRING_SCORM_RATE_SLIDES" val="0"/>
  <p:tag name="ISPRING_SCORM_PASSING_SCORE" val="0.000000"/>
  <p:tag name="ISPRING_PLAYERS_CUSTOMIZATION_2" val="UEsDBBQAAgAIAPNWyUz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AVsYJTf2Ttp/oEAABiEwAAHQAAAHVuaXZlcnNhbC9jb21tb25fbWVzc2FnZXMubG5nrVjvbts2EP9eoO9ACCiwAV3aDmgwDIkDWmJiIbLkinTSbBgEVmJsIpLo6o+T7NOeZg+2J9mRkh27bSApCWAbIuX73ZF3v7sjj07ushStRVFKlR9bHw7eW0jksUpkvji25uz0l98sVFY8T3iqcnFs5cpCJ6PXr45Sni9qvhDw/PoVQkeZKEsYliM9ehgjmRxbs3FkB9MZ9q8iLzgLorF7Zo1sla14fo88tVA//Xp4ePfh4+HPR+9auT4wdIo9bx8IGaSP73sA+SwMvAjQiBf55DOzRvp3mFwwZ57rE2vUPgyTnoXkwhrp3065eRgSn0XUcx0SuTTyA2b2wiOMONboStVoydcCVQqtpbhF1VKAHytZCFSmMjEvYgUTeS26lDnBFLt+FBLKQtdmbuBbI6qK4v6tgeV1tVQFqCtRIkv+JRWJ0QkRY96vClGCal5BRCH4VEsJ/1QZl/lBt+pL3wuwE+HZLJoSSvEZbC7bLgqQ9uBvZbWEd4lQb0HFbZ4qnqDrQgBgQBFfrVIZN/+UdFVoC2cpv++0IsSXrn8WsSDwaER8ZzNjjUieIKfgerEDUUJMSQgABS9F8QTZyMS6EUc4TYchTNyziQdfpk2YyMUyhW811I4ZgUiYibxLCiKVhBDjlF4GoaM3DVQhjla8LG9VkexF6a4/u4Bd3w6ACDbbAWcaYwMM8SEhexWFiKtuMLASm/hueQVLhQCMmEkGmlJZXVZAm2yVikoYa6VeCo9NSH0R1wr4lQq+bmIftBuydYa5h+e+PYnGzIfHMQG/erzO42VPOSDnD/mxy4YawmQ35jttatGicfAZsgskw2CIRHAOOfB8iMQVobDJhHbJ+PjCPcPGS5D3Nklpk/RirnNMeo94HIOcjqa1VHUJM3pLIDUZj5QHw9RQ8mkOUexi75Hc2qBCOJjRQq4F2FEkouhUBOneJo4m1ae5+0d0il2POD8IPX6PclUhnqx5HgsItphrn97Du0Qm5p0Oe6P/ay3/RrxqU/2btkr4Dvn8Zqg9e4XlEUbwqhLZqupSrTesNf8pVmiKP2pCn6U/TT+1iY9DN3gZz5Qyq9OmAj3bP1vLhvqo04hn7lR/b720JbQpNQQaFl0cocdI+0tNtNqxG+iKmIj+cq5/CjKzpm5BYXPza9Vf2g9aAF+hp2LQCeyxsZxCq5NBFeovewGr3jP/QheM/vKXZExdBlXnUnwpZdWp2fC5d301dH56Yd3pWfeKDXOZByb7ALho+8ESpTID+5MemPMp2exAUyL2VnKp6jQx9E/ljSkTsLd1Jr7vhq8LlZnZlJeb8G/K1MlzrGgWFzZKZwP6qS2De/tnh8BP9xIlOIQ2xsa+rXsfW7M97SkE9NFb4TG6aZ2ARxmv4iWU42tV50lPoOYI5pBTDGDtmqngRXcX1gJ8Y0Yzi9rZ3weB6I4OkijZgv3pq0qUfw0G0cvYYtDm4Cfuqk4ghsf7BphBH6n24LuR63kOZi7E8oscMHlT4jKVwdRBt16gSut6zBi2J1NgEzXkUXUBLeQQhCkOzyEjmsORNZry4gbSKVMqHYRitlqHcTVM+8PdQ12lMhdDZJ9XzPSCmTuLsOOYixigMJyzb5rancBBL25vZFK16A1mT7AP2fobPJHIaihgSMj2okVfJpiDu6e4vtP6759/u+RNgdzkQkg3zfgh2ay/r5fbUWluw47e7VyO/Q9QSwMEFAACAAgAFbGCUx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VsYJTmKWjAoEDAABZDgAAJwAAAHVuaXZlcnNhbC9mbGFzaF9wdWJsaXNoaW5nX3NldHRpbmdzLnhtbOVX3W4TOxC+z1NYe8Ql2RYKlGqTCuVHRJQkavZw6FU1WTtZq1578U9CuOJpzoOdJ2G8TtLktHC2QI6QuKhSj2e++Twznlkn5x8LQRZMG65kKzpuHkWEyUxRLuet6M+0//g0IsaCpCCUZK1IqoictxtJ6aaCm3zCrEVVQxBGmrPStqLc2vIsjpfLZZObUvtdJZxFfNPMVBGXmhkmLdNxKWCFP3ZVMhOtEWoA4F+h5Nqs3WgQkgSkt4o6wQinyFxyfygQfQEmj+KgNoXsZq6Vk7SjhNJEz6et6I9Or3vcfbrRCVBdXjDpY2LaKPRiewaUcs8CxIR/YiRnfJ4j3RcnEVlyavNW9OTEo6B2fBelwg5HB4/SURgDadfwBbNAwUJYBn+WfbRmIwgiupJQ8CzFHeLP34q66fXrq3Hv8mIwfHOdjkYX6WAcSFQ28T5OEu87SpCQcjpjWz8JWAtZjrzRZgbCsCTeFW3UuM8gZJYvMCbsXzRnToiJK0ulbdtqxyoau8Itva/AJDMl987u12SqBKa2IoVVWkwZHULBdpI9ueGyj5rHEZlhnMSqFY1KJskEJBYYtyB4tgUwbmost1Vh9dfarzQHQRAPbwAjbyfRLYVwsiwHbdgutc2O8WnN2n8pJyhZKUcEv2HEKoIhdgX+lzOym38y06qopFihlhjB0eOCsyWj51W81oBfc3SFLgqHlngdSsFs8PDB8U9kymZKIy6DBV4elHMT8JsPAi7BmFtQ2HB8NLkYdHvXg2G39/6RPyDQBcjsgeBYU6wo7UHwYUWkshs7DEcGzrAqKZTTaq/O2Zrfn4ZtWWOef1I29vANL5yAnwm/DcgO9AFTfhgvD0n8fzKo7TaHRXXR/eWtoPGKc0xJwMSNDFsSl+s2WAMwA0mUFCsCGXZm49vGgitnUBIaRIA2388w2GOZVqs5tk/0qCnTtSCPjp88PXn2/MXpy7Nm/M/nvx9/02g9s8YCvLswtDrfnFp3bPtKF7566I79YJj2Ll910sG7QXp1nfbep/sAFae77TqJ/Si5f7L4UfXLDpbxZe9dneQMMRK16qI3qQU3qqM1elNH6zJMwvHOFKxFATvbPNxU7G2CFxwr4WB1+j/V2g9/xYRiPUyt/cqB+9FL+vvELay2X/57n/pJfO9bxO8UXPICo+lHxPYB0352coSPh3u3Gg1E238OthtfAFBLAwQUAAIACAAVsYJTZUYBe1cDAABADAAAIQAAAHVuaXZlcnNhbC9mbGFzaF9za2luX3NldHRpbmdzLnhtbJVX207jMBB95yuq7jtZSncLUqjUGxLaLqCly7vTTFurjh3ZTtn+/Y4vaZw2oYUICc+cY8/leCxitaW8swOpqOAP3V53eNXpxMtCSuB6AVnOiIZOQhQ8pQ/dx7/zeTdyEMGEfAOtKV8rYyltHYrApNBa8Oul4Br3ueZCZoR1h98e7U8cWeQ5lsCwLuWsyBKqY3707sbTiyj+jP54MJ3ctxGWIssJ38/FWlwnZLldS1Hw1IR2a7422mafg2SUb89GxKjSTxqyWkyzm1lv1ruMkktQCkxI99NRb/TzLIuRBNgh+0H/rj+6kFMd9Xljjmg7qqi2tEFvcDvot9FysoZ6kSez6c30th3Pcfd6Vz6NyxE0/NNnM0fx70F+aXORF/lXNJJLsTYFPeIMzHeWwwRJ8fohYXpvvrMEk5A56KwgFaMptkHI1Enxu/nawG219H+GQyI2d1sK9mqacDQ9jEISBkMtC4ijcuV8aiM+XgqNlwmGK8IUAkJTBXrFDF9Jocpt6rYK9wc+KE8DkDdUiHfBigwmLt4AWLdX+MlkbOdKGN/BFgQoYeeNQYSVsUI+Y1lPkIGxQr6Zbr1wtj+BH3scp9TDmPhmfl599AInuCzrVa5Krzlpbm65Co72hhKTiRSGVlYLmoHpWhxZmwspOokp5mRH10Tju/Tb4JK9TUbF0ZHDK61ZV7GmmkGT3GyMONHDftl1XY3eW5eje0Gq5Ny6o3HgP3QzIrcgF0Iw1e14Hl4SLIx7Ok8ZZqTigwfyia/EhRwuNIT72zjbwMLdk0vhRGuy3GQYUlsGcRSUII6aixz7Y5uqz4ssATnDplEoVVO3OdyGrjcMf/U7hQ9I64QWp2PqDW7HCT2IMjB4BQCRy00pWbdwnqxgmjLYQXnxA4NNuC2zWKFE29Q20nNY6VBv3nKRIP2cqIQS4uqOBsI7xiXqEyd0XKB5TRJlM6td+3ICVzvXZnI5yoxYwylm115JtY3R31RB7FWtnKTQ4k0Tqf2m1drnTnYw4jSzUwIdwfENHsdhQuS+LNZZluHEXoVgXpbDZqokNHjaKGYWDntNFOs5HoQLvJ7DlQQIh6A1XgVj+hfsE0Fk+nyA1OZ2g9uxMUd82exMxWmc5TqOApNrzqEN+Df+5zD8D1BLAwQUAAIACAAVsYJT9/NhNWcDAADqDQAAJgAAAHVuaXZlcnNhbC9odG1sX3B1Ymxpc2hpbmdfc2V0dGluZ3MueG1s7VfbchJBEH3nK6bW8lHWaLylFlIWkJIyASqslzylmp2BnXJ2Zp0LiE9+jR/ml9izAwgmxo0l6oMPFGxP9+nbme4lOf5QCDJn2nAlW9FB835EmMwU5XLWil6lJ/eeRsRYkBSEkqwVSRWR43YjKd1EcJOPmbWoagjCSHNU2laUW1sexfFisWhyU2p/qoSziG+amSriUjPDpGU6LgUs8csuS2aiFUINAPwUSq7M2o0GIUlAOlPUCUY4xcgl90mBeGELEcVBawLZu5lWTtKOEkoTPZu0ojudXveg+3CtE5C6vGDSl8S0UejF9ggo5T4IEGP+kZGc8VmO0T45jMiCU5u3ogeHHgW146soFXbIHDxKR2EJpF3BF8wCBQvhMfiz7IM1a0EQ0aWEgmcpnhCffivqppcvLka989P+4OVlOhyepv1RCKKyiXdxknjXUYIBKacztvGTgLWQ5Rg32kxBGJbE26K1GvcNhMzyOdaEfRfm1AkxdmWptG1b7VgVxrZwE94PYJKpkju5+2cyUQI7WwWFJC0mjA6gwBqMTmREplgYsWxFw5JJMgaJhOIWBM82FsZNjOW2ItLJSvu55iAIkgUZz8jZOPrmM6SS5aAN245lfWJ8H7P2G+UEJUvliODvGLGKYE1dgb9yRrYbTqZaFZVUgLHECI4e55wtGD2uCrQC/JGjC3RROLRE+peC2eDhveMfyYRNlUZcBnO8LCjnJuA3bwVcgjHfQGEd493xab/bu+wPur23d32CQOcgs1uCI4lYUdq94MOSSGXXdliODJxhVVMop9VZndyav96GDY+xz7+pGzv4hhdOwO+E3xRkC3qPLd+Pl9s0/qcR1Habw7y66P7yVtB4xTm2JGDiQYbTisvV3KsBmIEkSoolgQxHsfFjY86VMygJAyJAm1+PMNgjTaunGe5G9Kgp07Ug7x88eHj46PGTp8+OmvGXT5/v3Wi0WlIjAd5d2FKdG9fUFdsTpQvPHrpl3x+kvfPnnbT/up9eXKa9t+kuQBXT1XGdxH53XL9K/G76fpNM/t4qGZ33XtdpxwBzr8WE3rgW3LCO1vBlHa3zsPtGW3uvVgg4y2bhbuI0E7zg2Pu9MfMPsevaFxV+I70CIffDrn+5VNdexP+l2n7avMHvvLIn8bX/KRoo3/1/1m58BVBLAwQUAAIACAAVsYJTLSfF77IBAABRBgAAHwAAAHVuaXZlcnNhbC9odG1sX3NraW5fc2V0dGluZ3MuanONlFFPwjAQx9/5FGS+GiIDHfiGDhMTH0zkzfjQjWMsdL2mLRMkfHfXgdBtN2F9Wf/79X+963q7Trd4vNjrPnZ35Xs5f6/OSw2sZtQabqs6b9Ezq3uap3OYpRnwVIBXQ/K/pSd5fyYoY0+UptH2w9pqx89D+2XBuHZxSVgoQtOElhPaN6FtqMA/lcyOWR0ycsocrY1B0YtRGBCmJ1BlrGS8m5fycROswZiDuoAuWAwV03t/9BS2kmfH4VMQPo9dLsZMMrF9wwR7EYtXicK1mB/jD+xw6eVWgioOfNUWlqfavBrI6oGn/ak/9dtJqUBrOMYdhxN/8kDCnEXA3YSC4Wg4+QetGDcLWqPzVKfmjw78YBAMXVqyBBpVep6G/XBQxUTh1ahmI/iBM7AxbclIzragrrFCuZZXHKBUmNiKNNHADhLlyOapSA5cOLaD5OxmrW3bv1F2jF6Ean76K+7scJlGMSrXDGvXbEnc2qytuVzRGQx5uXUt6hvVFzglUnGR0CS1OD+Jld2Yequx888ib6ZWoGaIvOie9lRAF90E1KtYoBWYMSxeZoVW5PN1aef14J39L1BLAwQUAAIACABMkXFUhyCWq04OAACuGwAAFwAAAHVuaXZlcnNhbC91bml2ZXJzYWwucG5n7VlrWFLp2saOMzlju3ZjR2Wywx5L5TLzLDq1VcxjYlMeUmrMUwxqIuIJqZnxytRkTCePaIVKdMBMgRSVaipLU0IQTEQyU1REzMADuOBbtmf2d+0f34/v+/P98cda637Xda3nud/ned7nvd9rXTnuj/h6w44NEAjk62Ne7kgIZLU5BLKK9MU68E1ccLYl+DDAIhFHIfSeXRPgYE3MEb8jEEgDyXDp7Fpw/GWiVwgWAjH6Y/ky6Ei4fQ4C2fnPY+5HTqRGKCTcvJ9iIjou6J2fj+Y4bx+80vLltScWZtt2f+sQbZ139+/bzLavDum2WLN7z4jZ38rW2O8+Z3Puxe1Nf/9w61pZxpeHijMzNK9cHF1wPbQg6h3XidaImdEhMW4yGffDPE0W7qbRDRhAIN/meIH3WzlbQJj7v4aVW8yhWQs3rV9si8y3flF5mOrkCAYBItwMhuH7LYWrIBD3TStwBa7AFbgCV+AKXIErcAWuwBX4/wWL77rn/nlguUfuIEGlomfp//AAz3CPa6/8z+edzleFs41UjkOrTkiE6j6o9S5LQyw9MMPgLJQs0LpCSlhW+PAsyMWwBTZRJ2XbHutWZspRl+XGjS5Elb3+At4kS67Uy2f4Aa5sTkrAKflT5dLMRxnr1Ti2jF8XXoJrq2qcdjVHui5W67W9+u/7RuvrV0PelZ8/Cw+tKP0kQ7jpFgFGa8Tzq8dbpwRqtq1ZQG7xnT7e2oWHfgQTCESE5N7IF+6NrqY9n6HplrTVX81HzZFbqlgO5khTb0z8ouc6SH+nzxUrNyUg5mvRGWSe6+uo6LwisyjVMc691ZBEy4hJ3KKjeh+KQijtem1stvZRSxvRoEOIKhhOAs27FVGqTzVKU/fvwzP/Zv74h3DN1kRBu2gp6auS1Y/2FyYtbjJvbsz2MqBP7uBcjOyGdSQ6XkRvNi+BFl5zDsspNiEsfey47EYY5hpBM2eKtCQL7Zi9fnY6s401pKGygcyRncRMe6l2aF4ZcDZB2a6dlolwwFupsdvCE7fMrJ1LfSiidmaCWj1UPeuBFd+XdAjGtbd6tBKlTiHTyjmw82KnAOf77fTCWsUkVjB6r4tgXpIpvOFHKNhntT7Rz2x0dg8yKcaw8GFR6BSggy4ND8tRegnF8Bktt8yJe8LS9eCJ80+CtRq1dKG76Oll9eTcHXkLXdYyhDZAnbeWxneVbyjlPSXEsxnaUqc5QqDsPqEJ6LNTO3qHT28o1aQS4Oo0xBjzLqFPh+Ywumvzs0xh1j6esuZnFtvJss2rB697NS/lFA++PVozVWOcGTUdOEVLf5be3biXOlWknrS765GmRHPU4mq3ijdSO4KD4Md2y/cyZoUzpqdBmeeUAL3L8MOELZdZfTt9Dh5yIUjq5iPuq2b4ETBmUZyQpM60nrS4bYlh/z3TxqCfb1nmlAgoEuB9MSHfeEQxt1NSoM4/SRPfet49mIKldjvOEazhCURHOTdCz/jh5YmLFhhRviuTyuOOJE+6Zd1B7QvBO4RtHfvXREIyqrBS9qpBYVVhL+yFXEnBtOfuQTK5tRwq81Fcje99OIbUXMx7mlxjKomHWZYHka4HQBUxUMrzVM549VAB5XGpOF7hmo6Vbg3bUxvCloxHZuwAXJg0PeIdtTozhTMK66vnmWDYh0F/IeWRJVHxRB9hZYwc92ZjYliGRyc+a2Ehi8RZUo9SlwZmNSgl2iA0aOOavobaOinC5LLYzhZTkX6jRkrXSRJEda4IjEgHT5dK3NrnJyRxGXqSksENyp+70KMSKVVotAiN4bva4U2EaqEOLjkFsMknpacUyo46N2UDTXxP/7taTbAbiJf/tBuZYhdaWqCCNTrWmRpUWx14y421HoJpqKwRW7Ooae37mwhvk9+0qN/DiPW/yFXbf3VKFMapPzbbk2Fg7vubnPMiZc5zH8v3oXuC8LtkOkTiY4xikzlu1zi55WVCRwPN6UXTSFx4T6RmbUp2l1fYFtbIompbRN5wHakKPtYvwr+Ohcp89YtyuTIAZM3OOn+d/kdLe1cyStFyny+LrwcZDwrmg5SDWnIWuDqdd1r6Ugd23pEJ9kyqTX+1ha2PrMi9NNF4Aj1U1FuxnILyWmXefeWxOGE8/q7XxMZp3DtTTJANAM2Wb2rmXUp+layNDMJDAIoPEKeQKrg8izLnAALGj5PTf+gzdcCmG2exC2Njr3AI67ge+ttc3gdNMIYPSxfbAQ23sz2cE8LrnAIqUlziDaeYUrtvLGt7RMRM0oQSIdymGKksy9Lp2u+F11t+vzwT3RM2sz6lSpNKjuD3iNy6hMp6QrstX9oxnbYTA8aeuR858H621Pg7RrUdWMmA4FZbOIsRnMA9LOg4sC10L1Oa+8OB/ZN2B7DibrLdQxUhkDof2NeO8Ca0rg0Mb9cRLHEh8sioePaYcWHvdFOnygjj1KHCr8OKbQEmv8xGQtdjD/sUkKlwTT/KHne5wfbERbETrsGBzHSwDIM2xeaN61LfrqqxrJIn2WEqyusIJopZVd501oDNflyIlsTymFFtvw6P3vGlj6fWIWZAlkAsqLo5WV9fK39QB2cHaidR12zTjRX9GHynYBRTTfFVhrF6jM2iYhgvT2/IDb3H9Bjxsiym2rBSo9gtJueHI0QXgLew/oMQTxGR0Er0fN+fEjXdRANzhrzEmxMdpQlG6QCLr1E+0eANi5oV5QMJHGXb1SxTMflkxrnYJr9uFW3c6TehQbLq2qV9fIW2jO8PBRzL91E++Spb5YEMTSia6QoYDQodwYXs2iUkMJ5/+g45YGNDyY7XN0zYmOMG6RzWBCwM/gA58HNLgbL7+svQ8jn1fduBDke+KxGeJ+DsveuPFg1/hxyj/1Guc33YJD7vRBHHd6m05vyuxqjPe0Q3uLZ/WWyYQCUdH6vKjTgEVoSjQsWrpoQccuLGHvBnrvP+OjFMZqEa+JGzK+wGvYyZQ38eD7ShBKz1iDpDQYTeFx92JqCvQ2ynGEUo+odMY51k6NIKnTwksomErSPoWow06/sOTA2oQ8VNCtHpy7a4KaUJGzaewOZNUH0NKQ87utr/ouK/8TU/br1O99h1gB79atwFM9bERxALliE6RvVVb4NBvLzSy1Fmn662CX0m0mnW5xR4dKpqHykcThv2g9x1D/ukPh6BABv+JvlKSXrfXg9vvTJ0hiXHbTHHis76SVzbIjeOM7iBntR6smZJTeBNfaz4t3sreFFvndsZkn99yH8GopzmrOV1cQrgT9cNnrT8FuFWgY4hIZjiW80FUMwRF8LbvuSbYuNeXOsECwNVbpVQ4rir+rLET+c3w9R34lDSUAqh0kbxieU1UW0Qx72XD3Ykp6l5HhNGiQRUTLGTwu5gBlzOyPYKmaCQXJ1adRr5ZQTJlHB2MhK340HPuKzBpF9MwfjwjW5g8QKw88bZxLSE62Wx1/N7Gg8DJoHQA+oYIKOFAOZKjXXWvD3tzHiQkLfUa/yU+jp5E7ycd5Rlgg0IPyNqQul4c9YEz2juX7Qochb8tnAoIGkS109nGRtankTMEzPcvdm+UTvqZKDKiDqy1uv5Sx9YW3KqjIxf1gZPto5120tdWhfe5+HFOd8E22nSfsL/GDXd01hHJCsHg96ADLf7ER9b/dWatpNjulWiEEmhgCNeFd0EByvK09uPuHSQguDLoptyqnpib4pNIeaKR85wOzv+WrxlUobaVkVVOirkYWiwjqKTAf+Rh5wssBWlpEMNAV0da6S5EMnCJnDF5w0LD428KvoH3gC5+xCViW5AEtcX7ARchE2Isk7VY3GdUani3SC0CdF4LrkqMmi9bi4NQYVqU7uv8dKE/tADbTzm54ZpqyCY1Jr6VTsb+ccsU2rIjs9A+ZoYyuGGPoZTWQMUPW5oIi7DX6sR7gAbpGMKMNcxqdOUsY2089mCRYQWzfLQLjgWIqUIRUjFw3mbCFBUba9vne2UdDUL0xUMkRGMszQ7PMGnvnB5uTjViDJ5zAT3VqGKJPjdKVho0OqnT596qPqCCxIbqzN6R3GWljcDluD+VLxd8uoqc3U8ut6LFhmov9EzMD9L+GZMWDgbVaVrq1IDOO8lepll/A5zVuU+NZKeHv3hBKx15ukwMC+FWs3kp32BpfO4kRXp7reJe2NqjkZ3kwHQidWy+glx5j9Ae4pXsRinakpH/qVLktzhvyCVR8ruUJ3l3wfxqzRTbcCc+PIpFAH36JHN2O7XzZ5uJEBAsVc39rkhgyelaq8AvWBu8LOOWg6zLdbieGdsxjume+coouYD2ElHc2TVRN3Mwsete86pNK06xs3ank+DWO7XW/EvXH51FKlixpHLX/q8/kzsMeZKcRfJ6xXZ0r1zE9dVOwVIs6KaqstpMVVp0X9ymMsiy2MnsRYX/kPG7gHPDiOgPVbx6R8LAOHdqi6D00X/Fna7rNObT2kl7wBfacn70Yixm9xmq49h/9TQCAFS7qH3oIzei7RyM/usoBGCeqhp24V2ogCrGj/XdmGofrfdxrS545wn8s34fga3VmokxIK+m59xHy2+/9P+x6EMpQSAfaLe+SRIM4Ds+FN2Pz9WmPSqZO9p7KQ8mPJz5ASxQtnHDHu6DpLaT/+oa6zXVGp6hQxO71ClPQ6ecAFZ41IMfcBIMLs/XyLICBpKHbmqJeXD02Y/xFfwtMEQiKf+6qW3CUyLX7NHcNGKlozJGq9m1U6Xemtq+5WmW5ShamSQ3hA4kRESTLY6DrkYOel21uS+3+vFTxSofkkXGqHcfQ/NlwlweGWNl3lJ+i8y27FK+0JhxTgUnp48f/eKlka6OnRmI+SN9i0flarKktFijjPXeH+KihDVcR3l00lJNRAI5PS1/9uvqZfDM3rr5DjjZMODfaAZyDEPf3f60TM//xdQSwMEFAACAAgATJFxVGSezOBLAAAAagAAABsAAAB1bml2ZXJzYWwvdW5pdmVyc2FsLnBuZy54bWyzsa/IzVEoSy0qzszPs1Uy1DNQsrfj5bIpKEoty0wtV6gAigEFIUBJoRLINUJwyzNTSjJslcwtTBFiGamZ6RkltkqmFpZwQX2gkQBQSwECAAAUAAIACADzVslM1qN+2kcDAADhCQAAFAAAAAAAAAABAAAAAAAAAAAAdW5pdmVyc2FsL3BsYXllci54bWxQSwECAAAUAAIACAAVsYJTf2Ttp/oEAABiEwAAHQAAAAAAAAABAAAAAAB5AwAAdW5pdmVyc2FsL2NvbW1vbl9tZXNzYWdlcy5sbmdQSwECAAAUAAIACAAVsYJTFR5gG6MAAAB/AQAALgAAAAAAAAABAAAAAACuCAAAdW5pdmVyc2FsL3BsYXliYWNrX2FuZF9uYXZpZ2F0aW9uX3NldHRpbmdzLnhtbFBLAQIAABQAAgAIABWxglOYpaMCgQMAAFkOAAAnAAAAAAAAAAEAAAAAAJ0JAAB1bml2ZXJzYWwvZmxhc2hfcHVibGlzaGluZ19zZXR0aW5ncy54bWxQSwECAAAUAAIACAAVsYJTZUYBe1cDAABADAAAIQAAAAAAAAABAAAAAABjDQAAdW5pdmVyc2FsL2ZsYXNoX3NraW5fc2V0dGluZ3MueG1sUEsBAgAAFAACAAgAFbGCU/fzYTVnAwAA6g0AACYAAAAAAAAAAQAAAAAA+RAAAHVuaXZlcnNhbC9odG1sX3B1Ymxpc2hpbmdfc2V0dGluZ3MueG1sUEsBAgAAFAACAAgAFbGCUy0nxe+yAQAAUQYAAB8AAAAAAAAAAQAAAAAApBQAAHVuaXZlcnNhbC9odG1sX3NraW5fc2V0dGluZ3MuanNQSwECAAAUAAIACABMkXFUhyCWq04OAACuGwAAFwAAAAAAAAAAAAAAAACTFgAAdW5pdmVyc2FsL3VuaXZlcnNhbC5wbmdQSwECAAAUAAIACABMkXFUZJ7M4EsAAABqAAAAGwAAAAAAAAABAAAAAAAWJQAAdW5pdmVyc2FsL3VuaXZlcnNhbC5wbmcueG1sUEsFBgAAAAAJAAkAvAIAAJolAAAAAA=="/>
  <p:tag name="ISPRING_CURRENT_PLAYER_ID" val="universal"/>
  <p:tag name="ISPRING_FIRST_PUBLISH" val="1"/>
  <p:tag name="ISPRING_UUID" val="{6BFF86B4-C2FB-4FD5-991A-BE1F10DB8A0C}"/>
  <p:tag name="ISPRING_RESOURCE_FOLDER" val="D:\MỸ HẠNH\GIÁO ÁN\GA online\TUẦN 29\Tin 5 -Tuần 29 - Ôn tập logo\"/>
  <p:tag name="ISPRING_PRESENTATION_PATH" val="D:\MỸ HẠNH\GIÁO ÁN\GA online\TUẦN 29\Tin 5 -Tuần 29 - Ôn tập logo.pptx"/>
  <p:tag name="ISPRING_SCREEN_RECS_UPDATED" val="D:\MỸ HẠNH\GIÁO ÁN\GA online\TUẦN 29\Tin 5 -Tuần 29 - Ôn tập logo\"/>
  <p:tag name="ISPRING_PRESENTATION_INFO_2" val="&lt;?xml version=&quot;1.0&quot; encoding=&quot;UTF-8&quot; standalone=&quot;no&quot; ?&gt;&#10;&lt;presentation2&gt;&#10;&#10;  &lt;slides&gt;&#10;    &lt;slide id=&quot;{5A4A5B14-DBA0-4FA4-AC26-EFCAE5219D20}&quot; pptId=&quot;342&quot;/&gt;&#10;    &lt;slide id=&quot;{F7BC294B-4C29-4253-A600-70FD7A243FC4}&quot; pptId=&quot;334&quot;/&gt;&#10;    &lt;slide id=&quot;{3E3F7707-6CCB-495C-97DA-B1811B41AAB7}&quot; pptId=&quot;335&quot;/&gt;&#10;    &lt;slide id=&quot;{81D19AF1-283C-42E9-AD96-60F40612A889}&quot; pptId=&quot;355&quot;/&gt;&#10;    &lt;slide id=&quot;{240D0C31-3265-4C7F-8659-68FE9CACDF0F}&quot; pptId=&quot;304&quot;/&gt;&#10;    &lt;slide id=&quot;{D1D1D476-68BA-478F-8174-AA2F24B70C6A}&quot; pptId=&quot;319&quot;/&gt;&#10;    &lt;slide id=&quot;{D408DF9D-34CA-4295-AE57-08CFD8D244B3}&quot; pptId=&quot;320&quot;/&gt;&#10;    &lt;slide id=&quot;{7488A355-6E34-4D11-841F-F5E182814602}&quot; pptId=&quot;356&quot;/&gt;&#10;    &lt;slide id=&quot;{B545F81D-D945-4BF5-8F9E-5B3647B3A48C}&quot; pptId=&quot;367&quot;/&gt;&#10;    &lt;slide id=&quot;{1F6806D7-A988-48CB-B13C-AD532B70BCC6}&quot; pptId=&quot;306&quot;/&gt;&#10;    &lt;slide id=&quot;{1A42B76B-B27B-418A-93E9-35E34CA3B3B3}&quot; pptId=&quot;309&quot;/&gt;&#10;    &lt;slide id=&quot;{369A0D90-2A17-405F-A9AB-532CF014F19F}&quot; pptId=&quot;371&quot;/&gt;&#10;    &lt;slide id=&quot;{DFFBDFD2-DD8F-45B2-8CA0-0C56A4E42CC7}&quot; pptId=&quot;372&quot;/&gt;&#10;    &lt;slide id=&quot;{B6F65DD2-3750-4F40-BF0C-6C252480F32F}&quot; pptId=&quot;373&quot;/&gt;&#10;    &lt;slide id=&quot;{9BED20BF-86B8-4BC1-84E7-4A51F0BA7EA3}&quot; pptId=&quot;374&quot;/&gt;&#10;    &lt;slide id=&quot;{14063831-FBC6-4585-BB89-8B40327B64E9}&quot; pptId=&quot;350&quot;/&gt;&#10;    &lt;slide id=&quot;{07C6901A-5FD3-4740-A60A-223D42CC373B}&quot; pptId=&quot;369&quot;/&gt;&#10;    &lt;slide id=&quot;{35500427-72F6-43A9-B2CC-24B2BC910998}&quot; pptId=&quot;370&quot;/&gt;&#10;    &lt;slide id=&quot;{1EB029F4-6D73-4AB8-B5CB-5B2DA93B6FB7}&quot; pptId=&quot;375&quot;/&gt;&#10;    &lt;slide id=&quot;{28B5ACAB-2C95-45AE-A5CE-1BFD91A03F6C}&quot; pptId=&quot;366&quot;/&gt;&#10;    &lt;slide id=&quot;{8726C96D-ADC8-417A-B42E-559B4CD554AC}&quot; pptId=&quot;376&quot;/&gt;&#10;    &lt;slide id=&quot;{5AEA1908-B257-4407-AF7F-6C496FD5CE9A}&quot; pptId=&quot;360&quot;/&gt;&#10;    &lt;slide id=&quot;{7ECE2C32-B426-4141-8B0B-B42B4F8EDAE7}&quot; pptId=&quot;364&quot;/&gt;&#10;    &lt;slide id=&quot;{422E7EA2-8569-4832-8D4D-5E5B88EBE5BA}&quot; pptId=&quot;377&quot;/&gt;&#10;    &lt;slide id=&quot;{A3759D35-5E86-42DF-A315-2F12E74EF734}&quot; pptId=&quot;365&quot;/&gt;&#10;    &lt;slide id=&quot;{AA35309A-D73E-4FE8-A29B-4F47C72D5720}&quot; pptId=&quot;378&quot;/&gt;&#10;    &lt;slide id=&quot;{F1B491B5-1911-4C3C-8F65-DEF17E6CFEA0}&quot; pptId=&quot;368&quot;/&gt;&#10;    &lt;slide id=&quot;{199B2772-4178-488F-A237-A507419B296D}&quot; pptId=&quot;298&quot;/&gt;&#10;  &lt;/slides&gt;&#10;&#10;  &lt;narration&gt;&#10;    &lt;audioTracks&gt;&#10;      &lt;audioTrack muted=&quot;false&quot; name=&quot;1&quot; resource=&quot;186ec1e7&quot; slideId=&quot;{5A4A5B14-DBA0-4FA4-AC26-EFCAE5219D20}&quot; startTime=&quot;0&quot; stepIndex=&quot;0&quot; volume=&quot;1&quot;&gt;&#10;        &lt;audio channels=&quot;1&quot; format=&quot;s16p&quot; sampleRate=&quot;48000&quot;/&gt;&#10;      &lt;/audioTrack&gt;&#10;      &lt;audioTrack muted=&quot;false&quot; name=&quot;2&quot; resource=&quot;48b4c905&quot; slideId=&quot;{240D0C31-3265-4C7F-8659-68FE9CACDF0F}&quot; startTime=&quot;0&quot; stepIndex=&quot;0&quot; volume=&quot;1&quot;&gt;&#10;        &lt;audio channels=&quot;1&quot; format=&quot;s16p&quot; sampleRate=&quot;48000&quot;/&gt;&#10;      &lt;/audioTrack&gt;&#10;      &lt;audioTrack muted=&quot;false&quot; name=&quot;3&quot; resource=&quot;aaa46a90&quot; slideId=&quot;{7488A355-6E34-4D11-841F-F5E182814602}&quot; startTime=&quot;0&quot; stepIndex=&quot;0&quot; volume=&quot;1&quot;&gt;&#10;        &lt;audio channels=&quot;1&quot; format=&quot;s16p&quot; sampleRate=&quot;48000&quot;/&gt;&#10;      &lt;/audioTrack&gt;&#10;      &lt;audioTrack muted=&quot;false&quot; name=&quot;4&quot; resource=&quot;e75176c7&quot; slideId=&quot;{369A0D90-2A17-405F-A9AB-532CF014F19F}&quot; startTime=&quot;0&quot; stepIndex=&quot;0&quot; volume=&quot;1&quot;&gt;&#10;        &lt;audio channels=&quot;1&quot; format=&quot;s16p&quot; sampleRate=&quot;48000&quot;/&gt;&#10;      &lt;/audioTrack&gt;&#10;      &lt;audioTrack muted=&quot;false&quot; name=&quot;5&quot; resource=&quot;9bce3309&quot; slideId=&quot;{DFFBDFD2-DD8F-45B2-8CA0-0C56A4E42CC7}&quot; startTime=&quot;0&quot; stepIndex=&quot;0&quot; volume=&quot;1&quot;&gt;&#10;        &lt;audio channels=&quot;1&quot; format=&quot;s16p&quot; sampleRate=&quot;48000&quot;/&gt;&#10;      &lt;/audioTrack&gt;&#10;      &lt;audioTrack muted=&quot;false&quot; name=&quot;6&quot; resource=&quot;7bf82138&quot; slideId=&quot;{B6F65DD2-3750-4F40-BF0C-6C252480F32F}&quot; startTime=&quot;0&quot; stepIndex=&quot;0&quot; volume=&quot;1&quot;&gt;&#10;        &lt;audio channels=&quot;1&quot; format=&quot;s16p&quot; sampleRate=&quot;48000&quot;/&gt;&#10;      &lt;/audioTrack&gt;&#10;      &lt;audioTrack muted=&quot;false&quot; name=&quot;7&quot; resource=&quot;16ce639e&quot; slideId=&quot;{9BED20BF-86B8-4BC1-84E7-4A51F0BA7EA3}&quot; startTime=&quot;0&quot; stepIndex=&quot;0&quot; volume=&quot;1&quot;&gt;&#10;        &lt;audio channels=&quot;1&quot; format=&quot;s16p&quot; sampleRate=&quot;48000&quot;/&gt;&#10;      &lt;/audioTrack&gt;&#10;      &lt;audioTrack muted=&quot;false&quot; name=&quot;8&quot; resource=&quot;e7957847&quot; slideId=&quot;{14063831-FBC6-4585-BB89-8B40327B64E9}&quot; startTime=&quot;0&quot; stepIndex=&quot;0&quot; volume=&quot;1&quot;&gt;&#10;        &lt;audio channels=&quot;1&quot; format=&quot;s16p&quot; sampleRate=&quot;48000&quot;/&gt;&#10;      &lt;/audioTrack&gt;&#10;      &lt;audioTrack muted=&quot;false&quot; name=&quot;9&quot; resource=&quot;0e0520eb&quot; slideId=&quot;{07C6901A-5FD3-4740-A60A-223D42CC373B}&quot; startTime=&quot;0&quot; stepIndex=&quot;0&quot; volume=&quot;1&quot;&gt;&#10;        &lt;audio channels=&quot;1&quot; format=&quot;s16p&quot; sampleRate=&quot;48000&quot;/&gt;&#10;      &lt;/audioTrack&gt;&#10;      &lt;audioTrack muted=&quot;false&quot; name=&quot;10&quot; resource=&quot;bc7f0098&quot; slideId=&quot;{35500427-72F6-43A9-B2CC-24B2BC910998}&quot; startTime=&quot;0&quot; stepIndex=&quot;0&quot; volume=&quot;1&quot;&gt;&#10;        &lt;audio channels=&quot;1&quot; format=&quot;s16p&quot; sampleRate=&quot;48000&quot;/&gt;&#10;      &lt;/audioTrack&gt;&#10;      &lt;audioTrack muted=&quot;false&quot; name=&quot;11&quot; resource=&quot;fe619238&quot; slideId=&quot;{28B5ACAB-2C95-45AE-A5CE-1BFD91A03F6C}&quot; startTime=&quot;0&quot; stepIndex=&quot;0&quot; volume=&quot;1&quot;&gt;&#10;        &lt;audio channels=&quot;1&quot; format=&quot;s16p&quot; sampleRate=&quot;48000&quot;/&gt;&#10;      &lt;/audioTrack&gt;&#10;      &lt;audioTrack muted=&quot;false&quot; name=&quot;12&quot; resource=&quot;f12a9102&quot; slideId=&quot;{5AEA1908-B257-4407-AF7F-6C496FD5CE9A}&quot; startTime=&quot;0&quot; stepIndex=&quot;0&quot; volume=&quot;1&quot;&gt;&#10;        &lt;audio channels=&quot;1&quot; format=&quot;s16p&quot; sampleRate=&quot;48000&quot;/&gt;&#10;      &lt;/audioTrack&gt;&#10;      &lt;audioTrack muted=&quot;false&quot; name=&quot;13&quot; resource=&quot;8871cf34&quot; slideId=&quot;{7ECE2C32-B426-4141-8B0B-B42B4F8EDAE7}&quot; startTime=&quot;0&quot; stepIndex=&quot;0&quot; volume=&quot;1&quot;&gt;&#10;        &lt;audio channels=&quot;1&quot; format=&quot;s16p&quot; sampleRate=&quot;48000&quot;/&gt;&#10;      &lt;/audioTrack&gt;&#10;      &lt;audioTrack muted=&quot;false&quot; name=&quot;14&quot; resource=&quot;5cda31bd&quot; slideId=&quot;{A3759D35-5E86-42DF-A315-2F12E74EF734}&quot; startTime=&quot;0&quot; stepIndex=&quot;0&quot; volume=&quot;1&quot;&gt;&#10;        &lt;audio channels=&quot;1&quot; format=&quot;s16p&quot; sampleRate=&quot;48000&quot;/&gt;&#10;      &lt;/audioTrack&gt;&#10;      &lt;audioTrack muted=&quot;false&quot; name=&quot;15&quot; resource=&quot;79fa463d&quot; slideId=&quot;{F1B491B5-1911-4C3C-8F65-DEF17E6CFEA0}&quot; startTime=&quot;0&quot; stepIndex=&quot;0&quot; volume=&quot;1&quot;&gt;&#10;        &lt;audio channels=&quot;1&quot; format=&quot;s16p&quot; sampleRate=&quot;48000&quot;/&gt;&#10;      &lt;/audioTrack&gt;&#10;    &lt;/audioTracks&gt;&#10;    &lt;videoTracks/&gt;&#10;  &lt;/narration&gt;&#10;&#10;&lt;/presentation2&gt;&#10;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ULTRA_SCORM_COURCE_TITLE" val="Tin 5 - Tuần 29"/>
  <p:tag name="ISPRING_SCORM_RATE_QUIZZES" val="0"/>
  <p:tag name="ISPRING_PRESENTATION_TITLE" val="Tin 5 - Tuần 2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31.86"/>
  <p:tag name="TIMING" val="|1.529|8.151|6.375|5.46|6.221"/>
  <p:tag name="ISPRING_CUSTOM_TIMING_USED" val="1"/>
  <p:tag name="ISPRING_SLIDE_ID_2" val="{B545F81D-D945-4BF5-8F9E-5B3647B3A48C}"/>
  <p:tag name="ISPRING_SLIDE_INDENT_LEVEL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29.11"/>
  <p:tag name="TIMING" val="|0.913|6.869|5.58|5.063|5.866"/>
  <p:tag name="ISPRING_CUSTOM_TIMING_USED" val="1"/>
  <p:tag name="ISPRING_SLIDE_ID_2" val="{1F6806D7-A988-48CB-B13C-AD532B70BCC6}"/>
  <p:tag name="ISPRING_SLIDE_INDENT_LEVEL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68|2.012|3.891|4.742|5.44"/>
  <p:tag name="ISPRING_CUSTOM_TIMING_USED" val="1"/>
  <p:tag name="ISPRING_SLIDE_ID_2" val="{1A42B76B-B27B-418A-93E9-35E34CA3B3B3}"/>
  <p:tag name="GENSWF_ADVANCE_TIME" val="20.61"/>
  <p:tag name="ISPRING_SLIDE_INDENT_LEVEL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237|2.043|5.769|5.309|5.832|17.301|3.367"/>
  <p:tag name="ISPRING_SLIDE_ID_2" val="{369A0D90-2A17-405F-A9AB-532CF014F19F}"/>
  <p:tag name="GENSWF_ADVANCE_TIME" val="47.9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1.436|1.825|5.643|1.308|0.96|10.81|1.394|2.09|4.111|3.734|2.945|7.085|1.097|5.547"/>
  <p:tag name="ISPRING_SLIDE_ID_2" val="{DFFBDFD2-DD8F-45B2-8CA0-0C56A4E42CC7}"/>
  <p:tag name="GENSWF_ADVANCE_TIME" val="56.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1.363|2.403|5.89|3.485|5.719|9.751|2.456|4.057|3.693|10.324"/>
  <p:tag name="ISPRING_SLIDE_ID_2" val="{B6F65DD2-3750-4F40-BF0C-6C252480F32F}"/>
  <p:tag name="GENSWF_ADVANCE_TIME" val="52.0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643|4.281|1.687|2.031|1.761|4.348"/>
  <p:tag name="ISPRING_SLIDE_ID_2" val="{9BED20BF-86B8-4BC1-84E7-4A51F0BA7EA3}"/>
  <p:tag name="GENSWF_ADVANCE_TIME" val="25.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14063831-FBC6-4585-BB89-8B40327B64E9}"/>
  <p:tag name="GENSWF_ADVANCE_TIME" val="10.2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07C6901A-5FD3-4740-A60A-223D42CC373B}"/>
  <p:tag name="GENSWF_ADVANCE_TIME" val="8.3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505|16.759"/>
  <p:tag name="ISPRING_SLIDE_ID_2" val="{35500427-72F6-43A9-B2CC-24B2BC910998}"/>
  <p:tag name="GENSWF_ADVANCE_TIME" val="24.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5A4A5B14-DBA0-4FA4-AC26-EFCAE5219D20}"/>
  <p:tag name="GENSWF_ADVANCE_TIME" val="5.7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093|19.11"/>
  <p:tag name="ISPRING_SLIDE_ID_2" val="{28B5ACAB-2C95-45AE-A5CE-1BFD91A03F6C}"/>
  <p:tag name="GENSWF_ADVANCE_TIME" val="26.8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5AEA1908-B257-4407-AF7F-6C496FD5CE9A}"/>
  <p:tag name="GENSWF_ADVANCE_TIME" val="8.1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7ECE2C32-B426-4141-8B0B-B42B4F8EDAE7}"/>
  <p:tag name="TIMING" val="|2.221|10.216"/>
  <p:tag name="GENSWF_ADVANCE_TIME" val="15.8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A3759D35-5E86-42DF-A315-2F12E74EF734}"/>
  <p:tag name="TIMING" val="|2.585|15.107"/>
  <p:tag name="GENSWF_ADVANCE_TIME" val="20.6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F1B491B5-1911-4C3C-8F65-DEF17E6CFEA0}"/>
  <p:tag name="TIMING" val="|1.971|2.344|10.449"/>
  <p:tag name="GENSWF_ADVANCE_TIME" val="23.1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199B2772-4178-488F-A237-A507419B296D}"/>
  <p:tag name="GENSWF_ADVANCE_TIME" val="5.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199"/>
  <p:tag name="ISPRING_SLIDE_ID_2" val="{F7BC294B-4C29-4253-A600-70FD7A243FC4}"/>
  <p:tag name="GENSWF_ADVANCE_TIME" val="6.6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0.728|4.673"/>
  <p:tag name="ISPRING_SLIDE_ID_2" val="{3E3F7707-6CCB-495C-97DA-B1811B41AAB7}"/>
  <p:tag name="GENSWF_ADVANCE_TIME" val="11.5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81D19AF1-283C-42E9-AD96-60F40612A889}"/>
  <p:tag name="GENSWF_ADVANCE_TIME" val="3.9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66"/>
  <p:tag name="ISPRING_CUSTOM_TIMING_USED" val="1"/>
  <p:tag name="ISPRING_SLIDE_ID_2" val="{240D0C31-3265-4C7F-8659-68FE9CACDF0F}"/>
  <p:tag name="GENSWF_ADVANCE_TIME" val="22.52"/>
  <p:tag name="ISPRING_SLIDE_INDENT_LEVEL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36"/>
  <p:tag name="ISPRING_CUSTOM_TIMING_USED" val="1"/>
  <p:tag name="ISPRING_SLIDE_ID_2" val="{D1D1D476-68BA-478F-8174-AA2F24B70C6A}"/>
  <p:tag name="GENSWF_ADVANCE_TIME" val="19.19"/>
  <p:tag name="ISPRING_SLIDE_INDENT_LEVEL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68"/>
  <p:tag name="ISPRING_CUSTOM_TIMING_USED" val="1"/>
  <p:tag name="ISPRING_SLIDE_ID_2" val="{D408DF9D-34CA-4295-AE57-08CFD8D244B3}"/>
  <p:tag name="GENSWF_ADVANCE_TIME" val="30.15"/>
  <p:tag name="ISPRING_SLIDE_INDENT_LEVEL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97"/>
  <p:tag name="ISPRING_CUSTOM_TIMING_USED" val="1"/>
  <p:tag name="ISPRING_SLIDE_ID_2" val="{7488A355-6E34-4D11-841F-F5E182814602}"/>
  <p:tag name="GENSWF_ADVANCE_TIME" val="31.15"/>
  <p:tag name="ISPRING_SLIDE_INDENT_LEVEL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0</TotalTime>
  <Words>1223</Words>
  <Application>Microsoft Office PowerPoint</Application>
  <PresentationFormat>On-screen Show (16:9)</PresentationFormat>
  <Paragraphs>177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Constantia</vt:lpstr>
      <vt:lpstr>Times New Roman</vt:lpstr>
      <vt:lpstr>Wingdings</vt:lpstr>
      <vt:lpstr>Office Theme</vt:lpstr>
      <vt:lpstr>1_Office Theme</vt:lpstr>
      <vt:lpstr>2_Office Theme</vt:lpstr>
      <vt:lpstr>Bitmap Image</vt:lpstr>
      <vt:lpstr>PowerPoint Presentation</vt:lpstr>
      <vt:lpstr>ÔN TẬP CHỦ ĐỀ THẾ GIỚI LOGO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 5 - Tuần 29</dc:title>
  <dc:subject>9Slide.vn</dc:subject>
  <dc:creator/>
  <dc:description>9Slide.vn</dc:description>
  <cp:lastModifiedBy/>
  <cp:revision>2</cp:revision>
  <dcterms:created xsi:type="dcterms:W3CDTF">2022-03-09T02:01:13Z</dcterms:created>
  <dcterms:modified xsi:type="dcterms:W3CDTF">2022-04-01T14:54:28Z</dcterms:modified>
  <cp:category>9Slide.vn</cp:category>
  <cp:contentStatus/>
</cp:coreProperties>
</file>