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3" r:id="rId7"/>
    <p:sldId id="289" r:id="rId8"/>
    <p:sldId id="291" r:id="rId9"/>
    <p:sldId id="293" r:id="rId10"/>
    <p:sldId id="295" r:id="rId11"/>
    <p:sldId id="297" r:id="rId12"/>
    <p:sldId id="299" r:id="rId13"/>
    <p:sldId id="282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6" y="849595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24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314959" y="841926"/>
            <a:ext cx="10504487" cy="8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In văn bản ra giấy theo hướng dẫn sau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890808B-A7FA-43EB-A5C3-862F05755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59" y="1505011"/>
            <a:ext cx="11693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in được văn bản ra giấy, máy tính của em phải được kết nối với máy 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94771-E7F5-45DB-BBE7-9938E677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2505821"/>
            <a:ext cx="7863840" cy="4352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12D1E-5149-4150-ACC5-0C45512842C3}"/>
              </a:ext>
            </a:extLst>
          </p:cNvPr>
          <p:cNvSpPr txBox="1"/>
          <p:nvPr/>
        </p:nvSpPr>
        <p:spPr>
          <a:xfrm>
            <a:off x="314958" y="2024963"/>
            <a:ext cx="6380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2 cách để in văn bản ra giấy</a:t>
            </a:r>
            <a:endParaRPr lang="vi-V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46412-7102-42FF-85C3-ED51A5393ECF}"/>
              </a:ext>
            </a:extLst>
          </p:cNvPr>
          <p:cNvSpPr txBox="1"/>
          <p:nvPr/>
        </p:nvSpPr>
        <p:spPr>
          <a:xfrm>
            <a:off x="316864" y="2637664"/>
            <a:ext cx="4043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tổ hợp phím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P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sau đó chọn OK để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E6847-0E19-45D6-8A6B-35CD2E1BE398}"/>
              </a:ext>
            </a:extLst>
          </p:cNvPr>
          <p:cNvSpPr txBox="1"/>
          <p:nvPr/>
        </p:nvSpPr>
        <p:spPr>
          <a:xfrm>
            <a:off x="316864" y="3967994"/>
            <a:ext cx="4346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nút lệnh File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Print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OK để in</a:t>
            </a:r>
          </a:p>
        </p:txBody>
      </p:sp>
    </p:spTree>
    <p:extLst>
      <p:ext uri="{BB962C8B-B14F-4D97-AF65-F5344CB8AC3E}">
        <p14:creationId xmlns:p14="http://schemas.microsoft.com/office/powerpoint/2010/main" val="225368109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9819" y="213958"/>
            <a:ext cx="8949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ỨNG DỤNG, MỞ RỘNG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634999" y="1243549"/>
            <a:ext cx="10922001" cy="20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Word rồi gõ một câu bất kì. Sau đó, nhấn lần lượt các nút lệnh         và          ở góc trên bên trái màn hình phần mềm Word, quan sát sự thay đổi trên trang soạn thảo rồi rút ra nhận xét.</a:t>
            </a:r>
          </a:p>
        </p:txBody>
      </p:sp>
      <p:pic>
        <p:nvPicPr>
          <p:cNvPr id="4098" name="Picture 2" descr="LIÊN TRÍ: Lệnh &amp;#39;undo&amp;#39;">
            <a:extLst>
              <a:ext uri="{FF2B5EF4-FFF2-40B4-BE49-F238E27FC236}">
                <a16:creationId xmlns:a16="http://schemas.microsoft.com/office/drawing/2014/main" id="{2FE66053-0259-4282-8045-EC100435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2001145"/>
            <a:ext cx="518535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1" name="Picture 2" descr="LIÊN TRÍ: Lệnh &amp;#39;undo&amp;#39;">
            <a:extLst>
              <a:ext uri="{FF2B5EF4-FFF2-40B4-BE49-F238E27FC236}">
                <a16:creationId xmlns:a16="http://schemas.microsoft.com/office/drawing/2014/main" id="{8FE2A87A-F080-4163-9404-26AE5446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2320" y="1986583"/>
            <a:ext cx="545002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8F9EE-204E-46DA-94A7-B581AF996F65}"/>
              </a:ext>
            </a:extLst>
          </p:cNvPr>
          <p:cNvSpPr txBox="1"/>
          <p:nvPr/>
        </p:nvSpPr>
        <p:spPr>
          <a:xfrm>
            <a:off x="1495219" y="3327376"/>
            <a:ext cx="985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Undo</a:t>
            </a:r>
            <a:r>
              <a:rPr lang="en-US" sz="28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 để quay trở lại, khôi phục lại các trạng thái, thao </a:t>
            </a:r>
            <a:r>
              <a:rPr lang="vi-VN" sz="280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 </a:t>
            </a:r>
            <a:r>
              <a:rPr lang="vi-VN" sz="28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thực hiện trước đó</a:t>
            </a:r>
            <a:r>
              <a:rPr lang="en-US" sz="28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13F50-FF6F-424D-8104-1E8651990C17}"/>
              </a:ext>
            </a:extLst>
          </p:cNvPr>
          <p:cNvSpPr txBox="1"/>
          <p:nvPr/>
        </p:nvSpPr>
        <p:spPr>
          <a:xfrm>
            <a:off x="1485059" y="4693919"/>
            <a:ext cx="990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Redo:</a:t>
            </a:r>
            <a:r>
              <a:rPr lang="en-US" sz="280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 Redo giúp khôi phục lại những thao tác đã Undo.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LIÊN TRÍ: Lệnh &amp;#39;undo&amp;#39;">
            <a:extLst>
              <a:ext uri="{FF2B5EF4-FFF2-40B4-BE49-F238E27FC236}">
                <a16:creationId xmlns:a16="http://schemas.microsoft.com/office/drawing/2014/main" id="{A4C04013-82B0-431D-BFF9-AA3B3BC7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45163"/>
            <a:ext cx="518535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5" name="Picture 2" descr="LIÊN TRÍ: Lệnh &amp;#39;undo&amp;#39;">
            <a:extLst>
              <a:ext uri="{FF2B5EF4-FFF2-40B4-BE49-F238E27FC236}">
                <a16:creationId xmlns:a16="http://schemas.microsoft.com/office/drawing/2014/main" id="{CA7F9390-96D5-4690-9A2C-A4B37FCF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" y="4598998"/>
            <a:ext cx="545002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463103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20" y="1855122"/>
            <a:ext cx="10515600" cy="15576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phím Ctrl kết hợp phím B, I, U để chọn kiểu chữ in đậm, nghiêng, gạch chân.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220" y="3480783"/>
            <a:ext cx="105156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in văn bản, nhấn tổ hợp phím Ctrl + P.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815" y="251911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3" y="2283433"/>
            <a:ext cx="11071654" cy="250652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8: Thực hành – Bổ sung một số </a:t>
            </a:r>
          </a:p>
          <a:p>
            <a:pPr algn="ctr">
              <a:lnSpc>
                <a:spcPct val="120000"/>
              </a:lnSpc>
            </a:pP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kĩ thuật soạn thảo văn bản</a:t>
            </a:r>
            <a:endParaRPr lang="en-US" sz="4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sz="44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400" b="1" i="1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65)</a:t>
            </a:r>
            <a:endParaRPr lang="en-US" sz="44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014215" y="1481131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865389"/>
            <a:ext cx="10686033" cy="1162034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427761"/>
              <a:ext cx="9606705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sử dụng một số phím tắt để thay đổi kiểu chữ;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47201" y="4153423"/>
            <a:ext cx="10686032" cy="1162034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388925"/>
              <a:ext cx="9606703" cy="63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cách in một văn bản ra giấy.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351573" y="1125538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Làm thế nào để chuyển nhanh sang chế độ gõ chữ kiểu in nghiêng?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BA580-8507-4F2A-92A6-CB30F4539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20" y="1963506"/>
            <a:ext cx="6968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Chọn nút lệnh          trên thanh công cụ</a:t>
            </a:r>
            <a:endParaRPr lang="en-US" altLang="en-US" sz="2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85729519-8685-4D14-A775-8A6490A6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07" y="1741267"/>
            <a:ext cx="623561" cy="7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4FDFF8-337A-4E7C-AB5B-25636C92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20" y="2663951"/>
            <a:ext cx="921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Nhấn tổ hợp phím </a:t>
            </a:r>
            <a:r>
              <a:rPr lang="vi-VN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I</a:t>
            </a:r>
            <a:r>
              <a:rPr lang="vi-VN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bàn phím</a:t>
            </a:r>
            <a:endParaRPr lang="en-US" altLang="en-US" sz="2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ACAM-MACAM KEYBOARD | PORT PADA KOMPUTER">
            <a:extLst>
              <a:ext uri="{FF2B5EF4-FFF2-40B4-BE49-F238E27FC236}">
                <a16:creationId xmlns:a16="http://schemas.microsoft.com/office/drawing/2014/main" id="{A484EF12-983F-42B8-A2AB-72D19F89C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8755"/>
          <a:stretch/>
        </p:blipFill>
        <p:spPr bwMode="auto">
          <a:xfrm>
            <a:off x="2562226" y="3429000"/>
            <a:ext cx="7393984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B34259-0DE3-4D04-9662-933246B27EEE}"/>
              </a:ext>
            </a:extLst>
          </p:cNvPr>
          <p:cNvSpPr/>
          <p:nvPr/>
        </p:nvSpPr>
        <p:spPr>
          <a:xfrm>
            <a:off x="2612453" y="5732462"/>
            <a:ext cx="729837" cy="66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857F1C-9082-44EB-9CBD-836229F53090}"/>
              </a:ext>
            </a:extLst>
          </p:cNvPr>
          <p:cNvSpPr/>
          <p:nvPr/>
        </p:nvSpPr>
        <p:spPr>
          <a:xfrm>
            <a:off x="6837611" y="4040296"/>
            <a:ext cx="593202" cy="66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ACCFE4-9838-405B-B955-D72CB6447FD4}"/>
              </a:ext>
            </a:extLst>
          </p:cNvPr>
          <p:cNvCxnSpPr>
            <a:stCxn id="3" idx="3"/>
            <a:endCxn id="15" idx="1"/>
          </p:cNvCxnSpPr>
          <p:nvPr/>
        </p:nvCxnSpPr>
        <p:spPr>
          <a:xfrm flipV="1">
            <a:off x="3342290" y="4477407"/>
            <a:ext cx="3468413" cy="1585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693E0-41CC-4734-9932-9ABD9407B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91" y="2001165"/>
            <a:ext cx="7854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Chọn nút lệnh          trên thanh công cụ</a:t>
            </a:r>
            <a:endParaRPr lang="en-US" altLang="en-US" sz="2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9B27A-A999-46A3-A0FE-32FE4395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91" y="2709270"/>
            <a:ext cx="10389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Nhấn tổ hợp phím </a:t>
            </a:r>
            <a:r>
              <a:rPr lang="vi-VN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U</a:t>
            </a:r>
            <a:r>
              <a:rPr lang="vi-VN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bàn phím</a:t>
            </a:r>
            <a:endParaRPr lang="en-US" altLang="en-US" sz="2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438631" y="1125538"/>
            <a:ext cx="11805920" cy="8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Làm thế nào để chuyển nhanh sang chế độ gõ chữ kiểu gạch chân?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BC315A84-8515-4361-A8C7-DCD37984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01" y="1789813"/>
            <a:ext cx="7493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ACAM-MACAM KEYBOARD | PORT PADA KOMPUTER">
            <a:extLst>
              <a:ext uri="{FF2B5EF4-FFF2-40B4-BE49-F238E27FC236}">
                <a16:creationId xmlns:a16="http://schemas.microsoft.com/office/drawing/2014/main" id="{FA610D73-DAE6-4FF8-B5E2-8C4D69F8E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8755"/>
          <a:stretch/>
        </p:blipFill>
        <p:spPr bwMode="auto">
          <a:xfrm>
            <a:off x="2562226" y="3429000"/>
            <a:ext cx="7393984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D11AF7-EF20-42D6-BE2B-4AF6E1095C55}"/>
              </a:ext>
            </a:extLst>
          </p:cNvPr>
          <p:cNvSpPr/>
          <p:nvPr/>
        </p:nvSpPr>
        <p:spPr>
          <a:xfrm>
            <a:off x="2612453" y="5732462"/>
            <a:ext cx="729837" cy="66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E1D299-4CB7-40F5-88B1-5EA8AE692BCA}"/>
              </a:ext>
            </a:extLst>
          </p:cNvPr>
          <p:cNvSpPr/>
          <p:nvPr/>
        </p:nvSpPr>
        <p:spPr>
          <a:xfrm>
            <a:off x="6341591" y="4034779"/>
            <a:ext cx="593202" cy="66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093BDD-81BD-44ED-9F39-465C435980A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342290" y="4540469"/>
            <a:ext cx="3026979" cy="1522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HÀNH</a:t>
            </a:r>
          </a:p>
        </p:txBody>
      </p:sp>
      <p:pic>
        <p:nvPicPr>
          <p:cNvPr id="12" name="Picture 2" descr="Tuần 24-Tập đọc 5-Hộp thư mật">
            <a:extLst>
              <a:ext uri="{FF2B5EF4-FFF2-40B4-BE49-F238E27FC236}">
                <a16:creationId xmlns:a16="http://schemas.microsoft.com/office/drawing/2014/main" id="{4019E078-B6FA-457C-913E-BB9F8187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8560" y="2227421"/>
            <a:ext cx="2668270" cy="24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012AD-2181-436F-AAAA-D261A226CFEE}"/>
              </a:ext>
            </a:extLst>
          </p:cNvPr>
          <p:cNvSpPr txBox="1"/>
          <p:nvPr/>
        </p:nvSpPr>
        <p:spPr>
          <a:xfrm>
            <a:off x="1149131" y="1722310"/>
            <a:ext cx="7203440" cy="389286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Để chuyển nhanh sang chế độ gõ kiểu chữ in đậm, chữ in nghiêng, chữ gạch chân, nhấn tổ hợp phím tương ứng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B, Ctrl + I, Ctrl + U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Khi đang gõ kiểu chữ in đậm, chữ in nghiêng, chữ gạch chân, muốn quay lại kiểu gõ chữ thường thì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lại thao tác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một lần nữa.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547766" y="928722"/>
            <a:ext cx="11745834" cy="81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còn thiếu vào chỗ chấm để được câu đúng.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139225-5913-423F-9534-E130C0427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9330"/>
              </p:ext>
            </p:extLst>
          </p:nvPr>
        </p:nvGraphicFramePr>
        <p:xfrm>
          <a:off x="612580" y="1709989"/>
          <a:ext cx="10909691" cy="4657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7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6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màn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, nhấn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B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kiểu ............................................................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đậm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B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err="1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có kiểu ............................................................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04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+ B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I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chữ được gõ tiếp theo sẽ có kiểu ……………………………................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8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Cho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B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+ U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400" b="0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kiểu  ……………………………………..............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 Box 14">
            <a:extLst>
              <a:ext uri="{FF2B5EF4-FFF2-40B4-BE49-F238E27FC236}">
                <a16:creationId xmlns:a16="http://schemas.microsoft.com/office/drawing/2014/main" id="{8DB3429B-E479-440E-8DE2-C1E6BE98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083" y="2763019"/>
            <a:ext cx="194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in đậm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C2DAACD2-177C-4312-ACD4-A50959CC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185" y="3685388"/>
            <a:ext cx="2515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thường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2233F2B-A395-4FDC-88C4-821C02684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927" y="4616406"/>
            <a:ext cx="4687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in đậm và chữ in nghiêng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A50340C4-6886-4189-8AFB-B91265B0B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945" y="5759405"/>
            <a:ext cx="524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in đậm, gạch chân và in nghiêng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94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345439" y="979775"/>
            <a:ext cx="10504487" cy="8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lại văn bản sau và lưu văn bản đã soạn vào máy tính.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890808B-A7FA-43EB-A5C3-862F05755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" y="1825916"/>
            <a:ext cx="1081532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là trách nhiệm của chúng ta</a:t>
            </a:r>
            <a:endParaRPr lang="en-US" altLang="en-US" sz="23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bao gồm tất cả các yếu tố có tác động, ảnh hưởng trực tiếp đến sức khỏe, đời sống của con người. </a:t>
            </a:r>
            <a:r>
              <a:rPr lang="vi-VN" altLang="en-US" sz="23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cung cấp cho ta không gian để sống, cung cấp</a:t>
            </a:r>
            <a:r>
              <a:rPr lang="en-US" altLang="en-US" sz="23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tài nguyên để sản xuất và là nơi chứa đựng chất thải.</a:t>
            </a:r>
          </a:p>
          <a:p>
            <a:pPr algn="just" eaLnBrk="1" hangingPunct="1"/>
            <a:r>
              <a:rPr lang="en-US" altLang="en-US" sz="2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nay, môi trường là vấn đề mang tính sống còn của toàn nhân loại. </a:t>
            </a:r>
            <a:r>
              <a:rPr lang="vi-VN" altLang="en-US" sz="23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đã tác động quá nhiều đến môi trường</a:t>
            </a:r>
            <a:r>
              <a:rPr lang="vi-VN" altLang="en-US" sz="2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khai thác đến mức cạn kiệt các nguồn tài nguyên, thải nhiều chất độc làm cho môi trường không còn khả năng tự phân hủy.</a:t>
            </a:r>
          </a:p>
          <a:p>
            <a:pPr algn="just" eaLnBrk="1" hangingPunct="1"/>
            <a:r>
              <a:rPr lang="vi-VN" altLang="en-US"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góp phần bảo vệ môi trường, em cần thực hiện tốt những công việc sau:</a:t>
            </a:r>
          </a:p>
          <a:p>
            <a:pPr algn="just" eaLnBrk="1" hangingPunct="1"/>
            <a:r>
              <a:rPr lang="vi-VN" altLang="en-US" sz="23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Tiết kiệm điện, nước ở mọi lúc, mọi nơi.</a:t>
            </a:r>
          </a:p>
          <a:p>
            <a:pPr algn="just" eaLnBrk="1" hangingPunct="1"/>
            <a:r>
              <a:rPr lang="vi-VN" altLang="en-US" sz="23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loại rác, với rác thải như chai nhựa, giấy, túi nilon...gom lại bán phế liệu để tái sử dụng.</a:t>
            </a:r>
          </a:p>
          <a:p>
            <a:pPr algn="just" eaLnBrk="1" hangingPunct="1"/>
            <a:r>
              <a:rPr lang="vi-VN" altLang="en-US" sz="23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bẻ cành, phá cây xanh.</a:t>
            </a:r>
          </a:p>
        </p:txBody>
      </p:sp>
    </p:spTree>
    <p:extLst>
      <p:ext uri="{BB962C8B-B14F-4D97-AF65-F5344CB8AC3E}">
        <p14:creationId xmlns:p14="http://schemas.microsoft.com/office/powerpoint/2010/main" val="3495270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922</Words>
  <Application>Microsoft Office PowerPoint</Application>
  <PresentationFormat>Widescreen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50</cp:revision>
  <dcterms:created xsi:type="dcterms:W3CDTF">2021-12-28T23:00:59Z</dcterms:created>
  <dcterms:modified xsi:type="dcterms:W3CDTF">2022-02-22T16:03:08Z</dcterms:modified>
</cp:coreProperties>
</file>