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7" r:id="rId3"/>
    <p:sldId id="268" r:id="rId4"/>
    <p:sldId id="260" r:id="rId5"/>
    <p:sldId id="258" r:id="rId6"/>
    <p:sldId id="261" r:id="rId7"/>
    <p:sldId id="276" r:id="rId8"/>
    <p:sldId id="262" r:id="rId9"/>
    <p:sldId id="270" r:id="rId10"/>
    <p:sldId id="263" r:id="rId11"/>
    <p:sldId id="265" r:id="rId12"/>
    <p:sldId id="272" r:id="rId13"/>
    <p:sldId id="273" r:id="rId14"/>
    <p:sldId id="274" r:id="rId15"/>
    <p:sldId id="275" r:id="rId16"/>
    <p:sldId id="277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FEC3A7-19FB-4313-9007-1E4A7312B4D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067909" y="2895600"/>
            <a:ext cx="7115446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 dirty="0" smtClean="0">
                <a:ln w="6350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</a:t>
            </a:r>
            <a:endParaRPr kumimoji="0" lang="en-US" sz="2400" b="1" i="0" u="none" strike="noStrike" kern="10" normalizeH="0" baseline="0" noProof="0" dirty="0">
              <a:ln w="6350">
                <a:noFill/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6729"/>
              </p:ext>
            </p:extLst>
          </p:nvPr>
        </p:nvGraphicFramePr>
        <p:xfrm>
          <a:off x="3948683" y="1050652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3" imgW="2162556" imgH="1927860" progId="Word.Picture.8">
                  <p:embed/>
                </p:oleObj>
              </mc:Choice>
              <mc:Fallback>
                <p:oleObj name="Picture" r:id="rId3" imgW="2162556" imgH="19278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83" y="1050652"/>
                        <a:ext cx="1390650" cy="1237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2703871" y="3886200"/>
            <a:ext cx="404279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spc="50" normalizeH="0" baseline="0" noProof="0" dirty="0" smtClean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0" spc="50" normalizeH="0" noProof="0" dirty="0" smtClean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HỌC </a:t>
            </a:r>
            <a:r>
              <a:rPr kumimoji="0" lang="en-US" sz="2400" b="1" i="0" u="none" strike="noStrike" kern="10" spc="50" normalizeH="0" baseline="0" noProof="0" dirty="0" smtClean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en-US" sz="2400" b="1" i="0" u="none" strike="noStrike" kern="10" spc="50" normalizeH="0" baseline="0" noProof="0" dirty="0" smtClean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10" spc="50" normalizeH="0" baseline="0" noProof="0" dirty="0">
              <a:ln w="0"/>
              <a:solidFill>
                <a:srgbClr val="0033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 flipV="1">
            <a:off x="1142976" y="6237312"/>
            <a:ext cx="116656" cy="45719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496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baseline="0" noProof="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1" u="none" strike="noStrike" kern="10" cap="none" spc="0" normalizeH="0" baseline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600" b="0" i="1" u="none" strike="noStrike" kern="10" cap="none" spc="0" normalizeH="0" noProof="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1" u="none" strike="noStrike" kern="10" cap="none" spc="0" normalizeH="0" noProof="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16632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96" y="650032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46" y="269032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1704" y="18864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7904" y="72204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1754" y="34104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7213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6592" y="6254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0442" y="5873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57213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" y="6254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873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38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4"/>
          <a:srcRect r="13135"/>
          <a:stretch>
            <a:fillRect/>
          </a:stretch>
        </p:blipFill>
        <p:spPr>
          <a:xfrm>
            <a:off x="2209800" y="1447800"/>
            <a:ext cx="6781799" cy="49228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99" y="609600"/>
            <a:ext cx="6362701" cy="533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828800"/>
            <a:ext cx="2362200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r="14759"/>
          <a:stretch>
            <a:fillRect/>
          </a:stretch>
        </p:blipFill>
        <p:spPr bwMode="auto">
          <a:xfrm>
            <a:off x="2209800" y="1496790"/>
            <a:ext cx="6798069" cy="49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0" y="4495800"/>
            <a:ext cx="2362200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Delete Slide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05000" y="2667000"/>
            <a:ext cx="838200" cy="9906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57400" y="4495800"/>
            <a:ext cx="13716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D_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2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772400" cy="667512"/>
          </a:xfrm>
        </p:spPr>
        <p:txBody>
          <a:bodyPr>
            <a:no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Hoạt động thực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Soạn bài trình chiếu có chủ đề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và hoa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theo hướng dẫn:</a:t>
            </a:r>
          </a:p>
          <a:p>
            <a:pPr>
              <a:spcBef>
                <a:spcPts val="1200"/>
              </a:spcBef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Trang 1</a:t>
            </a:r>
          </a:p>
          <a:p>
            <a:pPr marL="252000" indent="0">
              <a:spcBef>
                <a:spcPts val="1200"/>
              </a:spcBef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Tiêu đề: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cây và rễ cây.</a:t>
            </a:r>
          </a:p>
          <a:p>
            <a:pPr marL="252000" indent="0">
              <a:spcBef>
                <a:spcPts val="1200"/>
              </a:spcBef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Nội dung: Em tóm tắt kiến thức về thân cây và rễ cây từ sách </a:t>
            </a:r>
            <a:r>
              <a:rPr lang="en-US" sz="28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 nhiên và xã hội 3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(không quá 5 dòng).</a:t>
            </a:r>
          </a:p>
          <a:p>
            <a:pPr>
              <a:spcBef>
                <a:spcPts val="1200"/>
              </a:spcBef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Trang 2</a:t>
            </a:r>
          </a:p>
          <a:p>
            <a:pPr marL="252000" indent="0">
              <a:spcBef>
                <a:spcPts val="1200"/>
              </a:spcBef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Tiêu đề: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cây và hoa quả.</a:t>
            </a:r>
          </a:p>
          <a:p>
            <a:pPr marL="252000" indent="0">
              <a:spcBef>
                <a:spcPts val="1200"/>
              </a:spcBef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Nội dung: Em tóm tắt kiến thức về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lá cây quả, hoa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từ sách </a:t>
            </a:r>
            <a:r>
              <a:rPr lang="en-US" sz="28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 nhiên và xã hội 3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(không quá 5 dòng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2000" indent="0">
              <a:spcBef>
                <a:spcPts val="1200"/>
              </a:spcBef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Lưu bài trình chiếu vào thư mục máy tính có tên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và hoa.</a:t>
            </a:r>
          </a:p>
        </p:txBody>
      </p:sp>
    </p:spTree>
    <p:extLst>
      <p:ext uri="{BB962C8B-B14F-4D97-AF65-F5344CB8AC3E}">
        <p14:creationId xmlns:p14="http://schemas.microsoft.com/office/powerpoint/2010/main" val="20970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Bài</a:t>
            </a:r>
            <a:r>
              <a:rPr lang="en-US" sz="6600" dirty="0" smtClean="0"/>
              <a:t> </a:t>
            </a:r>
            <a:r>
              <a:rPr lang="en-US" sz="6600" dirty="0" err="1" smtClean="0"/>
              <a:t>mẫu</a:t>
            </a:r>
            <a:endParaRPr lang="vi-V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99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CÂY VÀ HOA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96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Bài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này</a:t>
            </a:r>
            <a:r>
              <a:rPr lang="en-US" sz="6600" dirty="0" smtClean="0">
                <a:solidFill>
                  <a:srgbClr val="FF0000"/>
                </a:solidFill>
              </a:rPr>
              <a:t> minh </a:t>
            </a:r>
            <a:r>
              <a:rPr lang="en-US" sz="6600" dirty="0" err="1" smtClean="0">
                <a:solidFill>
                  <a:srgbClr val="FF0000"/>
                </a:solidFill>
              </a:rPr>
              <a:t>họa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bằng</a:t>
            </a:r>
            <a:r>
              <a:rPr lang="en-US" sz="6600" dirty="0" smtClean="0">
                <a:solidFill>
                  <a:srgbClr val="FF0000"/>
                </a:solidFill>
              </a:rPr>
              <a:t> video a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Không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cần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gõ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đủ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đâu</a:t>
            </a:r>
            <a:r>
              <a:rPr lang="en-US" sz="6600" dirty="0" smtClean="0">
                <a:solidFill>
                  <a:srgbClr val="FF0000"/>
                </a:solidFill>
              </a:rPr>
              <a:t> a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Sau video </a:t>
            </a:r>
            <a:r>
              <a:rPr lang="en-US" sz="6600" dirty="0" err="1" smtClean="0">
                <a:solidFill>
                  <a:srgbClr val="FF0000"/>
                </a:solidFill>
              </a:rPr>
              <a:t>sẽ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là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chiếu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bài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hoàn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chỉnh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cây và rễ cây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029200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…),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…).</a:t>
            </a:r>
          </a:p>
          <a:p>
            <a:pPr algn="just"/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 startAt="2"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…),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,…).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…).</a:t>
            </a:r>
          </a:p>
        </p:txBody>
      </p:sp>
    </p:spTree>
    <p:extLst>
      <p:ext uri="{BB962C8B-B14F-4D97-AF65-F5344CB8AC3E}">
        <p14:creationId xmlns:p14="http://schemas.microsoft.com/office/powerpoint/2010/main" val="19073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cây và hoa quả</a:t>
            </a:r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81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2"/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3"/>
            </a:pP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Trang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Trang 95 SGK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9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762000" y="3124200"/>
            <a:ext cx="2212975" cy="990600"/>
          </a:xfrm>
        </p:spPr>
        <p:txBody>
          <a:bodyPr/>
          <a:lstStyle/>
          <a:p>
            <a:pPr algn="ctr"/>
            <a:r>
              <a:rPr lang="en-US" smtClean="0"/>
              <a:t>CHÚC CÁC EM LÀM BÀI TẬP THẬT TỐT</a:t>
            </a:r>
          </a:p>
        </p:txBody>
      </p:sp>
      <p:sp>
        <p:nvSpPr>
          <p:cNvPr id="2150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0" y="1371600"/>
            <a:ext cx="2286000" cy="914400"/>
          </a:xfrm>
        </p:spPr>
        <p:txBody>
          <a:bodyPr/>
          <a:lstStyle/>
          <a:p>
            <a:pPr algn="ctr"/>
            <a:r>
              <a:rPr lang="en-US" sz="1600" i="1" smtClean="0">
                <a:solidFill>
                  <a:srgbClr val="000099"/>
                </a:solidFill>
              </a:rPr>
              <a:t>CẢM ƠN CÁC EM HỌC SINH ĐÃ THAM DỰ BUỔI HỌC!</a:t>
            </a:r>
          </a:p>
        </p:txBody>
      </p:sp>
      <p:pic>
        <p:nvPicPr>
          <p:cNvPr id="21508" name="Picture Placeholder 7" descr="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98850" y="1257300"/>
            <a:ext cx="4618038" cy="3932238"/>
          </a:xfrm>
          <a:ln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98215-A015-435F-AAE7-A10167288D4F}" type="slidenum">
              <a:rPr lang="en-US" altLang="zh-CN">
                <a:solidFill>
                  <a:srgbClr val="045C75"/>
                </a:solidFill>
              </a:rPr>
              <a:pPr eaLnBrk="1" hangingPunct="1"/>
              <a:t>16</a:t>
            </a:fld>
            <a:endParaRPr lang="en-US" altLang="zh-CN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096" y="1828800"/>
            <a:ext cx="8640959" cy="1981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4: THIẾT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 BÀI TRÌNH CHIẾU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vi-VN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biểu tượng for Microsoft PowerPoint 2010 - Microsoft Office biể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17811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953869"/>
            <a:ext cx="560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MỤC TIÊU CỦA BÀI HỌC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142695"/>
            <a:ext cx="1447800" cy="17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7664721" y="5105400"/>
            <a:ext cx="14792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160317" y="1132352"/>
            <a:ext cx="259773" cy="31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543800" cy="52370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676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rcRect t="11858" r="32000"/>
          <a:stretch>
            <a:fillRect/>
          </a:stretch>
        </p:blipFill>
        <p:spPr>
          <a:xfrm>
            <a:off x="1447800" y="2447422"/>
            <a:ext cx="5943600" cy="42581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3843895"/>
            <a:ext cx="721912" cy="651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50712" y="3571220"/>
            <a:ext cx="497288" cy="391180"/>
          </a:xfrm>
          <a:prstGeom prst="straightConnector1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3048000"/>
            <a:ext cx="381582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mềm</a:t>
            </a:r>
            <a:r>
              <a:rPr lang="en-US" sz="2800" dirty="0" smtClean="0">
                <a:solidFill>
                  <a:srgbClr val="FFFF00"/>
                </a:solidFill>
              </a:rPr>
              <a:t> PowerPoint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5142695"/>
            <a:ext cx="1447800" cy="17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664721" y="5105400"/>
            <a:ext cx="14792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54927" y="2976445"/>
            <a:ext cx="381582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đúp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chuột</a:t>
            </a:r>
            <a:r>
              <a:rPr lang="en-US" sz="2400" b="1" smtClean="0">
                <a:solidFill>
                  <a:srgbClr val="FF0000"/>
                </a:solidFill>
              </a:rPr>
              <a:t> trái vào </a:t>
            </a:r>
            <a:r>
              <a:rPr lang="en-US" sz="2400" b="1" dirty="0" err="1" smtClean="0">
                <a:solidFill>
                  <a:srgbClr val="FF0000"/>
                </a:solidFill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tượng</a:t>
            </a:r>
            <a:r>
              <a:rPr lang="en-US" sz="2400" b="1" smtClean="0">
                <a:solidFill>
                  <a:srgbClr val="FF0000"/>
                </a:solidFill>
              </a:rPr>
              <a:t> trên </a:t>
            </a:r>
            <a:r>
              <a:rPr lang="en-US" sz="2400" b="1" dirty="0" err="1" smtClean="0">
                <a:solidFill>
                  <a:srgbClr val="FF0000"/>
                </a:solidFill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nền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 animBg="1"/>
      <p:bldP spid="13" grpId="0" animBg="1"/>
      <p:bldP spid="13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2" y="1295400"/>
            <a:ext cx="65532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4816" y="1524000"/>
            <a:ext cx="60198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29" y="1676400"/>
            <a:ext cx="1785432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  <a:endCxn id="5" idx="1"/>
          </p:cNvCxnSpPr>
          <p:nvPr/>
        </p:nvCxnSpPr>
        <p:spPr>
          <a:xfrm flipV="1">
            <a:off x="1786661" y="1905000"/>
            <a:ext cx="668155" cy="76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0" y="2863644"/>
            <a:ext cx="245481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4305299"/>
            <a:ext cx="2057400" cy="8373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2454816" y="3092244"/>
            <a:ext cx="288384" cy="228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2286000"/>
            <a:ext cx="3124200" cy="3276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2057400" y="4114801"/>
            <a:ext cx="2922639" cy="60919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0800" y="2362200"/>
            <a:ext cx="852268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5142695"/>
            <a:ext cx="1447800" cy="17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Trang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chụp</a:t>
            </a:r>
            <a:r>
              <a:rPr lang="en-US" dirty="0" smtClean="0"/>
              <a:t> 2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sổ</a:t>
            </a:r>
            <a:r>
              <a:rPr lang="en-US" dirty="0" smtClean="0"/>
              <a:t> pm </a:t>
            </a:r>
            <a:r>
              <a:rPr lang="en-US" dirty="0" err="1" smtClean="0"/>
              <a:t>để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5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 l="33408" t="20145" r="17791" b="13888"/>
          <a:stretch>
            <a:fillRect/>
          </a:stretch>
        </p:blipFill>
        <p:spPr>
          <a:xfrm>
            <a:off x="2667000" y="1571625"/>
            <a:ext cx="6019800" cy="4324350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247899" y="2666999"/>
            <a:ext cx="904009" cy="380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0499" y="2022764"/>
            <a:ext cx="20574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0499" y="4380695"/>
            <a:ext cx="22860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5142695"/>
            <a:ext cx="1447800" cy="17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151908" y="2798618"/>
            <a:ext cx="5153891" cy="1011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81400" y="3923495"/>
            <a:ext cx="4267200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18" idx="3"/>
          </p:cNvCxnSpPr>
          <p:nvPr/>
        </p:nvCxnSpPr>
        <p:spPr>
          <a:xfrm flipV="1">
            <a:off x="2476499" y="4648200"/>
            <a:ext cx="1104901" cy="1134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8" grpId="0" animBg="1"/>
      <p:bldP spid="25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5334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3.png"/>
          <p:cNvPicPr>
            <a:picLocks noChangeAspect="1"/>
          </p:cNvPicPr>
          <p:nvPr/>
        </p:nvPicPr>
        <p:blipFill>
          <a:blip r:embed="rId2"/>
          <a:srcRect r="3750"/>
          <a:stretch>
            <a:fillRect/>
          </a:stretch>
        </p:blipFill>
        <p:spPr>
          <a:xfrm>
            <a:off x="533400" y="1295401"/>
            <a:ext cx="8305800" cy="51351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7400" y="3141413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minh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67600" cy="533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4"/>
          <a:srcRect r="13135"/>
          <a:stretch>
            <a:fillRect/>
          </a:stretch>
        </p:blipFill>
        <p:spPr>
          <a:xfrm>
            <a:off x="2057400" y="1295400"/>
            <a:ext cx="6781799" cy="4704947"/>
          </a:xfrm>
        </p:spPr>
      </p:pic>
      <p:sp>
        <p:nvSpPr>
          <p:cNvPr id="8" name="Rectangle 7"/>
          <p:cNvSpPr/>
          <p:nvPr/>
        </p:nvSpPr>
        <p:spPr>
          <a:xfrm>
            <a:off x="2929596" y="1610590"/>
            <a:ext cx="347004" cy="523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65" y="1799772"/>
            <a:ext cx="2009335" cy="13244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09336" y="1981200"/>
            <a:ext cx="920260" cy="1524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2" y="2590800"/>
            <a:ext cx="589546" cy="53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33600" y="3276600"/>
            <a:ext cx="1143000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4267200"/>
            <a:ext cx="2133600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600200" y="3886200"/>
            <a:ext cx="685800" cy="381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D_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8" grpId="0" animBg="1"/>
      <p:bldP spid="9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 - &amp;quot;A. Hoạt động cơ bản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- Giao diện chính của phần mềm PowerPoin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2. Soạn tiêu đề, nội dung vào trang trình chiếu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3. Thêm mới một trang trình chiếu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4. Xóa trang trình chiếu&amp;quot;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/object&gt;&lt;object type=&quot;8&quot; unique_id=&quot;1002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551</TotalTime>
  <Words>644</Words>
  <Application>Microsoft Office PowerPoint</Application>
  <PresentationFormat>On-screen Show (4:3)</PresentationFormat>
  <Paragraphs>66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Flow</vt:lpstr>
      <vt:lpstr>Waveform</vt:lpstr>
      <vt:lpstr>Picture</vt:lpstr>
      <vt:lpstr>PowerPoint Presentation</vt:lpstr>
      <vt:lpstr>PowerPoint Presentation</vt:lpstr>
      <vt:lpstr>PowerPoint Presentation</vt:lpstr>
      <vt:lpstr>A. Hoạt động cơ bản</vt:lpstr>
      <vt:lpstr>- Cửa sổ của phần mềm PowerPoint</vt:lpstr>
      <vt:lpstr>So sánh giữa ppt và word</vt:lpstr>
      <vt:lpstr>2. Soạn tiêu đề, nội dung vào trang trình chiếu</vt:lpstr>
      <vt:lpstr>2. Soạn tiêu đề, nội dung vào trang trình chiếu</vt:lpstr>
      <vt:lpstr>3. Thêm mới một trang trình chiếu</vt:lpstr>
      <vt:lpstr>4. Xóa trang trình chiếu</vt:lpstr>
      <vt:lpstr>B. Hoạt động thực hành</vt:lpstr>
      <vt:lpstr>Bài mẫu</vt:lpstr>
      <vt:lpstr>Thân cây và rễ cây</vt:lpstr>
      <vt:lpstr>Lá cây và hoa quả.</vt:lpstr>
      <vt:lpstr>Trang này là em cần ghi nhớ</vt:lpstr>
      <vt:lpstr>CHÚC CÁC EM LÀM BÀI TẬP THẬT TỐT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 Thang Computer</cp:lastModifiedBy>
  <cp:revision>61</cp:revision>
  <dcterms:created xsi:type="dcterms:W3CDTF">2017-12-26T01:27:14Z</dcterms:created>
  <dcterms:modified xsi:type="dcterms:W3CDTF">2020-04-13T05:09:10Z</dcterms:modified>
</cp:coreProperties>
</file>