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7" r:id="rId4"/>
  </p:sldMasterIdLst>
  <p:notesMasterIdLst>
    <p:notesMasterId r:id="rId29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70" r:id="rId15"/>
    <p:sldId id="269" r:id="rId16"/>
    <p:sldId id="285" r:id="rId17"/>
    <p:sldId id="286" r:id="rId18"/>
    <p:sldId id="287" r:id="rId19"/>
    <p:sldId id="271" r:id="rId20"/>
    <p:sldId id="274" r:id="rId21"/>
    <p:sldId id="276" r:id="rId22"/>
    <p:sldId id="275" r:id="rId23"/>
    <p:sldId id="288" r:id="rId24"/>
    <p:sldId id="282" r:id="rId25"/>
    <p:sldId id="289" r:id="rId26"/>
    <p:sldId id="291" r:id="rId27"/>
    <p:sldId id="29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FFF79-D7FF-4751-8800-5B4B83117C1F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5DD89-54C4-4E38-82F2-5053BAD49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17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87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151E-C1A8-4531-A636-7388C374DE3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69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151E-C1A8-4531-A636-7388C374DE3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69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719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0410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13678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453328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87526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7997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1415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60308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597168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72561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2671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06210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5714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56440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44673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61429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FB393-FF13-4C3F-AC01-A0389DD427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13372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16518-621E-462A-9F84-A01B748BED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3334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2EEB1-0838-484C-815B-43E6ADB51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93871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3490E-40C8-4308-854E-641B6DC3F5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64948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E0B160-7F05-4E10-A4A4-E6A704C70A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85423"/>
      </p:ext>
    </p:extLst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85214-DB79-45D6-9577-35322EB645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33888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62108"/>
      </p:ext>
    </p:extLst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36624-D12E-4A87-AD49-068C750335F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73643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9C6F33-B67F-4FD6-B90E-85C69E9965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63675"/>
      </p:ext>
    </p:extLst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DF567-49F0-423E-8E65-8B071D4C021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64661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89941-41AB-47F0-8E37-BDD7E60EBF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01280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1E18C-4ACE-4B43-AA2F-9BE6045D20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83189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3E99480B-7704-4037-9A99-D0C4F5FFCD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1306"/>
      </p:ext>
    </p:extLst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2A59E-835C-4010-BF04-5B6012DF33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59710"/>
      </p:ext>
    </p:extLst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2089"/>
      </p:ext>
    </p:extLst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7203"/>
      </p:ext>
    </p:extLst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16738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64951"/>
      </p:ext>
    </p:extLst>
  </p:cSld>
  <p:clrMapOvr>
    <a:masterClrMapping/>
  </p:clrMapOvr>
  <p:transition spd="slow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17937"/>
      </p:ext>
    </p:extLst>
  </p:cSld>
  <p:clrMapOvr>
    <a:masterClrMapping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79216"/>
      </p:ext>
    </p:extLst>
  </p:cSld>
  <p:clrMapOvr>
    <a:masterClrMapping/>
  </p:clrMapOvr>
  <p:transition spd="slow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35790"/>
      </p:ext>
    </p:extLst>
  </p:cSld>
  <p:clrMapOvr>
    <a:masterClrMapping/>
  </p:clrMapOvr>
  <p:transition spd="slow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61597"/>
      </p:ext>
    </p:extLst>
  </p:cSld>
  <p:clrMapOvr>
    <a:masterClrMapping/>
  </p:clrMapOvr>
  <p:transition spd="slow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26507"/>
      </p:ext>
    </p:extLst>
  </p:cSld>
  <p:clrMapOvr>
    <a:masterClrMapping/>
  </p:clrMapOvr>
  <p:transition spd="slow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56575"/>
      </p:ext>
    </p:extLst>
  </p:cSld>
  <p:clrMapOvr>
    <a:masterClrMapping/>
  </p:clrMapOvr>
  <p:transition spd="slow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32709"/>
      </p:ext>
    </p:extLst>
  </p:cSld>
  <p:clrMapOvr>
    <a:masterClrMapping/>
  </p:clrMapOvr>
  <p:transition spd="slow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75148"/>
      </p:ext>
    </p:extLst>
  </p:cSld>
  <p:clrMapOvr>
    <a:masterClrMapping/>
  </p:clrMapOvr>
  <p:transition spd="slow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12690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89371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0139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9028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84568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445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3B665-04FB-4156-BD7B-C60EEE8C809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1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4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1DB25526-4000-449C-B7FB-C841D16E56E3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8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5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5" y="4120301"/>
            <a:ext cx="5120216" cy="27958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16674" y="726828"/>
            <a:ext cx="9171485" cy="242111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333" b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CÁC EM ĐẾN VỚI </a:t>
            </a:r>
          </a:p>
          <a:p>
            <a:pPr algn="ctr"/>
            <a:r>
              <a:rPr lang="en-US" sz="5333" b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 TIN HỌC LỚP 3</a:t>
            </a:r>
          </a:p>
          <a:p>
            <a:pPr algn="ctr"/>
            <a:endParaRPr lang="en-US" sz="4267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85872" y="2618493"/>
            <a:ext cx="3020250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6400" b="1" kern="0" spc="67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Tuần 17</a:t>
            </a:r>
          </a:p>
        </p:txBody>
      </p:sp>
    </p:spTree>
    <p:extLst>
      <p:ext uri="{BB962C8B-B14F-4D97-AF65-F5344CB8AC3E}">
        <p14:creationId xmlns:p14="http://schemas.microsoft.com/office/powerpoint/2010/main" val="3745857048"/>
      </p:ext>
    </p:extLst>
  </p:cSld>
  <p:clrMapOvr>
    <a:masterClrMapping/>
  </p:clrMapOvr>
  <p:transition spd="slow">
    <p:randomBar dir="vert"/>
  </p:transition>
  <p:extLst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A0309C93-4511-40DF-AA90-7D92CD3DF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28" y="1412858"/>
            <a:ext cx="10489350" cy="46483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1282" y="4057874"/>
            <a:ext cx="928914" cy="478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465739" y="3424342"/>
            <a:ext cx="1" cy="6936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421035" y="5250074"/>
            <a:ext cx="2245479" cy="81109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286599" y="144335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92986" y="4063465"/>
            <a:ext cx="1062271" cy="478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8524120" y="4529946"/>
            <a:ext cx="1" cy="720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62653" y="2351219"/>
            <a:ext cx="2206171" cy="107312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Caps lock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0139" y="4631180"/>
            <a:ext cx="1052489" cy="478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628922" y="5110151"/>
            <a:ext cx="1" cy="6936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46213" y="5655621"/>
            <a:ext cx="2413103" cy="9483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</a:p>
        </p:txBody>
      </p:sp>
    </p:spTree>
    <p:extLst>
      <p:ext uri="{BB962C8B-B14F-4D97-AF65-F5344CB8AC3E}">
        <p14:creationId xmlns:p14="http://schemas.microsoft.com/office/powerpoint/2010/main" val="35365668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13" grpId="0" animBg="1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6599" y="144335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1507" y="1288276"/>
            <a:ext cx="10836410" cy="11552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SGK 62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mở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mềm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Word,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soạn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thảo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nội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dung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6953" y="2752782"/>
            <a:ext cx="48678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60425"/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860425"/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lung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860425"/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860425"/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veo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7911404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3734" y="1442674"/>
            <a:ext cx="4294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cách xóa kí tự: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0170" y="2417556"/>
            <a:ext cx="9757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Nhấn phím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(Xóa kí tự bên phải con trỏ)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30169" y="3500743"/>
            <a:ext cx="1030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 phím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Backspace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(Xóa kí tự bên trái con trỏ)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86599" y="144335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</p:spTree>
    <p:extLst>
      <p:ext uri="{BB962C8B-B14F-4D97-AF65-F5344CB8AC3E}">
        <p14:creationId xmlns:p14="http://schemas.microsoft.com/office/powerpoint/2010/main" val="29616519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A0309C93-4511-40DF-AA90-7D92CD3DF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71" y="1774731"/>
            <a:ext cx="9273277" cy="41094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23259" y="3149600"/>
            <a:ext cx="928914" cy="478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350859" y="3583627"/>
            <a:ext cx="681953" cy="198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037533" y="4108584"/>
            <a:ext cx="1606106" cy="107312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Phím</a:t>
            </a:r>
            <a:r>
              <a:rPr lang="en-US" sz="2800" b="1" dirty="0"/>
              <a:t>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Delete</a:t>
            </a:r>
          </a:p>
        </p:txBody>
      </p:sp>
      <p:sp>
        <p:nvSpPr>
          <p:cNvPr id="7" name="Rectangle 6"/>
          <p:cNvSpPr/>
          <p:nvPr/>
        </p:nvSpPr>
        <p:spPr>
          <a:xfrm>
            <a:off x="3286599" y="144335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8" name="Rectangle 7"/>
          <p:cNvSpPr/>
          <p:nvPr/>
        </p:nvSpPr>
        <p:spPr>
          <a:xfrm>
            <a:off x="527171" y="1012783"/>
            <a:ext cx="6700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Soạn thảo văn bản: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89258" y="3634894"/>
            <a:ext cx="521047" cy="478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8675910" y="3848469"/>
            <a:ext cx="1361623" cy="8851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25162" y="4857005"/>
            <a:ext cx="2206171" cy="107312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Phím</a:t>
            </a:r>
            <a:r>
              <a:rPr lang="en-US" sz="2800" b="1" dirty="0"/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BackSpace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34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6599" y="144335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86278" y="1992216"/>
            <a:ext cx="10189030" cy="11552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lưu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soạn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thảo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vừa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gõ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file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</a:p>
          <a:p>
            <a:pPr algn="ctr">
              <a:lnSpc>
                <a:spcPct val="100000"/>
              </a:lnSpc>
            </a:pP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- Bai so 1.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854" y="1205674"/>
            <a:ext cx="4294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297656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6599" y="144335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86278" y="1992216"/>
            <a:ext cx="10189030" cy="11552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mở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soạn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thảo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vừa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lưu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854" y="1205674"/>
            <a:ext cx="565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581620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3677" y="125933"/>
            <a:ext cx="3424645" cy="72344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3" y="642541"/>
            <a:ext cx="10515600" cy="155765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Word,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3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3" y="3524967"/>
            <a:ext cx="10798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 lock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3" y="2262290"/>
            <a:ext cx="1051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901" r="11511"/>
          <a:stretch/>
        </p:blipFill>
        <p:spPr>
          <a:xfrm>
            <a:off x="1625176" y="1386686"/>
            <a:ext cx="666206" cy="8135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3" y="4806738"/>
            <a:ext cx="10798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3" y="5626844"/>
            <a:ext cx="10798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1602" y="4618514"/>
            <a:ext cx="888738" cy="8079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6110" t="19557" r="62041" b="18325"/>
          <a:stretch/>
        </p:blipFill>
        <p:spPr>
          <a:xfrm>
            <a:off x="10851784" y="5360736"/>
            <a:ext cx="1028003" cy="84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22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3189" y="2537433"/>
            <a:ext cx="11071654" cy="156658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1: BƯỚC ĐẦU SOẠN THẢO VĂN BẢN </a:t>
            </a:r>
            <a:r>
              <a:rPr lang="en-US" sz="4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4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Tiết</a:t>
            </a:r>
            <a:r>
              <a:rPr lang="en-US" sz="4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2)</a:t>
            </a:r>
          </a:p>
          <a:p>
            <a:pPr algn="ctr">
              <a:lnSpc>
                <a:spcPct val="150000"/>
              </a:lnSpc>
            </a:pPr>
            <a:r>
              <a:rPr lang="en-US" sz="40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</a:t>
            </a:r>
            <a:r>
              <a:rPr lang="en-US" sz="4000" b="1" i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Trang</a:t>
            </a:r>
            <a:r>
              <a:rPr lang="en-US" sz="40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61)</a:t>
            </a: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2125975" y="1486724"/>
            <a:ext cx="8142165" cy="80021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4400" b="1" kern="0" spc="67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CHỦ ĐỀ 3: SOẠN THẢO VĂN BẢN</a:t>
            </a:r>
          </a:p>
        </p:txBody>
      </p:sp>
    </p:spTree>
    <p:extLst>
      <p:ext uri="{BB962C8B-B14F-4D97-AF65-F5344CB8AC3E}">
        <p14:creationId xmlns:p14="http://schemas.microsoft.com/office/powerpoint/2010/main" val="2330604797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552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2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2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77680" y="2579584"/>
            <a:ext cx="10686033" cy="1296519"/>
            <a:chOff x="1080665" y="3087336"/>
            <a:chExt cx="10686033" cy="1296519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087336"/>
              <a:ext cx="10686033" cy="129651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2" name="组合 7"/>
            <p:cNvGrpSpPr/>
            <p:nvPr/>
          </p:nvGrpSpPr>
          <p:grpSpPr>
            <a:xfrm>
              <a:off x="1354371" y="3305406"/>
              <a:ext cx="707566" cy="707566"/>
              <a:chOff x="1304973" y="2028394"/>
              <a:chExt cx="530675" cy="530674"/>
            </a:xfrm>
          </p:grpSpPr>
          <p:sp>
            <p:nvSpPr>
              <p:cNvPr id="13" name="椭圆 33"/>
              <p:cNvSpPr/>
              <p:nvPr/>
            </p:nvSpPr>
            <p:spPr>
              <a:xfrm>
                <a:off x="1304973" y="2028394"/>
                <a:ext cx="530675" cy="53067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4" name="文本框 37"/>
              <p:cNvSpPr txBox="1"/>
              <p:nvPr/>
            </p:nvSpPr>
            <p:spPr>
              <a:xfrm>
                <a:off x="1330341" y="2074440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01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2" name="文本框 45"/>
            <p:cNvSpPr txBox="1"/>
            <p:nvPr/>
          </p:nvSpPr>
          <p:spPr>
            <a:xfrm>
              <a:off x="2159993" y="3211752"/>
              <a:ext cx="9606705" cy="913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 b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Thực hiện được các thao tác lưu văn bản và mở văn bản đã có sẵn để chỉnh sửa.</a:t>
              </a:r>
              <a:endParaRPr lang="zh-CN" altLang="en-US" sz="2667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77681" y="4305823"/>
            <a:ext cx="10686032" cy="1162033"/>
            <a:chOff x="1080665" y="4029721"/>
            <a:chExt cx="10686032" cy="1456679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029721"/>
              <a:ext cx="10686032" cy="145667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1388196" y="4240155"/>
              <a:ext cx="707565" cy="810989"/>
              <a:chOff x="1330341" y="2577061"/>
              <a:chExt cx="530674" cy="608242"/>
            </a:xfrm>
          </p:grpSpPr>
          <p:sp>
            <p:nvSpPr>
              <p:cNvPr id="16" name="椭圆 34"/>
              <p:cNvSpPr/>
              <p:nvPr/>
            </p:nvSpPr>
            <p:spPr>
              <a:xfrm>
                <a:off x="1330341" y="2577061"/>
                <a:ext cx="530674" cy="608242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7" name="文本框 38"/>
              <p:cNvSpPr txBox="1"/>
              <p:nvPr/>
            </p:nvSpPr>
            <p:spPr>
              <a:xfrm>
                <a:off x="1350089" y="2590443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02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3" name="文本框 46"/>
            <p:cNvSpPr txBox="1"/>
            <p:nvPr/>
          </p:nvSpPr>
          <p:spPr>
            <a:xfrm>
              <a:off x="2159994" y="4154138"/>
              <a:ext cx="9354673" cy="1144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 b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Soạn thảo và trình bày được văn bản ngắn trên phần mềm Word.</a:t>
              </a:r>
              <a:endParaRPr lang="zh-CN" altLang="en-US" sz="2667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78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7340" y="170165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5226" y="958936"/>
            <a:ext cx="10953629" cy="10730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– SGK 63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mở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Word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soạn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thảo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thơ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dấu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rồi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lưu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tệp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–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so 2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6717" y="1967037"/>
            <a:ext cx="6928249" cy="457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Sương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sớm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long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lanh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Cành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rung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rinh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Bầy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non</a:t>
            </a:r>
          </a:p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vang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Đàn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lượn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múa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tung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lượn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Theo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tới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43271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>
            <a:extLst>
              <a:ext uri="{FF2B5EF4-FFF2-40B4-BE49-F238E27FC236}">
                <a16:creationId xmlns:a16="http://schemas.microsoft.com/office/drawing/2014/main" id="{2176E562-305D-40B2-9A81-8EF92101E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585" y="177341"/>
            <a:ext cx="105727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09585" eaLnBrk="1" hangingPunct="1"/>
            <a: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</a:t>
            </a:r>
            <a:endParaRPr lang="en-US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AAF212-7B02-4992-A99C-8EBFED6E1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464735"/>
            <a:ext cx="10058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DF3713-83F3-4DA2-AA28-02688269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580747"/>
            <a:ext cx="10464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EA4318-D6A6-41C6-A533-FCF96F8E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750735"/>
            <a:ext cx="10668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BBBF53-0725-429F-8261-BD12BF61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4" y="4893737"/>
            <a:ext cx="11097682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cầu của giáo viên.</a:t>
            </a:r>
            <a:endParaRPr lang="en-US" altLang="en-US" sz="3733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0285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7340" y="170165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0951" y="1313899"/>
            <a:ext cx="6928249" cy="4831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Troi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Suong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som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long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lanh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Mat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nuoc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Canh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la rung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rinh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Bay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non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Hat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vang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Dan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buom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luon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mua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tung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tang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luon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Theo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buoc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chan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toi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truong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70634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4440" y="199193"/>
            <a:ext cx="8956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C. HOẠT ĐỘNG ỨNG DỤNG, MỞ RỘNG</a:t>
            </a:r>
          </a:p>
        </p:txBody>
      </p:sp>
      <p:pic>
        <p:nvPicPr>
          <p:cNvPr id="4" name="Picture 4" descr="ch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487" y="3788228"/>
            <a:ext cx="2555713" cy="276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5109029" y="1640114"/>
            <a:ext cx="5617028" cy="2148114"/>
          </a:xfrm>
          <a:prstGeom prst="wedgeRoundRectCallout">
            <a:avLst>
              <a:gd name="adj1" fmla="val -84588"/>
              <a:gd name="adj2" fmla="val 6577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Save</a:t>
            </a:r>
            <a:r>
              <a:rPr lang="en-US" sz="32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Save As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74036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4440" y="199193"/>
            <a:ext cx="8956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C. HOẠT ĐỘNG ỨNG DỤNG, MỞ RỘNG</a:t>
            </a:r>
          </a:p>
        </p:txBody>
      </p:sp>
      <p:pic>
        <p:nvPicPr>
          <p:cNvPr id="4" name="Picture 4" descr="ch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487" y="3788228"/>
            <a:ext cx="2555713" cy="276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5109029" y="1640114"/>
            <a:ext cx="5994400" cy="2322286"/>
          </a:xfrm>
          <a:prstGeom prst="wedgeRoundRectCallout">
            <a:avLst>
              <a:gd name="adj1" fmla="val -84588"/>
              <a:gd name="adj2" fmla="val 6577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Arial" pitchFamily="34" charset="0"/>
                <a:cs typeface="Arial" pitchFamily="34" charset="0"/>
              </a:rPr>
              <a:t>So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sánh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giống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nhấn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phím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Enter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nhấn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phím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Shift + Enter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soạn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thảo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văn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29008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A0309C93-4511-40DF-AA90-7D92CD3DF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30" y="427814"/>
            <a:ext cx="10484081" cy="46459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19144" y="3608983"/>
            <a:ext cx="1104741" cy="478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871514" y="4113865"/>
            <a:ext cx="1" cy="10731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500253" y="5232509"/>
            <a:ext cx="2351314" cy="73286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Phím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Enter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8189258" y="3086470"/>
            <a:ext cx="1056342" cy="478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8675910" y="3565441"/>
            <a:ext cx="0" cy="1621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8429" y="5186988"/>
            <a:ext cx="2206171" cy="77838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Phím</a:t>
            </a:r>
            <a:r>
              <a:rPr lang="en-US" sz="3200" b="1" dirty="0">
                <a:solidFill>
                  <a:srgbClr val="FF0000"/>
                </a:solidFill>
              </a:rPr>
              <a:t> Shift</a:t>
            </a:r>
          </a:p>
        </p:txBody>
      </p:sp>
    </p:spTree>
    <p:extLst>
      <p:ext uri="{BB962C8B-B14F-4D97-AF65-F5344CB8AC3E}">
        <p14:creationId xmlns:p14="http://schemas.microsoft.com/office/powerpoint/2010/main" val="3665456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3677" y="125933"/>
            <a:ext cx="3424645" cy="72344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7727" y="1352338"/>
            <a:ext cx="10798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7727" y="2150625"/>
            <a:ext cx="11312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As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5389" y="3241394"/>
            <a:ext cx="10798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5389" y="4547680"/>
            <a:ext cx="10798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 +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45308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01953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89708" y="3904842"/>
            <a:ext cx="3532572" cy="270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176101" y="3748087"/>
            <a:ext cx="1904365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</a:p>
        </p:txBody>
      </p:sp>
      <p:cxnSp>
        <p:nvCxnSpPr>
          <p:cNvPr id="11" name="Elbow Connector 10"/>
          <p:cNvCxnSpPr/>
          <p:nvPr/>
        </p:nvCxnSpPr>
        <p:spPr>
          <a:xfrm rot="10800000">
            <a:off x="3944254" y="2952207"/>
            <a:ext cx="2077591" cy="799739"/>
          </a:xfrm>
          <a:prstGeom prst="bentConnector3">
            <a:avLst>
              <a:gd name="adj1" fmla="val -3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flipV="1">
            <a:off x="6487912" y="2919490"/>
            <a:ext cx="1788795" cy="809626"/>
          </a:xfrm>
          <a:prstGeom prst="bentConnector3">
            <a:avLst>
              <a:gd name="adj1" fmla="val 1073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4" y="1039683"/>
            <a:ext cx="3631940" cy="2709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03140" y="1536196"/>
            <a:ext cx="313136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9016639" y="3729116"/>
            <a:ext cx="1904365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2542085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01953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220" y="3545543"/>
            <a:ext cx="2457626" cy="251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h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25" y="3545544"/>
            <a:ext cx="2678181" cy="241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G00029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346" y="3545543"/>
            <a:ext cx="2594160" cy="257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7047514" y="4760258"/>
            <a:ext cx="1459992" cy="0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2600" b="1" kern="0">
              <a:solidFill>
                <a:srgbClr val="3366CC"/>
              </a:solidFill>
              <a:latin typeface="+mj-lt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066355" y="650521"/>
            <a:ext cx="5300892" cy="209288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kern="0" dirty="0">
                <a:solidFill>
                  <a:srgbClr val="000099"/>
                </a:solidFill>
                <a:latin typeface="+mj-lt"/>
              </a:rPr>
              <a:t> </a:t>
            </a:r>
            <a:r>
              <a:rPr lang="en-US" altLang="en-US" sz="2800" kern="0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Hằng ngày các em viết bài trên lớp, làm bài tập, viết thư... là các em đã soạn thảo rồi </a:t>
            </a:r>
            <a:r>
              <a:rPr lang="en-US" altLang="en-US" sz="2800" kern="0" dirty="0" err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đấy</a:t>
            </a:r>
            <a:r>
              <a:rPr lang="en-US" altLang="en-US" sz="2800" kern="0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740721" y="457680"/>
            <a:ext cx="3711388" cy="2478562"/>
          </a:xfrm>
          <a:prstGeom prst="wedgeEllipseCallout">
            <a:avLst>
              <a:gd name="adj1" fmla="val -4973"/>
              <a:gd name="adj2" fmla="val 86238"/>
            </a:avLst>
          </a:prstGeom>
          <a:blipFill>
            <a:blip r:embed="rId6"/>
            <a:tile tx="0" ty="0" sx="100000" sy="100000" flip="none" algn="tl"/>
          </a:blip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kern="0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Em đã soạn thảo văn bản bao giờ chưa?</a:t>
            </a:r>
          </a:p>
        </p:txBody>
      </p:sp>
    </p:spTree>
    <p:extLst>
      <p:ext uri="{BB962C8B-B14F-4D97-AF65-F5344CB8AC3E}">
        <p14:creationId xmlns:p14="http://schemas.microsoft.com/office/powerpoint/2010/main" val="23606882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3189" y="2537433"/>
            <a:ext cx="11071654" cy="135421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1: BƯỚC ĐẦU SOẠN THẢO VĂN BẢN </a:t>
            </a:r>
            <a:r>
              <a:rPr lang="en-US" sz="4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4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Tiết</a:t>
            </a:r>
            <a:r>
              <a:rPr lang="en-US" sz="4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1)</a:t>
            </a:r>
          </a:p>
          <a:p>
            <a:pPr algn="ctr"/>
            <a:r>
              <a:rPr lang="en-US" sz="40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</a:t>
            </a:r>
            <a:r>
              <a:rPr lang="en-US" sz="4000" b="1" i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Trang</a:t>
            </a:r>
            <a:r>
              <a:rPr lang="en-US" sz="40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61)</a:t>
            </a: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2125975" y="1486724"/>
            <a:ext cx="8142165" cy="80021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4400" b="1" kern="0" spc="67" dirty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CHỦ ĐỀ 3: SOẠN THẢO VĂN BẢN</a:t>
            </a:r>
          </a:p>
        </p:txBody>
      </p:sp>
    </p:spTree>
    <p:extLst>
      <p:ext uri="{BB962C8B-B14F-4D97-AF65-F5344CB8AC3E}">
        <p14:creationId xmlns:p14="http://schemas.microsoft.com/office/powerpoint/2010/main" val="536012708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552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2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2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77680" y="2579584"/>
            <a:ext cx="10686033" cy="1296519"/>
            <a:chOff x="1080665" y="3087336"/>
            <a:chExt cx="10686033" cy="1296519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087336"/>
              <a:ext cx="10686033" cy="129651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2" name="组合 7"/>
            <p:cNvGrpSpPr/>
            <p:nvPr/>
          </p:nvGrpSpPr>
          <p:grpSpPr>
            <a:xfrm>
              <a:off x="1354371" y="3305406"/>
              <a:ext cx="707566" cy="707566"/>
              <a:chOff x="1304973" y="2028394"/>
              <a:chExt cx="530675" cy="530674"/>
            </a:xfrm>
          </p:grpSpPr>
          <p:sp>
            <p:nvSpPr>
              <p:cNvPr id="13" name="椭圆 33"/>
              <p:cNvSpPr/>
              <p:nvPr/>
            </p:nvSpPr>
            <p:spPr>
              <a:xfrm>
                <a:off x="1304973" y="2028394"/>
                <a:ext cx="530675" cy="53067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4" name="文本框 37"/>
              <p:cNvSpPr txBox="1"/>
              <p:nvPr/>
            </p:nvSpPr>
            <p:spPr>
              <a:xfrm>
                <a:off x="1330341" y="2074440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01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2" name="文本框 45"/>
            <p:cNvSpPr txBox="1"/>
            <p:nvPr/>
          </p:nvSpPr>
          <p:spPr>
            <a:xfrm>
              <a:off x="2159993" y="3211752"/>
              <a:ext cx="9606705" cy="913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 b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Thực hiện được các thao tác lưu văn bản và mở văn bản đã có sẵn để chỉnh sửa.</a:t>
              </a:r>
              <a:endParaRPr lang="zh-CN" altLang="en-US" sz="2667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77681" y="4305823"/>
            <a:ext cx="10686032" cy="1162033"/>
            <a:chOff x="1080665" y="4029721"/>
            <a:chExt cx="10686032" cy="1456679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029721"/>
              <a:ext cx="10686032" cy="145667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1388196" y="4240155"/>
              <a:ext cx="707565" cy="810989"/>
              <a:chOff x="1330341" y="2577061"/>
              <a:chExt cx="530674" cy="608242"/>
            </a:xfrm>
          </p:grpSpPr>
          <p:sp>
            <p:nvSpPr>
              <p:cNvPr id="16" name="椭圆 34"/>
              <p:cNvSpPr/>
              <p:nvPr/>
            </p:nvSpPr>
            <p:spPr>
              <a:xfrm>
                <a:off x="1330341" y="2577061"/>
                <a:ext cx="530674" cy="608242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7" name="文本框 38"/>
              <p:cNvSpPr txBox="1"/>
              <p:nvPr/>
            </p:nvSpPr>
            <p:spPr>
              <a:xfrm>
                <a:off x="1350089" y="2590443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02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3" name="文本框 46"/>
            <p:cNvSpPr txBox="1"/>
            <p:nvPr/>
          </p:nvSpPr>
          <p:spPr>
            <a:xfrm>
              <a:off x="2159994" y="4154138"/>
              <a:ext cx="9354673" cy="1144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 b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Soạn thảo và trình bày được văn bản ngắn trên phần mềm Word.</a:t>
              </a:r>
              <a:endParaRPr lang="zh-CN" altLang="en-US" sz="2667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53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5462" y="1331882"/>
            <a:ext cx="6700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Word: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00622" y="2110246"/>
            <a:ext cx="1056153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Word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07622" y="157783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9323" y="4871814"/>
            <a:ext cx="4304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Biểu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tượng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Word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401" y="3088201"/>
            <a:ext cx="1670005" cy="1415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0" y="3088201"/>
            <a:ext cx="1658984" cy="145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276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374" y="1674830"/>
            <a:ext cx="7677150" cy="4991100"/>
          </a:xfrm>
          <a:prstGeom prst="rect">
            <a:avLst/>
          </a:prstGeom>
        </p:spPr>
      </p:pic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826616" y="-3159773"/>
            <a:ext cx="6248836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2017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560704" y="1011539"/>
            <a:ext cx="616666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07622" y="157783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50955" y="933764"/>
            <a:ext cx="8393868" cy="1304934"/>
            <a:chOff x="1550955" y="933764"/>
            <a:chExt cx="8393868" cy="1304934"/>
          </a:xfrm>
        </p:grpSpPr>
        <p:sp>
          <p:nvSpPr>
            <p:cNvPr id="2" name="Rectangle 1"/>
            <p:cNvSpPr/>
            <p:nvPr/>
          </p:nvSpPr>
          <p:spPr>
            <a:xfrm>
              <a:off x="1550955" y="1963782"/>
              <a:ext cx="5398485" cy="27491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ular Callout 16"/>
            <p:cNvSpPr/>
            <p:nvPr/>
          </p:nvSpPr>
          <p:spPr>
            <a:xfrm>
              <a:off x="7383839" y="933764"/>
              <a:ext cx="2560984" cy="741066"/>
            </a:xfrm>
            <a:prstGeom prst="wedgeRoundRectCallout">
              <a:avLst>
                <a:gd name="adj1" fmla="val -66630"/>
                <a:gd name="adj2" fmla="val 87414"/>
                <a:gd name="adj3" fmla="val 16667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n-US" sz="26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kumimoji="0" lang="en-US" sz="2600" b="1" i="1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chọn</a:t>
              </a:r>
              <a:endPara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759252" y="2465071"/>
            <a:ext cx="9937749" cy="3872003"/>
            <a:chOff x="1759252" y="2465071"/>
            <a:chExt cx="9937749" cy="3872003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9819546" y="4067112"/>
              <a:ext cx="1877455" cy="1001759"/>
            </a:xfrm>
            <a:prstGeom prst="wedgeRoundRectCallout">
              <a:avLst>
                <a:gd name="adj1" fmla="val -96493"/>
                <a:gd name="adj2" fmla="val -18485"/>
                <a:gd name="adj3" fmla="val 16667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2600" b="1" i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Vùng soạn thảo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59252" y="2465071"/>
              <a:ext cx="7274859" cy="3872003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ounded Rectangular Callout 19"/>
          <p:cNvSpPr/>
          <p:nvPr/>
        </p:nvSpPr>
        <p:spPr>
          <a:xfrm>
            <a:off x="2430688" y="4170380"/>
            <a:ext cx="1945369" cy="898491"/>
          </a:xfrm>
          <a:prstGeom prst="wedgeRoundRectCallout">
            <a:avLst>
              <a:gd name="adj1" fmla="val -67060"/>
              <a:gd name="adj2" fmla="val -100468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600" b="1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600" b="1" i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2600" b="1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2600" b="1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endParaRPr lang="en-US" sz="2600" b="1" i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7542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332" y="1158346"/>
            <a:ext cx="6700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286599" y="144335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5389" y="1996840"/>
            <a:ext cx="10798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gõ phím, kí tự hoặc chữ cái xuất hiện tại vị trí con trỏ, đồng thời con trỏ dịch chuyển về phía bên phải kí tự đó.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8412" y="4521813"/>
            <a:ext cx="10798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 lock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1764" y="3313969"/>
            <a:ext cx="10798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21071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e1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949</Words>
  <Application>Microsoft Office PowerPoint</Application>
  <PresentationFormat>Widescreen</PresentationFormat>
  <Paragraphs>115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等线</vt:lpstr>
      <vt:lpstr>Arial</vt:lpstr>
      <vt:lpstr>Calibri</vt:lpstr>
      <vt:lpstr>Calibri Light</vt:lpstr>
      <vt:lpstr>Tahoma</vt:lpstr>
      <vt:lpstr>Times New Roman</vt:lpstr>
      <vt:lpstr>Office Theme</vt:lpstr>
      <vt:lpstr>1_Office Theme</vt:lpstr>
      <vt:lpstr>Theme15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</vt:vector>
  </TitlesOfParts>
  <Company>Windows 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MyLaptop</cp:lastModifiedBy>
  <cp:revision>36</cp:revision>
  <dcterms:created xsi:type="dcterms:W3CDTF">2021-12-21T15:08:42Z</dcterms:created>
  <dcterms:modified xsi:type="dcterms:W3CDTF">2021-12-25T10:17:00Z</dcterms:modified>
</cp:coreProperties>
</file>