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300" r:id="rId3"/>
    <p:sldId id="301" r:id="rId4"/>
    <p:sldId id="302" r:id="rId5"/>
    <p:sldId id="303" r:id="rId6"/>
    <p:sldId id="304" r:id="rId7"/>
    <p:sldId id="258" r:id="rId8"/>
    <p:sldId id="259" r:id="rId9"/>
    <p:sldId id="263" r:id="rId10"/>
    <p:sldId id="318" r:id="rId11"/>
    <p:sldId id="305" r:id="rId12"/>
    <p:sldId id="306" r:id="rId13"/>
    <p:sldId id="264" r:id="rId14"/>
    <p:sldId id="307" r:id="rId15"/>
    <p:sldId id="281" r:id="rId16"/>
    <p:sldId id="319" r:id="rId17"/>
    <p:sldId id="316" r:id="rId18"/>
    <p:sldId id="321" r:id="rId19"/>
    <p:sldId id="323" r:id="rId20"/>
    <p:sldId id="322" r:id="rId21"/>
    <p:sldId id="320" r:id="rId22"/>
    <p:sldId id="266" r:id="rId23"/>
    <p:sldId id="325" r:id="rId24"/>
    <p:sldId id="287" r:id="rId25"/>
    <p:sldId id="308" r:id="rId26"/>
    <p:sldId id="309" r:id="rId27"/>
    <p:sldId id="291" r:id="rId28"/>
    <p:sldId id="312" r:id="rId29"/>
    <p:sldId id="310" r:id="rId30"/>
    <p:sldId id="311" r:id="rId31"/>
    <p:sldId id="313" r:id="rId32"/>
    <p:sldId id="314" r:id="rId33"/>
    <p:sldId id="315" r:id="rId34"/>
    <p:sldId id="324" r:id="rId35"/>
  </p:sldIdLst>
  <p:sldSz cx="9144000" cy="5143500" type="screen16x9"/>
  <p:notesSz cx="6858000" cy="9144000"/>
  <p:embeddedFontLst>
    <p:embeddedFont>
      <p:font typeface=".VnArial" panose="020B0604020202020204"/>
      <p:regular r:id="rId37"/>
      <p:bold r:id="rId38"/>
      <p:italic r:id="rId39"/>
      <p:boldItalic r:id="rId40"/>
    </p:embeddedFont>
    <p:embeddedFont>
      <p:font typeface=".VnTimeH" panose="020B7200000000000000"/>
      <p:regular r:id="rId41"/>
      <p:bold r:id="rId42"/>
      <p:italic r:id="rId43"/>
      <p:boldItalic r:id="rId44"/>
    </p:embeddedFont>
    <p:embeddedFont>
      <p:font typeface="Droid Serif" panose="020B0604020202020204" charset="0"/>
      <p:regular r:id="rId45"/>
      <p:bold r:id="rId46"/>
      <p:italic r:id="rId47"/>
      <p:boldItalic r:id="rId48"/>
    </p:embeddedFont>
    <p:embeddedFont>
      <p:font typeface="Old Standard TT" panose="020B0604020202020204" charset="0"/>
      <p:regular r:id="rId49"/>
      <p:bold r:id="rId50"/>
      <p:italic r:id="rId51"/>
    </p:embeddedFont>
    <p:embeddedFont>
      <p:font typeface="Playfair Display" panose="00000500000000000000" pitchFamily="2" charset="0"/>
      <p:regular r:id="rId52"/>
      <p:bold r:id="rId53"/>
      <p:italic r:id="rId54"/>
      <p:boldItalic r:id="rId55"/>
    </p:embeddedFont>
    <p:embeddedFont>
      <p:font typeface="Tinos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784"/>
    <a:srgbClr val="006600"/>
    <a:srgbClr val="FF00FF"/>
    <a:srgbClr val="FF71A0"/>
    <a:srgbClr val="FF99FF"/>
    <a:srgbClr val="EEE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0F44C6-24CD-47BB-AA9A-A0C70CC583C6}">
  <a:tblStyle styleId="{320F44C6-24CD-47BB-AA9A-A0C70CC583C6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7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1994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556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764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777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842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026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476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30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458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727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919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072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104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88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ristmas 2014 special templat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964262" y="600788"/>
            <a:ext cx="435552" cy="432947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339809" y="1943553"/>
            <a:ext cx="372821" cy="363280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rot="1800060">
            <a:off x="7919647" y="4385468"/>
            <a:ext cx="349027" cy="340095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587927">
            <a:off x="8134931" y="3169061"/>
            <a:ext cx="533174" cy="554818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 rot="-2700385" flipH="1">
            <a:off x="1961063" y="168629"/>
            <a:ext cx="409037" cy="1397499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7778810" y="1921168"/>
            <a:ext cx="533170" cy="408044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 rot="9479742" flipH="1">
            <a:off x="5799316" y="3981572"/>
            <a:ext cx="533093" cy="1041801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 flipH="1">
            <a:off x="6480439" y="2871800"/>
            <a:ext cx="1272517" cy="359944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 flipH="1">
            <a:off x="971684" y="1665894"/>
            <a:ext cx="1681339" cy="443863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 rot="6820529">
            <a:off x="6823055" y="3239700"/>
            <a:ext cx="456899" cy="1560921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7261852" y="2449553"/>
            <a:ext cx="444794" cy="46714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 rot="7914144">
            <a:off x="6222840" y="3845614"/>
            <a:ext cx="591503" cy="1132932"/>
          </a:xfrm>
          <a:custGeom>
            <a:avLst/>
            <a:gdLst/>
            <a:ahLst/>
            <a:cxnLst/>
            <a:rect l="0" t="0" r="0" b="0"/>
            <a:pathLst>
              <a:path w="21322" h="40839" extrusionOk="0">
                <a:moveTo>
                  <a:pt x="5346" y="0"/>
                </a:moveTo>
                <a:lnTo>
                  <a:pt x="4926" y="60"/>
                </a:lnTo>
                <a:lnTo>
                  <a:pt x="4505" y="241"/>
                </a:lnTo>
                <a:lnTo>
                  <a:pt x="4205" y="541"/>
                </a:lnTo>
                <a:lnTo>
                  <a:pt x="4085" y="721"/>
                </a:lnTo>
                <a:lnTo>
                  <a:pt x="3965" y="961"/>
                </a:lnTo>
                <a:lnTo>
                  <a:pt x="3785" y="1682"/>
                </a:lnTo>
                <a:lnTo>
                  <a:pt x="3724" y="2403"/>
                </a:lnTo>
                <a:lnTo>
                  <a:pt x="3785" y="3123"/>
                </a:lnTo>
                <a:lnTo>
                  <a:pt x="3965" y="3844"/>
                </a:lnTo>
                <a:lnTo>
                  <a:pt x="4205" y="4565"/>
                </a:lnTo>
                <a:lnTo>
                  <a:pt x="4565" y="5225"/>
                </a:lnTo>
                <a:lnTo>
                  <a:pt x="4986" y="5826"/>
                </a:lnTo>
                <a:lnTo>
                  <a:pt x="5406" y="6366"/>
                </a:lnTo>
                <a:lnTo>
                  <a:pt x="5947" y="6847"/>
                </a:lnTo>
                <a:lnTo>
                  <a:pt x="6547" y="7207"/>
                </a:lnTo>
                <a:lnTo>
                  <a:pt x="7148" y="7447"/>
                </a:lnTo>
                <a:lnTo>
                  <a:pt x="7808" y="7688"/>
                </a:lnTo>
                <a:lnTo>
                  <a:pt x="8289" y="7868"/>
                </a:lnTo>
                <a:lnTo>
                  <a:pt x="8829" y="8048"/>
                </a:lnTo>
                <a:lnTo>
                  <a:pt x="9070" y="8108"/>
                </a:lnTo>
                <a:lnTo>
                  <a:pt x="9370" y="8168"/>
                </a:lnTo>
                <a:lnTo>
                  <a:pt x="9610" y="8108"/>
                </a:lnTo>
                <a:lnTo>
                  <a:pt x="9850" y="8048"/>
                </a:lnTo>
                <a:lnTo>
                  <a:pt x="10090" y="7868"/>
                </a:lnTo>
                <a:lnTo>
                  <a:pt x="10090" y="9129"/>
                </a:lnTo>
                <a:lnTo>
                  <a:pt x="10090" y="10390"/>
                </a:lnTo>
                <a:lnTo>
                  <a:pt x="10151" y="12852"/>
                </a:lnTo>
                <a:lnTo>
                  <a:pt x="10151" y="14654"/>
                </a:lnTo>
                <a:lnTo>
                  <a:pt x="9790" y="14174"/>
                </a:lnTo>
                <a:lnTo>
                  <a:pt x="9370" y="13813"/>
                </a:lnTo>
                <a:lnTo>
                  <a:pt x="7808" y="12552"/>
                </a:lnTo>
                <a:lnTo>
                  <a:pt x="6187" y="11291"/>
                </a:lnTo>
                <a:lnTo>
                  <a:pt x="5526" y="10810"/>
                </a:lnTo>
                <a:lnTo>
                  <a:pt x="4866" y="10270"/>
                </a:lnTo>
                <a:lnTo>
                  <a:pt x="4565" y="9910"/>
                </a:lnTo>
                <a:lnTo>
                  <a:pt x="4325" y="9609"/>
                </a:lnTo>
                <a:lnTo>
                  <a:pt x="4145" y="9249"/>
                </a:lnTo>
                <a:lnTo>
                  <a:pt x="4085" y="8829"/>
                </a:lnTo>
                <a:lnTo>
                  <a:pt x="4085" y="8408"/>
                </a:lnTo>
                <a:lnTo>
                  <a:pt x="3965" y="8048"/>
                </a:lnTo>
                <a:lnTo>
                  <a:pt x="3785" y="7688"/>
                </a:lnTo>
                <a:lnTo>
                  <a:pt x="3544" y="7447"/>
                </a:lnTo>
                <a:lnTo>
                  <a:pt x="3184" y="7267"/>
                </a:lnTo>
                <a:lnTo>
                  <a:pt x="2824" y="7147"/>
                </a:lnTo>
                <a:lnTo>
                  <a:pt x="2463" y="7087"/>
                </a:lnTo>
                <a:lnTo>
                  <a:pt x="2043" y="7087"/>
                </a:lnTo>
                <a:lnTo>
                  <a:pt x="1683" y="7147"/>
                </a:lnTo>
                <a:lnTo>
                  <a:pt x="1322" y="7327"/>
                </a:lnTo>
                <a:lnTo>
                  <a:pt x="962" y="7507"/>
                </a:lnTo>
                <a:lnTo>
                  <a:pt x="722" y="7748"/>
                </a:lnTo>
                <a:lnTo>
                  <a:pt x="481" y="8048"/>
                </a:lnTo>
                <a:lnTo>
                  <a:pt x="361" y="8408"/>
                </a:lnTo>
                <a:lnTo>
                  <a:pt x="361" y="8829"/>
                </a:lnTo>
                <a:lnTo>
                  <a:pt x="421" y="9369"/>
                </a:lnTo>
                <a:lnTo>
                  <a:pt x="722" y="10150"/>
                </a:lnTo>
                <a:lnTo>
                  <a:pt x="1142" y="10871"/>
                </a:lnTo>
                <a:lnTo>
                  <a:pt x="1622" y="11531"/>
                </a:lnTo>
                <a:lnTo>
                  <a:pt x="2223" y="12132"/>
                </a:lnTo>
                <a:lnTo>
                  <a:pt x="2884" y="12612"/>
                </a:lnTo>
                <a:lnTo>
                  <a:pt x="3604" y="13033"/>
                </a:lnTo>
                <a:lnTo>
                  <a:pt x="4385" y="13393"/>
                </a:lnTo>
                <a:lnTo>
                  <a:pt x="5166" y="13633"/>
                </a:lnTo>
                <a:lnTo>
                  <a:pt x="6127" y="13813"/>
                </a:lnTo>
                <a:lnTo>
                  <a:pt x="7208" y="13993"/>
                </a:lnTo>
                <a:lnTo>
                  <a:pt x="7688" y="14114"/>
                </a:lnTo>
                <a:lnTo>
                  <a:pt x="8169" y="14294"/>
                </a:lnTo>
                <a:lnTo>
                  <a:pt x="8589" y="14474"/>
                </a:lnTo>
                <a:lnTo>
                  <a:pt x="9009" y="14714"/>
                </a:lnTo>
                <a:lnTo>
                  <a:pt x="9370" y="15135"/>
                </a:lnTo>
                <a:lnTo>
                  <a:pt x="9670" y="15555"/>
                </a:lnTo>
                <a:lnTo>
                  <a:pt x="9970" y="16035"/>
                </a:lnTo>
                <a:lnTo>
                  <a:pt x="10151" y="16516"/>
                </a:lnTo>
                <a:lnTo>
                  <a:pt x="10211" y="16816"/>
                </a:lnTo>
                <a:lnTo>
                  <a:pt x="10211" y="17176"/>
                </a:lnTo>
                <a:lnTo>
                  <a:pt x="10211" y="17957"/>
                </a:lnTo>
                <a:lnTo>
                  <a:pt x="10211" y="18618"/>
                </a:lnTo>
                <a:lnTo>
                  <a:pt x="10211" y="18798"/>
                </a:lnTo>
                <a:lnTo>
                  <a:pt x="10271" y="18918"/>
                </a:lnTo>
                <a:lnTo>
                  <a:pt x="10331" y="22101"/>
                </a:lnTo>
                <a:lnTo>
                  <a:pt x="10391" y="23422"/>
                </a:lnTo>
                <a:lnTo>
                  <a:pt x="9430" y="23182"/>
                </a:lnTo>
                <a:lnTo>
                  <a:pt x="8589" y="22822"/>
                </a:lnTo>
                <a:lnTo>
                  <a:pt x="8109" y="22642"/>
                </a:lnTo>
                <a:lnTo>
                  <a:pt x="7748" y="22401"/>
                </a:lnTo>
                <a:lnTo>
                  <a:pt x="7328" y="22161"/>
                </a:lnTo>
                <a:lnTo>
                  <a:pt x="6907" y="21801"/>
                </a:lnTo>
                <a:lnTo>
                  <a:pt x="6127" y="21080"/>
                </a:lnTo>
                <a:lnTo>
                  <a:pt x="5406" y="20299"/>
                </a:lnTo>
                <a:lnTo>
                  <a:pt x="4685" y="19459"/>
                </a:lnTo>
                <a:lnTo>
                  <a:pt x="4025" y="18618"/>
                </a:lnTo>
                <a:lnTo>
                  <a:pt x="3664" y="18197"/>
                </a:lnTo>
                <a:lnTo>
                  <a:pt x="3304" y="17897"/>
                </a:lnTo>
                <a:lnTo>
                  <a:pt x="2884" y="17717"/>
                </a:lnTo>
                <a:lnTo>
                  <a:pt x="2463" y="17597"/>
                </a:lnTo>
                <a:lnTo>
                  <a:pt x="2043" y="17597"/>
                </a:lnTo>
                <a:lnTo>
                  <a:pt x="1622" y="17657"/>
                </a:lnTo>
                <a:lnTo>
                  <a:pt x="1262" y="17837"/>
                </a:lnTo>
                <a:lnTo>
                  <a:pt x="902" y="18077"/>
                </a:lnTo>
                <a:lnTo>
                  <a:pt x="602" y="18318"/>
                </a:lnTo>
                <a:lnTo>
                  <a:pt x="301" y="18678"/>
                </a:lnTo>
                <a:lnTo>
                  <a:pt x="121" y="19038"/>
                </a:lnTo>
                <a:lnTo>
                  <a:pt x="61" y="19459"/>
                </a:lnTo>
                <a:lnTo>
                  <a:pt x="1" y="19879"/>
                </a:lnTo>
                <a:lnTo>
                  <a:pt x="121" y="20299"/>
                </a:lnTo>
                <a:lnTo>
                  <a:pt x="301" y="20780"/>
                </a:lnTo>
                <a:lnTo>
                  <a:pt x="602" y="21200"/>
                </a:lnTo>
                <a:lnTo>
                  <a:pt x="1142" y="21741"/>
                </a:lnTo>
                <a:lnTo>
                  <a:pt x="1683" y="22281"/>
                </a:lnTo>
                <a:lnTo>
                  <a:pt x="2283" y="22762"/>
                </a:lnTo>
                <a:lnTo>
                  <a:pt x="2944" y="23182"/>
                </a:lnTo>
                <a:lnTo>
                  <a:pt x="3604" y="23542"/>
                </a:lnTo>
                <a:lnTo>
                  <a:pt x="4265" y="23843"/>
                </a:lnTo>
                <a:lnTo>
                  <a:pt x="4986" y="24083"/>
                </a:lnTo>
                <a:lnTo>
                  <a:pt x="5706" y="24263"/>
                </a:lnTo>
                <a:lnTo>
                  <a:pt x="6847" y="24503"/>
                </a:lnTo>
                <a:lnTo>
                  <a:pt x="7988" y="24623"/>
                </a:lnTo>
                <a:lnTo>
                  <a:pt x="9190" y="24684"/>
                </a:lnTo>
                <a:lnTo>
                  <a:pt x="9790" y="24684"/>
                </a:lnTo>
                <a:lnTo>
                  <a:pt x="10391" y="24623"/>
                </a:lnTo>
                <a:lnTo>
                  <a:pt x="10511" y="30629"/>
                </a:lnTo>
                <a:lnTo>
                  <a:pt x="9910" y="30569"/>
                </a:lnTo>
                <a:lnTo>
                  <a:pt x="9250" y="30509"/>
                </a:lnTo>
                <a:lnTo>
                  <a:pt x="8709" y="30329"/>
                </a:lnTo>
                <a:lnTo>
                  <a:pt x="8229" y="30089"/>
                </a:lnTo>
                <a:lnTo>
                  <a:pt x="7748" y="29788"/>
                </a:lnTo>
                <a:lnTo>
                  <a:pt x="7268" y="29548"/>
                </a:lnTo>
                <a:lnTo>
                  <a:pt x="6307" y="29068"/>
                </a:lnTo>
                <a:lnTo>
                  <a:pt x="5346" y="28587"/>
                </a:lnTo>
                <a:lnTo>
                  <a:pt x="4385" y="28047"/>
                </a:lnTo>
                <a:lnTo>
                  <a:pt x="3965" y="27746"/>
                </a:lnTo>
                <a:lnTo>
                  <a:pt x="3544" y="27386"/>
                </a:lnTo>
                <a:lnTo>
                  <a:pt x="3244" y="27146"/>
                </a:lnTo>
                <a:lnTo>
                  <a:pt x="2884" y="26966"/>
                </a:lnTo>
                <a:lnTo>
                  <a:pt x="2523" y="26906"/>
                </a:lnTo>
                <a:lnTo>
                  <a:pt x="2163" y="26906"/>
                </a:lnTo>
                <a:lnTo>
                  <a:pt x="1803" y="26966"/>
                </a:lnTo>
                <a:lnTo>
                  <a:pt x="1442" y="27086"/>
                </a:lnTo>
                <a:lnTo>
                  <a:pt x="1142" y="27326"/>
                </a:lnTo>
                <a:lnTo>
                  <a:pt x="902" y="27506"/>
                </a:lnTo>
                <a:lnTo>
                  <a:pt x="662" y="27806"/>
                </a:lnTo>
                <a:lnTo>
                  <a:pt x="481" y="28107"/>
                </a:lnTo>
                <a:lnTo>
                  <a:pt x="361" y="28407"/>
                </a:lnTo>
                <a:lnTo>
                  <a:pt x="301" y="28767"/>
                </a:lnTo>
                <a:lnTo>
                  <a:pt x="361" y="29068"/>
                </a:lnTo>
                <a:lnTo>
                  <a:pt x="481" y="29428"/>
                </a:lnTo>
                <a:lnTo>
                  <a:pt x="662" y="29728"/>
                </a:lnTo>
                <a:lnTo>
                  <a:pt x="962" y="30029"/>
                </a:lnTo>
                <a:lnTo>
                  <a:pt x="1562" y="30449"/>
                </a:lnTo>
                <a:lnTo>
                  <a:pt x="2163" y="30929"/>
                </a:lnTo>
                <a:lnTo>
                  <a:pt x="2824" y="31290"/>
                </a:lnTo>
                <a:lnTo>
                  <a:pt x="3544" y="31650"/>
                </a:lnTo>
                <a:lnTo>
                  <a:pt x="4205" y="32010"/>
                </a:lnTo>
                <a:lnTo>
                  <a:pt x="4926" y="32251"/>
                </a:lnTo>
                <a:lnTo>
                  <a:pt x="5706" y="32431"/>
                </a:lnTo>
                <a:lnTo>
                  <a:pt x="6487" y="32491"/>
                </a:lnTo>
                <a:lnTo>
                  <a:pt x="7148" y="32431"/>
                </a:lnTo>
                <a:lnTo>
                  <a:pt x="7868" y="32311"/>
                </a:lnTo>
                <a:lnTo>
                  <a:pt x="9250" y="31950"/>
                </a:lnTo>
                <a:lnTo>
                  <a:pt x="9910" y="31830"/>
                </a:lnTo>
                <a:lnTo>
                  <a:pt x="10571" y="31650"/>
                </a:lnTo>
                <a:lnTo>
                  <a:pt x="10691" y="36094"/>
                </a:lnTo>
                <a:lnTo>
                  <a:pt x="10751" y="38316"/>
                </a:lnTo>
                <a:lnTo>
                  <a:pt x="10811" y="39397"/>
                </a:lnTo>
                <a:lnTo>
                  <a:pt x="11051" y="40478"/>
                </a:lnTo>
                <a:lnTo>
                  <a:pt x="11111" y="40598"/>
                </a:lnTo>
                <a:lnTo>
                  <a:pt x="11232" y="40719"/>
                </a:lnTo>
                <a:lnTo>
                  <a:pt x="11352" y="40779"/>
                </a:lnTo>
                <a:lnTo>
                  <a:pt x="11472" y="40839"/>
                </a:lnTo>
                <a:lnTo>
                  <a:pt x="11652" y="40779"/>
                </a:lnTo>
                <a:lnTo>
                  <a:pt x="11772" y="40719"/>
                </a:lnTo>
                <a:lnTo>
                  <a:pt x="11892" y="40598"/>
                </a:lnTo>
                <a:lnTo>
                  <a:pt x="11952" y="40478"/>
                </a:lnTo>
                <a:lnTo>
                  <a:pt x="12072" y="39397"/>
                </a:lnTo>
                <a:lnTo>
                  <a:pt x="12132" y="38316"/>
                </a:lnTo>
                <a:lnTo>
                  <a:pt x="12072" y="36094"/>
                </a:lnTo>
                <a:lnTo>
                  <a:pt x="12012" y="32251"/>
                </a:lnTo>
                <a:lnTo>
                  <a:pt x="12553" y="32371"/>
                </a:lnTo>
                <a:lnTo>
                  <a:pt x="13634" y="32371"/>
                </a:lnTo>
                <a:lnTo>
                  <a:pt x="14174" y="32311"/>
                </a:lnTo>
                <a:lnTo>
                  <a:pt x="14715" y="32131"/>
                </a:lnTo>
                <a:lnTo>
                  <a:pt x="15195" y="31950"/>
                </a:lnTo>
                <a:lnTo>
                  <a:pt x="15736" y="31770"/>
                </a:lnTo>
                <a:lnTo>
                  <a:pt x="16216" y="31470"/>
                </a:lnTo>
                <a:lnTo>
                  <a:pt x="16697" y="31170"/>
                </a:lnTo>
                <a:lnTo>
                  <a:pt x="17117" y="30869"/>
                </a:lnTo>
                <a:lnTo>
                  <a:pt x="17958" y="30089"/>
                </a:lnTo>
                <a:lnTo>
                  <a:pt x="18739" y="29308"/>
                </a:lnTo>
                <a:lnTo>
                  <a:pt x="19399" y="28467"/>
                </a:lnTo>
                <a:lnTo>
                  <a:pt x="19579" y="28167"/>
                </a:lnTo>
                <a:lnTo>
                  <a:pt x="19639" y="27806"/>
                </a:lnTo>
                <a:lnTo>
                  <a:pt x="19639" y="27506"/>
                </a:lnTo>
                <a:lnTo>
                  <a:pt x="19579" y="27206"/>
                </a:lnTo>
                <a:lnTo>
                  <a:pt x="19519" y="26966"/>
                </a:lnTo>
                <a:lnTo>
                  <a:pt x="19339" y="26725"/>
                </a:lnTo>
                <a:lnTo>
                  <a:pt x="19099" y="26545"/>
                </a:lnTo>
                <a:lnTo>
                  <a:pt x="18859" y="26365"/>
                </a:lnTo>
                <a:lnTo>
                  <a:pt x="18558" y="26185"/>
                </a:lnTo>
                <a:lnTo>
                  <a:pt x="18258" y="26125"/>
                </a:lnTo>
                <a:lnTo>
                  <a:pt x="17958" y="26065"/>
                </a:lnTo>
                <a:lnTo>
                  <a:pt x="17658" y="26125"/>
                </a:lnTo>
                <a:lnTo>
                  <a:pt x="17357" y="26185"/>
                </a:lnTo>
                <a:lnTo>
                  <a:pt x="17057" y="26305"/>
                </a:lnTo>
                <a:lnTo>
                  <a:pt x="16817" y="26545"/>
                </a:lnTo>
                <a:lnTo>
                  <a:pt x="16577" y="26846"/>
                </a:lnTo>
                <a:lnTo>
                  <a:pt x="16096" y="27446"/>
                </a:lnTo>
                <a:lnTo>
                  <a:pt x="15616" y="27987"/>
                </a:lnTo>
                <a:lnTo>
                  <a:pt x="15075" y="28467"/>
                </a:lnTo>
                <a:lnTo>
                  <a:pt x="14475" y="28887"/>
                </a:lnTo>
                <a:lnTo>
                  <a:pt x="13273" y="29728"/>
                </a:lnTo>
                <a:lnTo>
                  <a:pt x="11952" y="30509"/>
                </a:lnTo>
                <a:lnTo>
                  <a:pt x="11832" y="24563"/>
                </a:lnTo>
                <a:lnTo>
                  <a:pt x="12493" y="24563"/>
                </a:lnTo>
                <a:lnTo>
                  <a:pt x="13153" y="24503"/>
                </a:lnTo>
                <a:lnTo>
                  <a:pt x="13814" y="24443"/>
                </a:lnTo>
                <a:lnTo>
                  <a:pt x="14475" y="24263"/>
                </a:lnTo>
                <a:lnTo>
                  <a:pt x="15135" y="24083"/>
                </a:lnTo>
                <a:lnTo>
                  <a:pt x="15796" y="23843"/>
                </a:lnTo>
                <a:lnTo>
                  <a:pt x="16456" y="23542"/>
                </a:lnTo>
                <a:lnTo>
                  <a:pt x="17057" y="23242"/>
                </a:lnTo>
                <a:lnTo>
                  <a:pt x="17658" y="22882"/>
                </a:lnTo>
                <a:lnTo>
                  <a:pt x="18198" y="22521"/>
                </a:lnTo>
                <a:lnTo>
                  <a:pt x="18799" y="22101"/>
                </a:lnTo>
                <a:lnTo>
                  <a:pt x="19279" y="21621"/>
                </a:lnTo>
                <a:lnTo>
                  <a:pt x="19760" y="21140"/>
                </a:lnTo>
                <a:lnTo>
                  <a:pt x="20240" y="20660"/>
                </a:lnTo>
                <a:lnTo>
                  <a:pt x="20660" y="20119"/>
                </a:lnTo>
                <a:lnTo>
                  <a:pt x="21021" y="19639"/>
                </a:lnTo>
                <a:lnTo>
                  <a:pt x="21261" y="19218"/>
                </a:lnTo>
                <a:lnTo>
                  <a:pt x="21321" y="18798"/>
                </a:lnTo>
                <a:lnTo>
                  <a:pt x="21321" y="18378"/>
                </a:lnTo>
                <a:lnTo>
                  <a:pt x="21261" y="18017"/>
                </a:lnTo>
                <a:lnTo>
                  <a:pt x="21081" y="17657"/>
                </a:lnTo>
                <a:lnTo>
                  <a:pt x="20841" y="17357"/>
                </a:lnTo>
                <a:lnTo>
                  <a:pt x="20540" y="17116"/>
                </a:lnTo>
                <a:lnTo>
                  <a:pt x="20240" y="16876"/>
                </a:lnTo>
                <a:lnTo>
                  <a:pt x="19880" y="16696"/>
                </a:lnTo>
                <a:lnTo>
                  <a:pt x="19519" y="16636"/>
                </a:lnTo>
                <a:lnTo>
                  <a:pt x="19099" y="16576"/>
                </a:lnTo>
                <a:lnTo>
                  <a:pt x="18739" y="16576"/>
                </a:lnTo>
                <a:lnTo>
                  <a:pt x="18378" y="16696"/>
                </a:lnTo>
                <a:lnTo>
                  <a:pt x="18078" y="16876"/>
                </a:lnTo>
                <a:lnTo>
                  <a:pt x="17778" y="17176"/>
                </a:lnTo>
                <a:lnTo>
                  <a:pt x="17538" y="17597"/>
                </a:lnTo>
                <a:lnTo>
                  <a:pt x="17057" y="18558"/>
                </a:lnTo>
                <a:lnTo>
                  <a:pt x="16577" y="19519"/>
                </a:lnTo>
                <a:lnTo>
                  <a:pt x="16336" y="19999"/>
                </a:lnTo>
                <a:lnTo>
                  <a:pt x="15976" y="20419"/>
                </a:lnTo>
                <a:lnTo>
                  <a:pt x="15616" y="20840"/>
                </a:lnTo>
                <a:lnTo>
                  <a:pt x="15255" y="21200"/>
                </a:lnTo>
                <a:lnTo>
                  <a:pt x="14415" y="21861"/>
                </a:lnTo>
                <a:lnTo>
                  <a:pt x="13574" y="22461"/>
                </a:lnTo>
                <a:lnTo>
                  <a:pt x="13153" y="22762"/>
                </a:lnTo>
                <a:lnTo>
                  <a:pt x="12733" y="22942"/>
                </a:lnTo>
                <a:lnTo>
                  <a:pt x="11832" y="23302"/>
                </a:lnTo>
                <a:lnTo>
                  <a:pt x="11772" y="22101"/>
                </a:lnTo>
                <a:lnTo>
                  <a:pt x="11652" y="16216"/>
                </a:lnTo>
                <a:lnTo>
                  <a:pt x="11892" y="15975"/>
                </a:lnTo>
                <a:lnTo>
                  <a:pt x="12192" y="15795"/>
                </a:lnTo>
                <a:lnTo>
                  <a:pt x="12493" y="15615"/>
                </a:lnTo>
                <a:lnTo>
                  <a:pt x="12853" y="15495"/>
                </a:lnTo>
                <a:lnTo>
                  <a:pt x="13574" y="15315"/>
                </a:lnTo>
                <a:lnTo>
                  <a:pt x="14294" y="15195"/>
                </a:lnTo>
                <a:lnTo>
                  <a:pt x="15015" y="15074"/>
                </a:lnTo>
                <a:lnTo>
                  <a:pt x="15676" y="14894"/>
                </a:lnTo>
                <a:lnTo>
                  <a:pt x="16396" y="14534"/>
                </a:lnTo>
                <a:lnTo>
                  <a:pt x="16997" y="14174"/>
                </a:lnTo>
                <a:lnTo>
                  <a:pt x="17658" y="13753"/>
                </a:lnTo>
                <a:lnTo>
                  <a:pt x="18198" y="13273"/>
                </a:lnTo>
                <a:lnTo>
                  <a:pt x="18679" y="12732"/>
                </a:lnTo>
                <a:lnTo>
                  <a:pt x="19159" y="12132"/>
                </a:lnTo>
                <a:lnTo>
                  <a:pt x="19519" y="11531"/>
                </a:lnTo>
                <a:lnTo>
                  <a:pt x="19820" y="10810"/>
                </a:lnTo>
                <a:lnTo>
                  <a:pt x="19880" y="10510"/>
                </a:lnTo>
                <a:lnTo>
                  <a:pt x="19940" y="10210"/>
                </a:lnTo>
                <a:lnTo>
                  <a:pt x="19880" y="9910"/>
                </a:lnTo>
                <a:lnTo>
                  <a:pt x="19760" y="9669"/>
                </a:lnTo>
                <a:lnTo>
                  <a:pt x="19579" y="9429"/>
                </a:lnTo>
                <a:lnTo>
                  <a:pt x="19399" y="9189"/>
                </a:lnTo>
                <a:lnTo>
                  <a:pt x="19159" y="9009"/>
                </a:lnTo>
                <a:lnTo>
                  <a:pt x="18859" y="8889"/>
                </a:lnTo>
                <a:lnTo>
                  <a:pt x="18619" y="8829"/>
                </a:lnTo>
                <a:lnTo>
                  <a:pt x="18318" y="8769"/>
                </a:lnTo>
                <a:lnTo>
                  <a:pt x="17718" y="8769"/>
                </a:lnTo>
                <a:lnTo>
                  <a:pt x="17417" y="8889"/>
                </a:lnTo>
                <a:lnTo>
                  <a:pt x="17177" y="9069"/>
                </a:lnTo>
                <a:lnTo>
                  <a:pt x="16937" y="9249"/>
                </a:lnTo>
                <a:lnTo>
                  <a:pt x="16757" y="9549"/>
                </a:lnTo>
                <a:lnTo>
                  <a:pt x="16036" y="10931"/>
                </a:lnTo>
                <a:lnTo>
                  <a:pt x="15616" y="11591"/>
                </a:lnTo>
                <a:lnTo>
                  <a:pt x="15436" y="11891"/>
                </a:lnTo>
                <a:lnTo>
                  <a:pt x="15135" y="12192"/>
                </a:lnTo>
                <a:lnTo>
                  <a:pt x="14535" y="12732"/>
                </a:lnTo>
                <a:lnTo>
                  <a:pt x="13874" y="13273"/>
                </a:lnTo>
                <a:lnTo>
                  <a:pt x="12493" y="14174"/>
                </a:lnTo>
                <a:lnTo>
                  <a:pt x="12072" y="14414"/>
                </a:lnTo>
                <a:lnTo>
                  <a:pt x="11592" y="14834"/>
                </a:lnTo>
                <a:lnTo>
                  <a:pt x="11532" y="12852"/>
                </a:lnTo>
                <a:lnTo>
                  <a:pt x="11472" y="10450"/>
                </a:lnTo>
                <a:lnTo>
                  <a:pt x="11352" y="7988"/>
                </a:lnTo>
                <a:lnTo>
                  <a:pt x="11892" y="7928"/>
                </a:lnTo>
                <a:lnTo>
                  <a:pt x="12373" y="7868"/>
                </a:lnTo>
                <a:lnTo>
                  <a:pt x="13334" y="7748"/>
                </a:lnTo>
                <a:lnTo>
                  <a:pt x="13994" y="7627"/>
                </a:lnTo>
                <a:lnTo>
                  <a:pt x="14655" y="7447"/>
                </a:lnTo>
                <a:lnTo>
                  <a:pt x="15195" y="7147"/>
                </a:lnTo>
                <a:lnTo>
                  <a:pt x="15796" y="6787"/>
                </a:lnTo>
                <a:lnTo>
                  <a:pt x="16336" y="6366"/>
                </a:lnTo>
                <a:lnTo>
                  <a:pt x="16817" y="5826"/>
                </a:lnTo>
                <a:lnTo>
                  <a:pt x="17297" y="5345"/>
                </a:lnTo>
                <a:lnTo>
                  <a:pt x="17718" y="4745"/>
                </a:lnTo>
                <a:lnTo>
                  <a:pt x="18078" y="4144"/>
                </a:lnTo>
                <a:lnTo>
                  <a:pt x="18378" y="3484"/>
                </a:lnTo>
                <a:lnTo>
                  <a:pt x="18679" y="2823"/>
                </a:lnTo>
                <a:lnTo>
                  <a:pt x="18859" y="2162"/>
                </a:lnTo>
                <a:lnTo>
                  <a:pt x="18919" y="1802"/>
                </a:lnTo>
                <a:lnTo>
                  <a:pt x="18919" y="1502"/>
                </a:lnTo>
                <a:lnTo>
                  <a:pt x="18799" y="1201"/>
                </a:lnTo>
                <a:lnTo>
                  <a:pt x="18679" y="961"/>
                </a:lnTo>
                <a:lnTo>
                  <a:pt x="18498" y="721"/>
                </a:lnTo>
                <a:lnTo>
                  <a:pt x="18258" y="541"/>
                </a:lnTo>
                <a:lnTo>
                  <a:pt x="18018" y="421"/>
                </a:lnTo>
                <a:lnTo>
                  <a:pt x="17718" y="301"/>
                </a:lnTo>
                <a:lnTo>
                  <a:pt x="17417" y="241"/>
                </a:lnTo>
                <a:lnTo>
                  <a:pt x="17117" y="241"/>
                </a:lnTo>
                <a:lnTo>
                  <a:pt x="16877" y="301"/>
                </a:lnTo>
                <a:lnTo>
                  <a:pt x="16577" y="421"/>
                </a:lnTo>
                <a:lnTo>
                  <a:pt x="16396" y="541"/>
                </a:lnTo>
                <a:lnTo>
                  <a:pt x="16156" y="781"/>
                </a:lnTo>
                <a:lnTo>
                  <a:pt x="16036" y="1021"/>
                </a:lnTo>
                <a:lnTo>
                  <a:pt x="15916" y="1382"/>
                </a:lnTo>
                <a:lnTo>
                  <a:pt x="15676" y="2343"/>
                </a:lnTo>
                <a:lnTo>
                  <a:pt x="15496" y="2823"/>
                </a:lnTo>
                <a:lnTo>
                  <a:pt x="15255" y="3243"/>
                </a:lnTo>
                <a:lnTo>
                  <a:pt x="15015" y="3664"/>
                </a:lnTo>
                <a:lnTo>
                  <a:pt x="14775" y="4084"/>
                </a:lnTo>
                <a:lnTo>
                  <a:pt x="14475" y="4505"/>
                </a:lnTo>
                <a:lnTo>
                  <a:pt x="14114" y="4865"/>
                </a:lnTo>
                <a:lnTo>
                  <a:pt x="13454" y="5586"/>
                </a:lnTo>
                <a:lnTo>
                  <a:pt x="12733" y="6306"/>
                </a:lnTo>
                <a:lnTo>
                  <a:pt x="12433" y="6546"/>
                </a:lnTo>
                <a:lnTo>
                  <a:pt x="12012" y="6727"/>
                </a:lnTo>
                <a:lnTo>
                  <a:pt x="11292" y="7027"/>
                </a:lnTo>
                <a:lnTo>
                  <a:pt x="11111" y="5706"/>
                </a:lnTo>
                <a:lnTo>
                  <a:pt x="11532" y="5105"/>
                </a:lnTo>
                <a:lnTo>
                  <a:pt x="11892" y="4505"/>
                </a:lnTo>
                <a:lnTo>
                  <a:pt x="12012" y="4144"/>
                </a:lnTo>
                <a:lnTo>
                  <a:pt x="12072" y="3784"/>
                </a:lnTo>
                <a:lnTo>
                  <a:pt x="12192" y="3484"/>
                </a:lnTo>
                <a:lnTo>
                  <a:pt x="12253" y="3123"/>
                </a:lnTo>
                <a:lnTo>
                  <a:pt x="12192" y="2943"/>
                </a:lnTo>
                <a:lnTo>
                  <a:pt x="12072" y="2883"/>
                </a:lnTo>
                <a:lnTo>
                  <a:pt x="11952" y="2823"/>
                </a:lnTo>
                <a:lnTo>
                  <a:pt x="11772" y="2883"/>
                </a:lnTo>
                <a:lnTo>
                  <a:pt x="11532" y="3063"/>
                </a:lnTo>
                <a:lnTo>
                  <a:pt x="11352" y="3243"/>
                </a:lnTo>
                <a:lnTo>
                  <a:pt x="11051" y="3484"/>
                </a:lnTo>
                <a:lnTo>
                  <a:pt x="10751" y="3784"/>
                </a:lnTo>
                <a:lnTo>
                  <a:pt x="10571" y="3303"/>
                </a:lnTo>
                <a:lnTo>
                  <a:pt x="10451" y="3123"/>
                </a:lnTo>
                <a:lnTo>
                  <a:pt x="10271" y="2943"/>
                </a:lnTo>
                <a:lnTo>
                  <a:pt x="10090" y="2883"/>
                </a:lnTo>
                <a:lnTo>
                  <a:pt x="9910" y="2883"/>
                </a:lnTo>
                <a:lnTo>
                  <a:pt x="9730" y="3003"/>
                </a:lnTo>
                <a:lnTo>
                  <a:pt x="9610" y="3123"/>
                </a:lnTo>
                <a:lnTo>
                  <a:pt x="9490" y="3424"/>
                </a:lnTo>
                <a:lnTo>
                  <a:pt x="9490" y="3724"/>
                </a:lnTo>
                <a:lnTo>
                  <a:pt x="9610" y="4324"/>
                </a:lnTo>
                <a:lnTo>
                  <a:pt x="9850" y="5646"/>
                </a:lnTo>
                <a:lnTo>
                  <a:pt x="9910" y="5766"/>
                </a:lnTo>
                <a:lnTo>
                  <a:pt x="9970" y="5886"/>
                </a:lnTo>
                <a:lnTo>
                  <a:pt x="10211" y="6066"/>
                </a:lnTo>
                <a:lnTo>
                  <a:pt x="10151" y="6607"/>
                </a:lnTo>
                <a:lnTo>
                  <a:pt x="9850" y="6366"/>
                </a:lnTo>
                <a:lnTo>
                  <a:pt x="9550" y="6186"/>
                </a:lnTo>
                <a:lnTo>
                  <a:pt x="9190" y="6006"/>
                </a:lnTo>
                <a:lnTo>
                  <a:pt x="8949" y="5766"/>
                </a:lnTo>
                <a:lnTo>
                  <a:pt x="8469" y="5225"/>
                </a:lnTo>
                <a:lnTo>
                  <a:pt x="8109" y="4685"/>
                </a:lnTo>
                <a:lnTo>
                  <a:pt x="7748" y="4144"/>
                </a:lnTo>
                <a:lnTo>
                  <a:pt x="7508" y="3544"/>
                </a:lnTo>
                <a:lnTo>
                  <a:pt x="7028" y="2282"/>
                </a:lnTo>
                <a:lnTo>
                  <a:pt x="6667" y="961"/>
                </a:lnTo>
                <a:lnTo>
                  <a:pt x="6607" y="721"/>
                </a:lnTo>
                <a:lnTo>
                  <a:pt x="6487" y="541"/>
                </a:lnTo>
                <a:lnTo>
                  <a:pt x="6307" y="361"/>
                </a:lnTo>
                <a:lnTo>
                  <a:pt x="6187" y="180"/>
                </a:lnTo>
                <a:lnTo>
                  <a:pt x="5947" y="120"/>
                </a:lnTo>
                <a:lnTo>
                  <a:pt x="5766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 rot="-4499964">
            <a:off x="1633145" y="1945255"/>
            <a:ext cx="703077" cy="1104563"/>
          </a:xfrm>
          <a:custGeom>
            <a:avLst/>
            <a:gdLst/>
            <a:ahLst/>
            <a:cxnLst/>
            <a:rect l="0" t="0" r="0" b="0"/>
            <a:pathLst>
              <a:path w="25345" h="39818" extrusionOk="0">
                <a:moveTo>
                  <a:pt x="361" y="0"/>
                </a:moveTo>
                <a:lnTo>
                  <a:pt x="241" y="60"/>
                </a:lnTo>
                <a:lnTo>
                  <a:pt x="121" y="120"/>
                </a:lnTo>
                <a:lnTo>
                  <a:pt x="61" y="180"/>
                </a:lnTo>
                <a:lnTo>
                  <a:pt x="1" y="300"/>
                </a:lnTo>
                <a:lnTo>
                  <a:pt x="1" y="420"/>
                </a:lnTo>
                <a:lnTo>
                  <a:pt x="481" y="1441"/>
                </a:lnTo>
                <a:lnTo>
                  <a:pt x="962" y="2402"/>
                </a:lnTo>
                <a:lnTo>
                  <a:pt x="1562" y="3303"/>
                </a:lnTo>
                <a:lnTo>
                  <a:pt x="2283" y="4204"/>
                </a:lnTo>
                <a:lnTo>
                  <a:pt x="2944" y="4925"/>
                </a:lnTo>
                <a:lnTo>
                  <a:pt x="3724" y="5705"/>
                </a:lnTo>
                <a:lnTo>
                  <a:pt x="4205" y="6066"/>
                </a:lnTo>
                <a:lnTo>
                  <a:pt x="4625" y="6366"/>
                </a:lnTo>
                <a:lnTo>
                  <a:pt x="5106" y="6546"/>
                </a:lnTo>
                <a:lnTo>
                  <a:pt x="5346" y="6546"/>
                </a:lnTo>
                <a:lnTo>
                  <a:pt x="5526" y="6606"/>
                </a:lnTo>
                <a:lnTo>
                  <a:pt x="6007" y="8228"/>
                </a:lnTo>
                <a:lnTo>
                  <a:pt x="6487" y="9729"/>
                </a:lnTo>
                <a:lnTo>
                  <a:pt x="6907" y="10870"/>
                </a:lnTo>
                <a:lnTo>
                  <a:pt x="7388" y="12071"/>
                </a:lnTo>
                <a:lnTo>
                  <a:pt x="7928" y="13212"/>
                </a:lnTo>
                <a:lnTo>
                  <a:pt x="8469" y="14353"/>
                </a:lnTo>
                <a:lnTo>
                  <a:pt x="9130" y="15495"/>
                </a:lnTo>
                <a:lnTo>
                  <a:pt x="9850" y="16576"/>
                </a:lnTo>
                <a:lnTo>
                  <a:pt x="10631" y="17536"/>
                </a:lnTo>
                <a:lnTo>
                  <a:pt x="11472" y="18377"/>
                </a:lnTo>
                <a:lnTo>
                  <a:pt x="11712" y="18557"/>
                </a:lnTo>
                <a:lnTo>
                  <a:pt x="11892" y="18618"/>
                </a:lnTo>
                <a:lnTo>
                  <a:pt x="11111" y="23422"/>
                </a:lnTo>
                <a:lnTo>
                  <a:pt x="10451" y="27506"/>
                </a:lnTo>
                <a:lnTo>
                  <a:pt x="9910" y="31530"/>
                </a:lnTo>
                <a:lnTo>
                  <a:pt x="9730" y="32791"/>
                </a:lnTo>
                <a:lnTo>
                  <a:pt x="9670" y="32671"/>
                </a:lnTo>
                <a:lnTo>
                  <a:pt x="9550" y="32551"/>
                </a:lnTo>
                <a:lnTo>
                  <a:pt x="8889" y="32070"/>
                </a:lnTo>
                <a:lnTo>
                  <a:pt x="8289" y="31530"/>
                </a:lnTo>
                <a:lnTo>
                  <a:pt x="7148" y="30449"/>
                </a:lnTo>
                <a:lnTo>
                  <a:pt x="6127" y="29248"/>
                </a:lnTo>
                <a:lnTo>
                  <a:pt x="5166" y="28046"/>
                </a:lnTo>
                <a:lnTo>
                  <a:pt x="4325" y="26725"/>
                </a:lnTo>
                <a:lnTo>
                  <a:pt x="3484" y="25404"/>
                </a:lnTo>
                <a:lnTo>
                  <a:pt x="1863" y="22701"/>
                </a:lnTo>
                <a:lnTo>
                  <a:pt x="1803" y="22641"/>
                </a:lnTo>
                <a:lnTo>
                  <a:pt x="1622" y="22641"/>
                </a:lnTo>
                <a:lnTo>
                  <a:pt x="1622" y="22761"/>
                </a:lnTo>
                <a:lnTo>
                  <a:pt x="1683" y="23602"/>
                </a:lnTo>
                <a:lnTo>
                  <a:pt x="1863" y="24443"/>
                </a:lnTo>
                <a:lnTo>
                  <a:pt x="2043" y="25284"/>
                </a:lnTo>
                <a:lnTo>
                  <a:pt x="2343" y="26065"/>
                </a:lnTo>
                <a:lnTo>
                  <a:pt x="2643" y="26845"/>
                </a:lnTo>
                <a:lnTo>
                  <a:pt x="3004" y="27626"/>
                </a:lnTo>
                <a:lnTo>
                  <a:pt x="3424" y="28347"/>
                </a:lnTo>
                <a:lnTo>
                  <a:pt x="3905" y="29067"/>
                </a:lnTo>
                <a:lnTo>
                  <a:pt x="4385" y="29788"/>
                </a:lnTo>
                <a:lnTo>
                  <a:pt x="4926" y="30449"/>
                </a:lnTo>
                <a:lnTo>
                  <a:pt x="5526" y="31109"/>
                </a:lnTo>
                <a:lnTo>
                  <a:pt x="6127" y="31710"/>
                </a:lnTo>
                <a:lnTo>
                  <a:pt x="6727" y="32310"/>
                </a:lnTo>
                <a:lnTo>
                  <a:pt x="7388" y="32851"/>
                </a:lnTo>
                <a:lnTo>
                  <a:pt x="8709" y="33872"/>
                </a:lnTo>
                <a:lnTo>
                  <a:pt x="9009" y="33992"/>
                </a:lnTo>
                <a:lnTo>
                  <a:pt x="9250" y="33992"/>
                </a:lnTo>
                <a:lnTo>
                  <a:pt x="9430" y="33932"/>
                </a:lnTo>
                <a:lnTo>
                  <a:pt x="9610" y="33812"/>
                </a:lnTo>
                <a:lnTo>
                  <a:pt x="9490" y="35253"/>
                </a:lnTo>
                <a:lnTo>
                  <a:pt x="9250" y="37836"/>
                </a:lnTo>
                <a:lnTo>
                  <a:pt x="9310" y="38616"/>
                </a:lnTo>
                <a:lnTo>
                  <a:pt x="9430" y="39337"/>
                </a:lnTo>
                <a:lnTo>
                  <a:pt x="9490" y="39517"/>
                </a:lnTo>
                <a:lnTo>
                  <a:pt x="9610" y="39637"/>
                </a:lnTo>
                <a:lnTo>
                  <a:pt x="9730" y="39757"/>
                </a:lnTo>
                <a:lnTo>
                  <a:pt x="9910" y="39757"/>
                </a:lnTo>
                <a:lnTo>
                  <a:pt x="10090" y="39817"/>
                </a:lnTo>
                <a:lnTo>
                  <a:pt x="10271" y="39757"/>
                </a:lnTo>
                <a:lnTo>
                  <a:pt x="10391" y="39637"/>
                </a:lnTo>
                <a:lnTo>
                  <a:pt x="10511" y="39517"/>
                </a:lnTo>
                <a:lnTo>
                  <a:pt x="10751" y="38736"/>
                </a:lnTo>
                <a:lnTo>
                  <a:pt x="10931" y="37956"/>
                </a:lnTo>
                <a:lnTo>
                  <a:pt x="12973" y="37175"/>
                </a:lnTo>
                <a:lnTo>
                  <a:pt x="15015" y="36454"/>
                </a:lnTo>
                <a:lnTo>
                  <a:pt x="16276" y="36034"/>
                </a:lnTo>
                <a:lnTo>
                  <a:pt x="17537" y="35674"/>
                </a:lnTo>
                <a:lnTo>
                  <a:pt x="18739" y="35313"/>
                </a:lnTo>
                <a:lnTo>
                  <a:pt x="20000" y="34953"/>
                </a:lnTo>
                <a:lnTo>
                  <a:pt x="20060" y="34893"/>
                </a:lnTo>
                <a:lnTo>
                  <a:pt x="20120" y="34773"/>
                </a:lnTo>
                <a:lnTo>
                  <a:pt x="20060" y="34713"/>
                </a:lnTo>
                <a:lnTo>
                  <a:pt x="19940" y="34653"/>
                </a:lnTo>
                <a:lnTo>
                  <a:pt x="17778" y="34653"/>
                </a:lnTo>
                <a:lnTo>
                  <a:pt x="16637" y="34773"/>
                </a:lnTo>
                <a:lnTo>
                  <a:pt x="15496" y="34953"/>
                </a:lnTo>
                <a:lnTo>
                  <a:pt x="14415" y="35133"/>
                </a:lnTo>
                <a:lnTo>
                  <a:pt x="13273" y="35433"/>
                </a:lnTo>
                <a:lnTo>
                  <a:pt x="12192" y="35794"/>
                </a:lnTo>
                <a:lnTo>
                  <a:pt x="11171" y="36154"/>
                </a:lnTo>
                <a:lnTo>
                  <a:pt x="11171" y="36154"/>
                </a:lnTo>
                <a:lnTo>
                  <a:pt x="11592" y="32010"/>
                </a:lnTo>
                <a:lnTo>
                  <a:pt x="11652" y="31830"/>
                </a:lnTo>
                <a:lnTo>
                  <a:pt x="11892" y="31830"/>
                </a:lnTo>
                <a:lnTo>
                  <a:pt x="12132" y="31710"/>
                </a:lnTo>
                <a:lnTo>
                  <a:pt x="13093" y="31049"/>
                </a:lnTo>
                <a:lnTo>
                  <a:pt x="13994" y="30389"/>
                </a:lnTo>
                <a:lnTo>
                  <a:pt x="14475" y="30449"/>
                </a:lnTo>
                <a:lnTo>
                  <a:pt x="15075" y="30509"/>
                </a:lnTo>
                <a:lnTo>
                  <a:pt x="16156" y="30449"/>
                </a:lnTo>
                <a:lnTo>
                  <a:pt x="17057" y="30329"/>
                </a:lnTo>
                <a:lnTo>
                  <a:pt x="17898" y="30208"/>
                </a:lnTo>
                <a:lnTo>
                  <a:pt x="18739" y="30028"/>
                </a:lnTo>
                <a:lnTo>
                  <a:pt x="19639" y="29788"/>
                </a:lnTo>
                <a:lnTo>
                  <a:pt x="21201" y="29248"/>
                </a:lnTo>
                <a:lnTo>
                  <a:pt x="21982" y="28947"/>
                </a:lnTo>
                <a:lnTo>
                  <a:pt x="22702" y="28647"/>
                </a:lnTo>
                <a:lnTo>
                  <a:pt x="23423" y="28287"/>
                </a:lnTo>
                <a:lnTo>
                  <a:pt x="24144" y="27926"/>
                </a:lnTo>
                <a:lnTo>
                  <a:pt x="24444" y="27686"/>
                </a:lnTo>
                <a:lnTo>
                  <a:pt x="24804" y="27446"/>
                </a:lnTo>
                <a:lnTo>
                  <a:pt x="25045" y="27146"/>
                </a:lnTo>
                <a:lnTo>
                  <a:pt x="25285" y="26845"/>
                </a:lnTo>
                <a:lnTo>
                  <a:pt x="25345" y="26665"/>
                </a:lnTo>
                <a:lnTo>
                  <a:pt x="25285" y="26425"/>
                </a:lnTo>
                <a:lnTo>
                  <a:pt x="25165" y="26305"/>
                </a:lnTo>
                <a:lnTo>
                  <a:pt x="25045" y="26245"/>
                </a:lnTo>
                <a:lnTo>
                  <a:pt x="24924" y="26245"/>
                </a:lnTo>
                <a:lnTo>
                  <a:pt x="24624" y="26305"/>
                </a:lnTo>
                <a:lnTo>
                  <a:pt x="24264" y="26425"/>
                </a:lnTo>
                <a:lnTo>
                  <a:pt x="23663" y="26665"/>
                </a:lnTo>
                <a:lnTo>
                  <a:pt x="23063" y="27025"/>
                </a:lnTo>
                <a:lnTo>
                  <a:pt x="22402" y="27326"/>
                </a:lnTo>
                <a:lnTo>
                  <a:pt x="20841" y="27986"/>
                </a:lnTo>
                <a:lnTo>
                  <a:pt x="19279" y="28467"/>
                </a:lnTo>
                <a:lnTo>
                  <a:pt x="17718" y="28887"/>
                </a:lnTo>
                <a:lnTo>
                  <a:pt x="16216" y="29127"/>
                </a:lnTo>
                <a:lnTo>
                  <a:pt x="15195" y="29248"/>
                </a:lnTo>
                <a:lnTo>
                  <a:pt x="16156" y="28227"/>
                </a:lnTo>
                <a:lnTo>
                  <a:pt x="17117" y="27146"/>
                </a:lnTo>
                <a:lnTo>
                  <a:pt x="17958" y="26004"/>
                </a:lnTo>
                <a:lnTo>
                  <a:pt x="18739" y="24863"/>
                </a:lnTo>
                <a:lnTo>
                  <a:pt x="19399" y="23842"/>
                </a:lnTo>
                <a:lnTo>
                  <a:pt x="20000" y="22821"/>
                </a:lnTo>
                <a:lnTo>
                  <a:pt x="20480" y="21740"/>
                </a:lnTo>
                <a:lnTo>
                  <a:pt x="20961" y="20659"/>
                </a:lnTo>
                <a:lnTo>
                  <a:pt x="21381" y="19578"/>
                </a:lnTo>
                <a:lnTo>
                  <a:pt x="21681" y="18437"/>
                </a:lnTo>
                <a:lnTo>
                  <a:pt x="21982" y="17296"/>
                </a:lnTo>
                <a:lnTo>
                  <a:pt x="22162" y="16155"/>
                </a:lnTo>
                <a:lnTo>
                  <a:pt x="22162" y="15975"/>
                </a:lnTo>
                <a:lnTo>
                  <a:pt x="22102" y="15855"/>
                </a:lnTo>
                <a:lnTo>
                  <a:pt x="21982" y="15795"/>
                </a:lnTo>
                <a:lnTo>
                  <a:pt x="21862" y="15735"/>
                </a:lnTo>
                <a:lnTo>
                  <a:pt x="21681" y="15735"/>
                </a:lnTo>
                <a:lnTo>
                  <a:pt x="21561" y="15795"/>
                </a:lnTo>
                <a:lnTo>
                  <a:pt x="21441" y="15915"/>
                </a:lnTo>
                <a:lnTo>
                  <a:pt x="21381" y="16035"/>
                </a:lnTo>
                <a:lnTo>
                  <a:pt x="20600" y="17837"/>
                </a:lnTo>
                <a:lnTo>
                  <a:pt x="19760" y="19638"/>
                </a:lnTo>
                <a:lnTo>
                  <a:pt x="18859" y="21380"/>
                </a:lnTo>
                <a:lnTo>
                  <a:pt x="17838" y="23062"/>
                </a:lnTo>
                <a:lnTo>
                  <a:pt x="17778" y="22401"/>
                </a:lnTo>
                <a:lnTo>
                  <a:pt x="17718" y="21740"/>
                </a:lnTo>
                <a:lnTo>
                  <a:pt x="17718" y="19879"/>
                </a:lnTo>
                <a:lnTo>
                  <a:pt x="17598" y="18077"/>
                </a:lnTo>
                <a:lnTo>
                  <a:pt x="17598" y="17957"/>
                </a:lnTo>
                <a:lnTo>
                  <a:pt x="17417" y="17957"/>
                </a:lnTo>
                <a:lnTo>
                  <a:pt x="17357" y="18017"/>
                </a:lnTo>
                <a:lnTo>
                  <a:pt x="16877" y="18798"/>
                </a:lnTo>
                <a:lnTo>
                  <a:pt x="16577" y="19638"/>
                </a:lnTo>
                <a:lnTo>
                  <a:pt x="16336" y="20539"/>
                </a:lnTo>
                <a:lnTo>
                  <a:pt x="16276" y="21500"/>
                </a:lnTo>
                <a:lnTo>
                  <a:pt x="16276" y="22281"/>
                </a:lnTo>
                <a:lnTo>
                  <a:pt x="16276" y="23122"/>
                </a:lnTo>
                <a:lnTo>
                  <a:pt x="16336" y="23542"/>
                </a:lnTo>
                <a:lnTo>
                  <a:pt x="16456" y="23902"/>
                </a:lnTo>
                <a:lnTo>
                  <a:pt x="16577" y="24263"/>
                </a:lnTo>
                <a:lnTo>
                  <a:pt x="16757" y="24623"/>
                </a:lnTo>
                <a:lnTo>
                  <a:pt x="15676" y="25944"/>
                </a:lnTo>
                <a:lnTo>
                  <a:pt x="14475" y="27206"/>
                </a:lnTo>
                <a:lnTo>
                  <a:pt x="13213" y="28407"/>
                </a:lnTo>
                <a:lnTo>
                  <a:pt x="11892" y="29548"/>
                </a:lnTo>
                <a:lnTo>
                  <a:pt x="12252" y="26605"/>
                </a:lnTo>
                <a:lnTo>
                  <a:pt x="12673" y="23602"/>
                </a:lnTo>
                <a:lnTo>
                  <a:pt x="13273" y="19699"/>
                </a:lnTo>
                <a:lnTo>
                  <a:pt x="13934" y="15795"/>
                </a:lnTo>
                <a:lnTo>
                  <a:pt x="14655" y="11591"/>
                </a:lnTo>
                <a:lnTo>
                  <a:pt x="15015" y="9729"/>
                </a:lnTo>
                <a:lnTo>
                  <a:pt x="15135" y="8708"/>
                </a:lnTo>
                <a:lnTo>
                  <a:pt x="15195" y="8228"/>
                </a:lnTo>
                <a:lnTo>
                  <a:pt x="15135" y="7747"/>
                </a:lnTo>
                <a:lnTo>
                  <a:pt x="15135" y="7627"/>
                </a:lnTo>
                <a:lnTo>
                  <a:pt x="15075" y="7507"/>
                </a:lnTo>
                <a:lnTo>
                  <a:pt x="14835" y="7387"/>
                </a:lnTo>
                <a:lnTo>
                  <a:pt x="14595" y="7387"/>
                </a:lnTo>
                <a:lnTo>
                  <a:pt x="14535" y="7447"/>
                </a:lnTo>
                <a:lnTo>
                  <a:pt x="14415" y="7567"/>
                </a:lnTo>
                <a:lnTo>
                  <a:pt x="14234" y="7988"/>
                </a:lnTo>
                <a:lnTo>
                  <a:pt x="14054" y="8468"/>
                </a:lnTo>
                <a:lnTo>
                  <a:pt x="13754" y="9369"/>
                </a:lnTo>
                <a:lnTo>
                  <a:pt x="13334" y="11231"/>
                </a:lnTo>
                <a:lnTo>
                  <a:pt x="12553" y="15134"/>
                </a:lnTo>
                <a:lnTo>
                  <a:pt x="12252" y="16696"/>
                </a:lnTo>
                <a:lnTo>
                  <a:pt x="11171" y="15074"/>
                </a:lnTo>
                <a:lnTo>
                  <a:pt x="10631" y="14233"/>
                </a:lnTo>
                <a:lnTo>
                  <a:pt x="10151" y="13393"/>
                </a:lnTo>
                <a:lnTo>
                  <a:pt x="9550" y="12312"/>
                </a:lnTo>
                <a:lnTo>
                  <a:pt x="9009" y="11171"/>
                </a:lnTo>
                <a:lnTo>
                  <a:pt x="8529" y="10029"/>
                </a:lnTo>
                <a:lnTo>
                  <a:pt x="8109" y="8888"/>
                </a:lnTo>
                <a:lnTo>
                  <a:pt x="7748" y="7807"/>
                </a:lnTo>
                <a:lnTo>
                  <a:pt x="7448" y="6666"/>
                </a:lnTo>
                <a:lnTo>
                  <a:pt x="6968" y="4384"/>
                </a:lnTo>
                <a:lnTo>
                  <a:pt x="6727" y="3303"/>
                </a:lnTo>
                <a:lnTo>
                  <a:pt x="6427" y="2162"/>
                </a:lnTo>
                <a:lnTo>
                  <a:pt x="6127" y="1081"/>
                </a:lnTo>
                <a:lnTo>
                  <a:pt x="5706" y="0"/>
                </a:lnTo>
                <a:lnTo>
                  <a:pt x="5646" y="0"/>
                </a:lnTo>
                <a:lnTo>
                  <a:pt x="5526" y="60"/>
                </a:lnTo>
                <a:lnTo>
                  <a:pt x="5346" y="661"/>
                </a:lnTo>
                <a:lnTo>
                  <a:pt x="5166" y="1321"/>
                </a:lnTo>
                <a:lnTo>
                  <a:pt x="5106" y="2042"/>
                </a:lnTo>
                <a:lnTo>
                  <a:pt x="5046" y="2703"/>
                </a:lnTo>
                <a:lnTo>
                  <a:pt x="5046" y="3423"/>
                </a:lnTo>
                <a:lnTo>
                  <a:pt x="5106" y="4144"/>
                </a:lnTo>
                <a:lnTo>
                  <a:pt x="5286" y="5525"/>
                </a:lnTo>
                <a:lnTo>
                  <a:pt x="4745" y="5165"/>
                </a:lnTo>
                <a:lnTo>
                  <a:pt x="3845" y="4444"/>
                </a:lnTo>
                <a:lnTo>
                  <a:pt x="3064" y="3663"/>
                </a:lnTo>
                <a:lnTo>
                  <a:pt x="2343" y="2883"/>
                </a:lnTo>
                <a:lnTo>
                  <a:pt x="1683" y="2042"/>
                </a:lnTo>
                <a:lnTo>
                  <a:pt x="1142" y="1141"/>
                </a:lnTo>
                <a:lnTo>
                  <a:pt x="662" y="180"/>
                </a:lnTo>
                <a:lnTo>
                  <a:pt x="601" y="60"/>
                </a:lnTo>
                <a:lnTo>
                  <a:pt x="481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 rot="-2744689">
            <a:off x="1773597" y="821353"/>
            <a:ext cx="658154" cy="966369"/>
          </a:xfrm>
          <a:custGeom>
            <a:avLst/>
            <a:gdLst/>
            <a:ahLst/>
            <a:cxnLst/>
            <a:rect l="0" t="0" r="0" b="0"/>
            <a:pathLst>
              <a:path w="23724" h="34834" extrusionOk="0">
                <a:moveTo>
                  <a:pt x="5406" y="1"/>
                </a:moveTo>
                <a:lnTo>
                  <a:pt x="5046" y="61"/>
                </a:lnTo>
                <a:lnTo>
                  <a:pt x="4745" y="61"/>
                </a:lnTo>
                <a:lnTo>
                  <a:pt x="4505" y="181"/>
                </a:lnTo>
                <a:lnTo>
                  <a:pt x="4265" y="301"/>
                </a:lnTo>
                <a:lnTo>
                  <a:pt x="4085" y="421"/>
                </a:lnTo>
                <a:lnTo>
                  <a:pt x="3905" y="601"/>
                </a:lnTo>
                <a:lnTo>
                  <a:pt x="3724" y="781"/>
                </a:lnTo>
                <a:lnTo>
                  <a:pt x="3604" y="962"/>
                </a:lnTo>
                <a:lnTo>
                  <a:pt x="3484" y="1202"/>
                </a:lnTo>
                <a:lnTo>
                  <a:pt x="3364" y="1562"/>
                </a:lnTo>
                <a:lnTo>
                  <a:pt x="3304" y="1983"/>
                </a:lnTo>
                <a:lnTo>
                  <a:pt x="3364" y="2523"/>
                </a:lnTo>
                <a:lnTo>
                  <a:pt x="3604" y="3004"/>
                </a:lnTo>
                <a:lnTo>
                  <a:pt x="3905" y="3364"/>
                </a:lnTo>
                <a:lnTo>
                  <a:pt x="4265" y="3664"/>
                </a:lnTo>
                <a:lnTo>
                  <a:pt x="4745" y="3904"/>
                </a:lnTo>
                <a:lnTo>
                  <a:pt x="5106" y="3964"/>
                </a:lnTo>
                <a:lnTo>
                  <a:pt x="5466" y="3964"/>
                </a:lnTo>
                <a:lnTo>
                  <a:pt x="5526" y="4805"/>
                </a:lnTo>
                <a:lnTo>
                  <a:pt x="5646" y="5646"/>
                </a:lnTo>
                <a:lnTo>
                  <a:pt x="5826" y="6727"/>
                </a:lnTo>
                <a:lnTo>
                  <a:pt x="6067" y="7748"/>
                </a:lnTo>
                <a:lnTo>
                  <a:pt x="6427" y="8769"/>
                </a:lnTo>
                <a:lnTo>
                  <a:pt x="6847" y="9790"/>
                </a:lnTo>
                <a:lnTo>
                  <a:pt x="7027" y="10210"/>
                </a:lnTo>
                <a:lnTo>
                  <a:pt x="7027" y="10210"/>
                </a:lnTo>
                <a:lnTo>
                  <a:pt x="6307" y="10030"/>
                </a:lnTo>
                <a:lnTo>
                  <a:pt x="5646" y="9730"/>
                </a:lnTo>
                <a:lnTo>
                  <a:pt x="4685" y="9249"/>
                </a:lnTo>
                <a:lnTo>
                  <a:pt x="3844" y="8649"/>
                </a:lnTo>
                <a:lnTo>
                  <a:pt x="3844" y="8469"/>
                </a:lnTo>
                <a:lnTo>
                  <a:pt x="3784" y="8048"/>
                </a:lnTo>
                <a:lnTo>
                  <a:pt x="3724" y="7808"/>
                </a:lnTo>
                <a:lnTo>
                  <a:pt x="3664" y="7568"/>
                </a:lnTo>
                <a:lnTo>
                  <a:pt x="3544" y="7328"/>
                </a:lnTo>
                <a:lnTo>
                  <a:pt x="3424" y="7147"/>
                </a:lnTo>
                <a:lnTo>
                  <a:pt x="3244" y="6967"/>
                </a:lnTo>
                <a:lnTo>
                  <a:pt x="3064" y="6787"/>
                </a:lnTo>
                <a:lnTo>
                  <a:pt x="2884" y="6667"/>
                </a:lnTo>
                <a:lnTo>
                  <a:pt x="2583" y="6487"/>
                </a:lnTo>
                <a:lnTo>
                  <a:pt x="2283" y="6367"/>
                </a:lnTo>
                <a:lnTo>
                  <a:pt x="1923" y="6367"/>
                </a:lnTo>
                <a:lnTo>
                  <a:pt x="1502" y="6427"/>
                </a:lnTo>
                <a:lnTo>
                  <a:pt x="1262" y="6487"/>
                </a:lnTo>
                <a:lnTo>
                  <a:pt x="1022" y="6607"/>
                </a:lnTo>
                <a:lnTo>
                  <a:pt x="962" y="6667"/>
                </a:lnTo>
                <a:lnTo>
                  <a:pt x="601" y="6967"/>
                </a:lnTo>
                <a:lnTo>
                  <a:pt x="301" y="7328"/>
                </a:lnTo>
                <a:lnTo>
                  <a:pt x="121" y="7688"/>
                </a:lnTo>
                <a:lnTo>
                  <a:pt x="61" y="8048"/>
                </a:lnTo>
                <a:lnTo>
                  <a:pt x="1" y="8469"/>
                </a:lnTo>
                <a:lnTo>
                  <a:pt x="61" y="8829"/>
                </a:lnTo>
                <a:lnTo>
                  <a:pt x="181" y="9189"/>
                </a:lnTo>
                <a:lnTo>
                  <a:pt x="361" y="9550"/>
                </a:lnTo>
                <a:lnTo>
                  <a:pt x="601" y="9790"/>
                </a:lnTo>
                <a:lnTo>
                  <a:pt x="842" y="10030"/>
                </a:lnTo>
                <a:lnTo>
                  <a:pt x="1202" y="10210"/>
                </a:lnTo>
                <a:lnTo>
                  <a:pt x="1562" y="10330"/>
                </a:lnTo>
                <a:lnTo>
                  <a:pt x="1923" y="10390"/>
                </a:lnTo>
                <a:lnTo>
                  <a:pt x="2283" y="10330"/>
                </a:lnTo>
                <a:lnTo>
                  <a:pt x="2643" y="10210"/>
                </a:lnTo>
                <a:lnTo>
                  <a:pt x="3004" y="10030"/>
                </a:lnTo>
                <a:lnTo>
                  <a:pt x="3244" y="9790"/>
                </a:lnTo>
                <a:lnTo>
                  <a:pt x="3544" y="9490"/>
                </a:lnTo>
                <a:lnTo>
                  <a:pt x="3965" y="9910"/>
                </a:lnTo>
                <a:lnTo>
                  <a:pt x="4445" y="10270"/>
                </a:lnTo>
                <a:lnTo>
                  <a:pt x="4986" y="10631"/>
                </a:lnTo>
                <a:lnTo>
                  <a:pt x="5526" y="10931"/>
                </a:lnTo>
                <a:lnTo>
                  <a:pt x="6067" y="11171"/>
                </a:lnTo>
                <a:lnTo>
                  <a:pt x="6667" y="11351"/>
                </a:lnTo>
                <a:lnTo>
                  <a:pt x="7208" y="11471"/>
                </a:lnTo>
                <a:lnTo>
                  <a:pt x="7748" y="11532"/>
                </a:lnTo>
                <a:lnTo>
                  <a:pt x="8169" y="12192"/>
                </a:lnTo>
                <a:lnTo>
                  <a:pt x="8649" y="12853"/>
                </a:lnTo>
                <a:lnTo>
                  <a:pt x="9190" y="13453"/>
                </a:lnTo>
                <a:lnTo>
                  <a:pt x="9730" y="14054"/>
                </a:lnTo>
                <a:lnTo>
                  <a:pt x="10271" y="14534"/>
                </a:lnTo>
                <a:lnTo>
                  <a:pt x="10871" y="15015"/>
                </a:lnTo>
                <a:lnTo>
                  <a:pt x="11532" y="15375"/>
                </a:lnTo>
                <a:lnTo>
                  <a:pt x="12192" y="15675"/>
                </a:lnTo>
                <a:lnTo>
                  <a:pt x="12733" y="18918"/>
                </a:lnTo>
                <a:lnTo>
                  <a:pt x="12973" y="20720"/>
                </a:lnTo>
                <a:lnTo>
                  <a:pt x="12973" y="20720"/>
                </a:lnTo>
                <a:lnTo>
                  <a:pt x="12312" y="20600"/>
                </a:lnTo>
                <a:lnTo>
                  <a:pt x="11652" y="20540"/>
                </a:lnTo>
                <a:lnTo>
                  <a:pt x="10991" y="20480"/>
                </a:lnTo>
                <a:lnTo>
                  <a:pt x="10331" y="20360"/>
                </a:lnTo>
                <a:lnTo>
                  <a:pt x="9550" y="20180"/>
                </a:lnTo>
                <a:lnTo>
                  <a:pt x="8829" y="19879"/>
                </a:lnTo>
                <a:lnTo>
                  <a:pt x="7388" y="19279"/>
                </a:lnTo>
                <a:lnTo>
                  <a:pt x="7388" y="19039"/>
                </a:lnTo>
                <a:lnTo>
                  <a:pt x="7448" y="18858"/>
                </a:lnTo>
                <a:lnTo>
                  <a:pt x="7388" y="18558"/>
                </a:lnTo>
                <a:lnTo>
                  <a:pt x="7328" y="18258"/>
                </a:lnTo>
                <a:lnTo>
                  <a:pt x="7208" y="18018"/>
                </a:lnTo>
                <a:lnTo>
                  <a:pt x="6967" y="17777"/>
                </a:lnTo>
                <a:lnTo>
                  <a:pt x="6787" y="17597"/>
                </a:lnTo>
                <a:lnTo>
                  <a:pt x="6487" y="17477"/>
                </a:lnTo>
                <a:lnTo>
                  <a:pt x="6247" y="17417"/>
                </a:lnTo>
                <a:lnTo>
                  <a:pt x="5946" y="17357"/>
                </a:lnTo>
                <a:lnTo>
                  <a:pt x="5646" y="17417"/>
                </a:lnTo>
                <a:lnTo>
                  <a:pt x="5406" y="17477"/>
                </a:lnTo>
                <a:lnTo>
                  <a:pt x="5106" y="17597"/>
                </a:lnTo>
                <a:lnTo>
                  <a:pt x="4925" y="17777"/>
                </a:lnTo>
                <a:lnTo>
                  <a:pt x="4745" y="18018"/>
                </a:lnTo>
                <a:lnTo>
                  <a:pt x="4565" y="18258"/>
                </a:lnTo>
                <a:lnTo>
                  <a:pt x="4505" y="18558"/>
                </a:lnTo>
                <a:lnTo>
                  <a:pt x="4445" y="18858"/>
                </a:lnTo>
                <a:lnTo>
                  <a:pt x="4505" y="19159"/>
                </a:lnTo>
                <a:lnTo>
                  <a:pt x="4565" y="19399"/>
                </a:lnTo>
                <a:lnTo>
                  <a:pt x="4745" y="19639"/>
                </a:lnTo>
                <a:lnTo>
                  <a:pt x="4925" y="19879"/>
                </a:lnTo>
                <a:lnTo>
                  <a:pt x="5106" y="20060"/>
                </a:lnTo>
                <a:lnTo>
                  <a:pt x="5406" y="20180"/>
                </a:lnTo>
                <a:lnTo>
                  <a:pt x="5646" y="20300"/>
                </a:lnTo>
                <a:lnTo>
                  <a:pt x="6247" y="20300"/>
                </a:lnTo>
                <a:lnTo>
                  <a:pt x="6487" y="20180"/>
                </a:lnTo>
                <a:lnTo>
                  <a:pt x="6787" y="20060"/>
                </a:lnTo>
                <a:lnTo>
                  <a:pt x="6967" y="19879"/>
                </a:lnTo>
                <a:lnTo>
                  <a:pt x="7088" y="19759"/>
                </a:lnTo>
                <a:lnTo>
                  <a:pt x="7748" y="20240"/>
                </a:lnTo>
                <a:lnTo>
                  <a:pt x="8409" y="20660"/>
                </a:lnTo>
                <a:lnTo>
                  <a:pt x="9129" y="21020"/>
                </a:lnTo>
                <a:lnTo>
                  <a:pt x="9850" y="21261"/>
                </a:lnTo>
                <a:lnTo>
                  <a:pt x="10331" y="21441"/>
                </a:lnTo>
                <a:lnTo>
                  <a:pt x="9190" y="22041"/>
                </a:lnTo>
                <a:lnTo>
                  <a:pt x="8048" y="22582"/>
                </a:lnTo>
                <a:lnTo>
                  <a:pt x="7148" y="23002"/>
                </a:lnTo>
                <a:lnTo>
                  <a:pt x="6187" y="23423"/>
                </a:lnTo>
                <a:lnTo>
                  <a:pt x="5946" y="23002"/>
                </a:lnTo>
                <a:lnTo>
                  <a:pt x="5646" y="22642"/>
                </a:lnTo>
                <a:lnTo>
                  <a:pt x="5286" y="22402"/>
                </a:lnTo>
                <a:lnTo>
                  <a:pt x="4865" y="22222"/>
                </a:lnTo>
                <a:lnTo>
                  <a:pt x="4565" y="22162"/>
                </a:lnTo>
                <a:lnTo>
                  <a:pt x="4265" y="22101"/>
                </a:lnTo>
                <a:lnTo>
                  <a:pt x="3784" y="22162"/>
                </a:lnTo>
                <a:lnTo>
                  <a:pt x="3484" y="22342"/>
                </a:lnTo>
                <a:lnTo>
                  <a:pt x="3184" y="22522"/>
                </a:lnTo>
                <a:lnTo>
                  <a:pt x="3004" y="22642"/>
                </a:lnTo>
                <a:lnTo>
                  <a:pt x="2824" y="22822"/>
                </a:lnTo>
                <a:lnTo>
                  <a:pt x="2643" y="23122"/>
                </a:lnTo>
                <a:lnTo>
                  <a:pt x="2523" y="23483"/>
                </a:lnTo>
                <a:lnTo>
                  <a:pt x="2463" y="23963"/>
                </a:lnTo>
                <a:lnTo>
                  <a:pt x="2523" y="24444"/>
                </a:lnTo>
                <a:lnTo>
                  <a:pt x="2643" y="24804"/>
                </a:lnTo>
                <a:lnTo>
                  <a:pt x="2824" y="25104"/>
                </a:lnTo>
                <a:lnTo>
                  <a:pt x="2884" y="25104"/>
                </a:lnTo>
                <a:lnTo>
                  <a:pt x="2944" y="25164"/>
                </a:lnTo>
                <a:lnTo>
                  <a:pt x="3004" y="25284"/>
                </a:lnTo>
                <a:lnTo>
                  <a:pt x="3244" y="25465"/>
                </a:lnTo>
                <a:lnTo>
                  <a:pt x="3424" y="25645"/>
                </a:lnTo>
                <a:lnTo>
                  <a:pt x="3905" y="25825"/>
                </a:lnTo>
                <a:lnTo>
                  <a:pt x="4385" y="25885"/>
                </a:lnTo>
                <a:lnTo>
                  <a:pt x="4865" y="25825"/>
                </a:lnTo>
                <a:lnTo>
                  <a:pt x="5346" y="25645"/>
                </a:lnTo>
                <a:lnTo>
                  <a:pt x="5646" y="25405"/>
                </a:lnTo>
                <a:lnTo>
                  <a:pt x="5886" y="25164"/>
                </a:lnTo>
                <a:lnTo>
                  <a:pt x="6067" y="24924"/>
                </a:lnTo>
                <a:lnTo>
                  <a:pt x="6187" y="24624"/>
                </a:lnTo>
                <a:lnTo>
                  <a:pt x="6847" y="24444"/>
                </a:lnTo>
                <a:lnTo>
                  <a:pt x="7508" y="24263"/>
                </a:lnTo>
                <a:lnTo>
                  <a:pt x="8229" y="23903"/>
                </a:lnTo>
                <a:lnTo>
                  <a:pt x="8889" y="23543"/>
                </a:lnTo>
                <a:lnTo>
                  <a:pt x="9550" y="23062"/>
                </a:lnTo>
                <a:lnTo>
                  <a:pt x="10150" y="22642"/>
                </a:lnTo>
                <a:lnTo>
                  <a:pt x="10691" y="22162"/>
                </a:lnTo>
                <a:lnTo>
                  <a:pt x="11171" y="21621"/>
                </a:lnTo>
                <a:lnTo>
                  <a:pt x="11652" y="21741"/>
                </a:lnTo>
                <a:lnTo>
                  <a:pt x="12192" y="21801"/>
                </a:lnTo>
                <a:lnTo>
                  <a:pt x="12673" y="21801"/>
                </a:lnTo>
                <a:lnTo>
                  <a:pt x="13153" y="21741"/>
                </a:lnTo>
                <a:lnTo>
                  <a:pt x="13934" y="26185"/>
                </a:lnTo>
                <a:lnTo>
                  <a:pt x="14354" y="28407"/>
                </a:lnTo>
                <a:lnTo>
                  <a:pt x="14835" y="30629"/>
                </a:lnTo>
                <a:lnTo>
                  <a:pt x="14835" y="30629"/>
                </a:lnTo>
                <a:lnTo>
                  <a:pt x="14294" y="30509"/>
                </a:lnTo>
                <a:lnTo>
                  <a:pt x="13093" y="30269"/>
                </a:lnTo>
                <a:lnTo>
                  <a:pt x="11952" y="29969"/>
                </a:lnTo>
                <a:lnTo>
                  <a:pt x="9430" y="29368"/>
                </a:lnTo>
                <a:lnTo>
                  <a:pt x="9490" y="28948"/>
                </a:lnTo>
                <a:lnTo>
                  <a:pt x="9430" y="28528"/>
                </a:lnTo>
                <a:lnTo>
                  <a:pt x="9250" y="28107"/>
                </a:lnTo>
                <a:lnTo>
                  <a:pt x="9069" y="27807"/>
                </a:lnTo>
                <a:lnTo>
                  <a:pt x="8829" y="27627"/>
                </a:lnTo>
                <a:lnTo>
                  <a:pt x="8649" y="27446"/>
                </a:lnTo>
                <a:lnTo>
                  <a:pt x="8409" y="27386"/>
                </a:lnTo>
                <a:lnTo>
                  <a:pt x="8108" y="27266"/>
                </a:lnTo>
                <a:lnTo>
                  <a:pt x="7448" y="27266"/>
                </a:lnTo>
                <a:lnTo>
                  <a:pt x="7148" y="27326"/>
                </a:lnTo>
                <a:lnTo>
                  <a:pt x="6847" y="27507"/>
                </a:lnTo>
                <a:lnTo>
                  <a:pt x="6607" y="27687"/>
                </a:lnTo>
                <a:lnTo>
                  <a:pt x="6547" y="27747"/>
                </a:lnTo>
                <a:lnTo>
                  <a:pt x="6367" y="27987"/>
                </a:lnTo>
                <a:lnTo>
                  <a:pt x="6187" y="28287"/>
                </a:lnTo>
                <a:lnTo>
                  <a:pt x="6067" y="28588"/>
                </a:lnTo>
                <a:lnTo>
                  <a:pt x="6067" y="28948"/>
                </a:lnTo>
                <a:lnTo>
                  <a:pt x="6127" y="29428"/>
                </a:lnTo>
                <a:lnTo>
                  <a:pt x="6307" y="29849"/>
                </a:lnTo>
                <a:lnTo>
                  <a:pt x="6547" y="30149"/>
                </a:lnTo>
                <a:lnTo>
                  <a:pt x="6907" y="30449"/>
                </a:lnTo>
                <a:lnTo>
                  <a:pt x="7208" y="30569"/>
                </a:lnTo>
                <a:lnTo>
                  <a:pt x="7568" y="30629"/>
                </a:lnTo>
                <a:lnTo>
                  <a:pt x="7748" y="30690"/>
                </a:lnTo>
                <a:lnTo>
                  <a:pt x="7988" y="30629"/>
                </a:lnTo>
                <a:lnTo>
                  <a:pt x="8229" y="30629"/>
                </a:lnTo>
                <a:lnTo>
                  <a:pt x="8409" y="30509"/>
                </a:lnTo>
                <a:lnTo>
                  <a:pt x="8649" y="30449"/>
                </a:lnTo>
                <a:lnTo>
                  <a:pt x="8829" y="30329"/>
                </a:lnTo>
                <a:lnTo>
                  <a:pt x="9009" y="30149"/>
                </a:lnTo>
                <a:lnTo>
                  <a:pt x="9190" y="29909"/>
                </a:lnTo>
                <a:lnTo>
                  <a:pt x="10391" y="30509"/>
                </a:lnTo>
                <a:lnTo>
                  <a:pt x="10991" y="30750"/>
                </a:lnTo>
                <a:lnTo>
                  <a:pt x="11652" y="30990"/>
                </a:lnTo>
                <a:lnTo>
                  <a:pt x="13333" y="31530"/>
                </a:lnTo>
                <a:lnTo>
                  <a:pt x="14234" y="31771"/>
                </a:lnTo>
                <a:lnTo>
                  <a:pt x="15195" y="31891"/>
                </a:lnTo>
                <a:lnTo>
                  <a:pt x="15556" y="33212"/>
                </a:lnTo>
                <a:lnTo>
                  <a:pt x="15976" y="34533"/>
                </a:lnTo>
                <a:lnTo>
                  <a:pt x="16096" y="34653"/>
                </a:lnTo>
                <a:lnTo>
                  <a:pt x="16216" y="34773"/>
                </a:lnTo>
                <a:lnTo>
                  <a:pt x="16396" y="34833"/>
                </a:lnTo>
                <a:lnTo>
                  <a:pt x="16516" y="34833"/>
                </a:lnTo>
                <a:lnTo>
                  <a:pt x="16697" y="34773"/>
                </a:lnTo>
                <a:lnTo>
                  <a:pt x="16817" y="34713"/>
                </a:lnTo>
                <a:lnTo>
                  <a:pt x="16937" y="34593"/>
                </a:lnTo>
                <a:lnTo>
                  <a:pt x="16937" y="34413"/>
                </a:lnTo>
                <a:lnTo>
                  <a:pt x="16516" y="31831"/>
                </a:lnTo>
                <a:lnTo>
                  <a:pt x="16096" y="29488"/>
                </a:lnTo>
                <a:lnTo>
                  <a:pt x="17357" y="29308"/>
                </a:lnTo>
                <a:lnTo>
                  <a:pt x="18078" y="29128"/>
                </a:lnTo>
                <a:lnTo>
                  <a:pt x="18739" y="28948"/>
                </a:lnTo>
                <a:lnTo>
                  <a:pt x="19399" y="28708"/>
                </a:lnTo>
                <a:lnTo>
                  <a:pt x="20000" y="28347"/>
                </a:lnTo>
                <a:lnTo>
                  <a:pt x="20600" y="27987"/>
                </a:lnTo>
                <a:lnTo>
                  <a:pt x="21021" y="27567"/>
                </a:lnTo>
                <a:lnTo>
                  <a:pt x="21141" y="27507"/>
                </a:lnTo>
                <a:lnTo>
                  <a:pt x="21381" y="27507"/>
                </a:lnTo>
                <a:lnTo>
                  <a:pt x="21621" y="27386"/>
                </a:lnTo>
                <a:lnTo>
                  <a:pt x="21982" y="27206"/>
                </a:lnTo>
                <a:lnTo>
                  <a:pt x="22222" y="26906"/>
                </a:lnTo>
                <a:lnTo>
                  <a:pt x="22402" y="26546"/>
                </a:lnTo>
                <a:lnTo>
                  <a:pt x="22522" y="26125"/>
                </a:lnTo>
                <a:lnTo>
                  <a:pt x="22522" y="26065"/>
                </a:lnTo>
                <a:lnTo>
                  <a:pt x="22522" y="25705"/>
                </a:lnTo>
                <a:lnTo>
                  <a:pt x="22462" y="25405"/>
                </a:lnTo>
                <a:lnTo>
                  <a:pt x="22342" y="25104"/>
                </a:lnTo>
                <a:lnTo>
                  <a:pt x="22162" y="24804"/>
                </a:lnTo>
                <a:lnTo>
                  <a:pt x="21922" y="24564"/>
                </a:lnTo>
                <a:lnTo>
                  <a:pt x="21681" y="24384"/>
                </a:lnTo>
                <a:lnTo>
                  <a:pt x="21381" y="24203"/>
                </a:lnTo>
                <a:lnTo>
                  <a:pt x="21021" y="24083"/>
                </a:lnTo>
                <a:lnTo>
                  <a:pt x="20480" y="24023"/>
                </a:lnTo>
                <a:lnTo>
                  <a:pt x="19940" y="24143"/>
                </a:lnTo>
                <a:lnTo>
                  <a:pt x="19639" y="24203"/>
                </a:lnTo>
                <a:lnTo>
                  <a:pt x="19399" y="24324"/>
                </a:lnTo>
                <a:lnTo>
                  <a:pt x="19219" y="24504"/>
                </a:lnTo>
                <a:lnTo>
                  <a:pt x="18979" y="24684"/>
                </a:lnTo>
                <a:lnTo>
                  <a:pt x="18799" y="24864"/>
                </a:lnTo>
                <a:lnTo>
                  <a:pt x="18618" y="25104"/>
                </a:lnTo>
                <a:lnTo>
                  <a:pt x="18438" y="25345"/>
                </a:lnTo>
                <a:lnTo>
                  <a:pt x="18318" y="25645"/>
                </a:lnTo>
                <a:lnTo>
                  <a:pt x="18258" y="26065"/>
                </a:lnTo>
                <a:lnTo>
                  <a:pt x="18258" y="26486"/>
                </a:lnTo>
                <a:lnTo>
                  <a:pt x="18378" y="26906"/>
                </a:lnTo>
                <a:lnTo>
                  <a:pt x="18558" y="27326"/>
                </a:lnTo>
                <a:lnTo>
                  <a:pt x="18678" y="27507"/>
                </a:lnTo>
                <a:lnTo>
                  <a:pt x="18018" y="27807"/>
                </a:lnTo>
                <a:lnTo>
                  <a:pt x="17297" y="28047"/>
                </a:lnTo>
                <a:lnTo>
                  <a:pt x="16637" y="28227"/>
                </a:lnTo>
                <a:lnTo>
                  <a:pt x="15856" y="28347"/>
                </a:lnTo>
                <a:lnTo>
                  <a:pt x="15435" y="26125"/>
                </a:lnTo>
                <a:lnTo>
                  <a:pt x="15736" y="25825"/>
                </a:lnTo>
                <a:lnTo>
                  <a:pt x="16036" y="25465"/>
                </a:lnTo>
                <a:lnTo>
                  <a:pt x="16577" y="24684"/>
                </a:lnTo>
                <a:lnTo>
                  <a:pt x="17537" y="23062"/>
                </a:lnTo>
                <a:lnTo>
                  <a:pt x="18138" y="22041"/>
                </a:lnTo>
                <a:lnTo>
                  <a:pt x="18739" y="20960"/>
                </a:lnTo>
                <a:lnTo>
                  <a:pt x="19279" y="19819"/>
                </a:lnTo>
                <a:lnTo>
                  <a:pt x="19760" y="18738"/>
                </a:lnTo>
                <a:lnTo>
                  <a:pt x="20420" y="17057"/>
                </a:lnTo>
                <a:lnTo>
                  <a:pt x="21021" y="15315"/>
                </a:lnTo>
                <a:lnTo>
                  <a:pt x="21501" y="13573"/>
                </a:lnTo>
                <a:lnTo>
                  <a:pt x="21741" y="12673"/>
                </a:lnTo>
                <a:lnTo>
                  <a:pt x="21861" y="11772"/>
                </a:lnTo>
                <a:lnTo>
                  <a:pt x="22282" y="11652"/>
                </a:lnTo>
                <a:lnTo>
                  <a:pt x="22642" y="11532"/>
                </a:lnTo>
                <a:lnTo>
                  <a:pt x="22943" y="11351"/>
                </a:lnTo>
                <a:lnTo>
                  <a:pt x="23123" y="11171"/>
                </a:lnTo>
                <a:lnTo>
                  <a:pt x="23303" y="10991"/>
                </a:lnTo>
                <a:lnTo>
                  <a:pt x="23483" y="10691"/>
                </a:lnTo>
                <a:lnTo>
                  <a:pt x="23603" y="10330"/>
                </a:lnTo>
                <a:lnTo>
                  <a:pt x="23663" y="10270"/>
                </a:lnTo>
                <a:lnTo>
                  <a:pt x="23723" y="9790"/>
                </a:lnTo>
                <a:lnTo>
                  <a:pt x="23663" y="9249"/>
                </a:lnTo>
                <a:lnTo>
                  <a:pt x="23423" y="8769"/>
                </a:lnTo>
                <a:lnTo>
                  <a:pt x="23123" y="8409"/>
                </a:lnTo>
                <a:lnTo>
                  <a:pt x="22762" y="8108"/>
                </a:lnTo>
                <a:lnTo>
                  <a:pt x="22282" y="7868"/>
                </a:lnTo>
                <a:lnTo>
                  <a:pt x="21801" y="7808"/>
                </a:lnTo>
                <a:lnTo>
                  <a:pt x="21261" y="7868"/>
                </a:lnTo>
                <a:lnTo>
                  <a:pt x="21201" y="7928"/>
                </a:lnTo>
                <a:lnTo>
                  <a:pt x="20780" y="8108"/>
                </a:lnTo>
                <a:lnTo>
                  <a:pt x="20420" y="8349"/>
                </a:lnTo>
                <a:lnTo>
                  <a:pt x="20180" y="8589"/>
                </a:lnTo>
                <a:lnTo>
                  <a:pt x="20060" y="8829"/>
                </a:lnTo>
                <a:lnTo>
                  <a:pt x="19940" y="9009"/>
                </a:lnTo>
                <a:lnTo>
                  <a:pt x="19820" y="9369"/>
                </a:lnTo>
                <a:lnTo>
                  <a:pt x="19820" y="9430"/>
                </a:lnTo>
                <a:lnTo>
                  <a:pt x="19760" y="9790"/>
                </a:lnTo>
                <a:lnTo>
                  <a:pt x="19760" y="10150"/>
                </a:lnTo>
                <a:lnTo>
                  <a:pt x="19820" y="10390"/>
                </a:lnTo>
                <a:lnTo>
                  <a:pt x="19880" y="10631"/>
                </a:lnTo>
                <a:lnTo>
                  <a:pt x="20060" y="10931"/>
                </a:lnTo>
                <a:lnTo>
                  <a:pt x="20300" y="11231"/>
                </a:lnTo>
                <a:lnTo>
                  <a:pt x="20660" y="11532"/>
                </a:lnTo>
                <a:lnTo>
                  <a:pt x="21141" y="11712"/>
                </a:lnTo>
                <a:lnTo>
                  <a:pt x="20600" y="13453"/>
                </a:lnTo>
                <a:lnTo>
                  <a:pt x="20060" y="15195"/>
                </a:lnTo>
                <a:lnTo>
                  <a:pt x="19459" y="16937"/>
                </a:lnTo>
                <a:lnTo>
                  <a:pt x="18739" y="18618"/>
                </a:lnTo>
                <a:lnTo>
                  <a:pt x="18799" y="17898"/>
                </a:lnTo>
                <a:lnTo>
                  <a:pt x="18739" y="17117"/>
                </a:lnTo>
                <a:lnTo>
                  <a:pt x="18558" y="15675"/>
                </a:lnTo>
                <a:lnTo>
                  <a:pt x="18498" y="14294"/>
                </a:lnTo>
                <a:lnTo>
                  <a:pt x="18438" y="13573"/>
                </a:lnTo>
                <a:lnTo>
                  <a:pt x="18318" y="12853"/>
                </a:lnTo>
                <a:lnTo>
                  <a:pt x="18498" y="12432"/>
                </a:lnTo>
                <a:lnTo>
                  <a:pt x="18618" y="12012"/>
                </a:lnTo>
                <a:lnTo>
                  <a:pt x="18618" y="11592"/>
                </a:lnTo>
                <a:lnTo>
                  <a:pt x="18498" y="11171"/>
                </a:lnTo>
                <a:lnTo>
                  <a:pt x="18318" y="10811"/>
                </a:lnTo>
                <a:lnTo>
                  <a:pt x="17958" y="10511"/>
                </a:lnTo>
                <a:lnTo>
                  <a:pt x="17778" y="10390"/>
                </a:lnTo>
                <a:lnTo>
                  <a:pt x="17597" y="10270"/>
                </a:lnTo>
                <a:lnTo>
                  <a:pt x="17297" y="10210"/>
                </a:lnTo>
                <a:lnTo>
                  <a:pt x="17057" y="10210"/>
                </a:lnTo>
                <a:lnTo>
                  <a:pt x="16697" y="10270"/>
                </a:lnTo>
                <a:lnTo>
                  <a:pt x="16396" y="10330"/>
                </a:lnTo>
                <a:lnTo>
                  <a:pt x="16096" y="10511"/>
                </a:lnTo>
                <a:lnTo>
                  <a:pt x="15856" y="10691"/>
                </a:lnTo>
                <a:lnTo>
                  <a:pt x="15736" y="10991"/>
                </a:lnTo>
                <a:lnTo>
                  <a:pt x="15616" y="11231"/>
                </a:lnTo>
                <a:lnTo>
                  <a:pt x="15495" y="11532"/>
                </a:lnTo>
                <a:lnTo>
                  <a:pt x="15495" y="11832"/>
                </a:lnTo>
                <a:lnTo>
                  <a:pt x="15495" y="12132"/>
                </a:lnTo>
                <a:lnTo>
                  <a:pt x="15616" y="12432"/>
                </a:lnTo>
                <a:lnTo>
                  <a:pt x="15736" y="12673"/>
                </a:lnTo>
                <a:lnTo>
                  <a:pt x="15856" y="12973"/>
                </a:lnTo>
                <a:lnTo>
                  <a:pt x="16096" y="13153"/>
                </a:lnTo>
                <a:lnTo>
                  <a:pt x="16396" y="13333"/>
                </a:lnTo>
                <a:lnTo>
                  <a:pt x="16697" y="13393"/>
                </a:lnTo>
                <a:lnTo>
                  <a:pt x="17057" y="13453"/>
                </a:lnTo>
                <a:lnTo>
                  <a:pt x="17177" y="13453"/>
                </a:lnTo>
                <a:lnTo>
                  <a:pt x="17237" y="14715"/>
                </a:lnTo>
                <a:lnTo>
                  <a:pt x="17297" y="15916"/>
                </a:lnTo>
                <a:lnTo>
                  <a:pt x="17357" y="16877"/>
                </a:lnTo>
                <a:lnTo>
                  <a:pt x="17357" y="17837"/>
                </a:lnTo>
                <a:lnTo>
                  <a:pt x="17417" y="18318"/>
                </a:lnTo>
                <a:lnTo>
                  <a:pt x="17537" y="18798"/>
                </a:lnTo>
                <a:lnTo>
                  <a:pt x="17658" y="19279"/>
                </a:lnTo>
                <a:lnTo>
                  <a:pt x="17898" y="19699"/>
                </a:lnTo>
                <a:lnTo>
                  <a:pt x="18018" y="19819"/>
                </a:lnTo>
                <a:lnTo>
                  <a:pt x="18198" y="19879"/>
                </a:lnTo>
                <a:lnTo>
                  <a:pt x="17477" y="21261"/>
                </a:lnTo>
                <a:lnTo>
                  <a:pt x="16697" y="22582"/>
                </a:lnTo>
                <a:lnTo>
                  <a:pt x="15916" y="23723"/>
                </a:lnTo>
                <a:lnTo>
                  <a:pt x="15195" y="24864"/>
                </a:lnTo>
                <a:lnTo>
                  <a:pt x="14595" y="21981"/>
                </a:lnTo>
                <a:lnTo>
                  <a:pt x="14054" y="19039"/>
                </a:lnTo>
                <a:lnTo>
                  <a:pt x="13393" y="15075"/>
                </a:lnTo>
                <a:lnTo>
                  <a:pt x="12853" y="11111"/>
                </a:lnTo>
                <a:lnTo>
                  <a:pt x="12733" y="9970"/>
                </a:lnTo>
                <a:lnTo>
                  <a:pt x="13574" y="9309"/>
                </a:lnTo>
                <a:lnTo>
                  <a:pt x="14354" y="8529"/>
                </a:lnTo>
                <a:lnTo>
                  <a:pt x="15015" y="7748"/>
                </a:lnTo>
                <a:lnTo>
                  <a:pt x="15676" y="6847"/>
                </a:lnTo>
                <a:lnTo>
                  <a:pt x="16036" y="6247"/>
                </a:lnTo>
                <a:lnTo>
                  <a:pt x="16336" y="5646"/>
                </a:lnTo>
                <a:lnTo>
                  <a:pt x="16637" y="4985"/>
                </a:lnTo>
                <a:lnTo>
                  <a:pt x="16877" y="4325"/>
                </a:lnTo>
                <a:lnTo>
                  <a:pt x="17177" y="4265"/>
                </a:lnTo>
                <a:lnTo>
                  <a:pt x="17477" y="4205"/>
                </a:lnTo>
                <a:lnTo>
                  <a:pt x="17658" y="4024"/>
                </a:lnTo>
                <a:lnTo>
                  <a:pt x="17838" y="3844"/>
                </a:lnTo>
                <a:lnTo>
                  <a:pt x="18018" y="3664"/>
                </a:lnTo>
                <a:lnTo>
                  <a:pt x="18078" y="3424"/>
                </a:lnTo>
                <a:lnTo>
                  <a:pt x="18138" y="3184"/>
                </a:lnTo>
                <a:lnTo>
                  <a:pt x="18138" y="2883"/>
                </a:lnTo>
                <a:lnTo>
                  <a:pt x="18138" y="2643"/>
                </a:lnTo>
                <a:lnTo>
                  <a:pt x="18078" y="2403"/>
                </a:lnTo>
                <a:lnTo>
                  <a:pt x="17958" y="2163"/>
                </a:lnTo>
                <a:lnTo>
                  <a:pt x="17838" y="1983"/>
                </a:lnTo>
                <a:lnTo>
                  <a:pt x="17597" y="1802"/>
                </a:lnTo>
                <a:lnTo>
                  <a:pt x="17417" y="1682"/>
                </a:lnTo>
                <a:lnTo>
                  <a:pt x="17117" y="1562"/>
                </a:lnTo>
                <a:lnTo>
                  <a:pt x="16577" y="1562"/>
                </a:lnTo>
                <a:lnTo>
                  <a:pt x="16336" y="1622"/>
                </a:lnTo>
                <a:lnTo>
                  <a:pt x="16156" y="1742"/>
                </a:lnTo>
                <a:lnTo>
                  <a:pt x="15976" y="1862"/>
                </a:lnTo>
                <a:lnTo>
                  <a:pt x="15676" y="2163"/>
                </a:lnTo>
                <a:lnTo>
                  <a:pt x="15556" y="2523"/>
                </a:lnTo>
                <a:lnTo>
                  <a:pt x="15495" y="2943"/>
                </a:lnTo>
                <a:lnTo>
                  <a:pt x="15495" y="3304"/>
                </a:lnTo>
                <a:lnTo>
                  <a:pt x="15676" y="3724"/>
                </a:lnTo>
                <a:lnTo>
                  <a:pt x="15916" y="4024"/>
                </a:lnTo>
                <a:lnTo>
                  <a:pt x="15495" y="5166"/>
                </a:lnTo>
                <a:lnTo>
                  <a:pt x="15255" y="5706"/>
                </a:lnTo>
                <a:lnTo>
                  <a:pt x="14955" y="6247"/>
                </a:lnTo>
                <a:lnTo>
                  <a:pt x="14475" y="6967"/>
                </a:lnTo>
                <a:lnTo>
                  <a:pt x="13874" y="7688"/>
                </a:lnTo>
                <a:lnTo>
                  <a:pt x="13273" y="8409"/>
                </a:lnTo>
                <a:lnTo>
                  <a:pt x="12613" y="9009"/>
                </a:lnTo>
                <a:lnTo>
                  <a:pt x="12373" y="7448"/>
                </a:lnTo>
                <a:lnTo>
                  <a:pt x="12312" y="6547"/>
                </a:lnTo>
                <a:lnTo>
                  <a:pt x="12132" y="5646"/>
                </a:lnTo>
                <a:lnTo>
                  <a:pt x="12373" y="5526"/>
                </a:lnTo>
                <a:lnTo>
                  <a:pt x="12793" y="5166"/>
                </a:lnTo>
                <a:lnTo>
                  <a:pt x="13153" y="4745"/>
                </a:lnTo>
                <a:lnTo>
                  <a:pt x="13333" y="4205"/>
                </a:lnTo>
                <a:lnTo>
                  <a:pt x="13454" y="3784"/>
                </a:lnTo>
                <a:lnTo>
                  <a:pt x="13393" y="3364"/>
                </a:lnTo>
                <a:lnTo>
                  <a:pt x="13333" y="2943"/>
                </a:lnTo>
                <a:lnTo>
                  <a:pt x="13153" y="2523"/>
                </a:lnTo>
                <a:lnTo>
                  <a:pt x="13093" y="2523"/>
                </a:lnTo>
                <a:lnTo>
                  <a:pt x="12793" y="2103"/>
                </a:lnTo>
                <a:lnTo>
                  <a:pt x="12433" y="1802"/>
                </a:lnTo>
                <a:lnTo>
                  <a:pt x="12072" y="1622"/>
                </a:lnTo>
                <a:lnTo>
                  <a:pt x="11832" y="1562"/>
                </a:lnTo>
                <a:lnTo>
                  <a:pt x="11532" y="1502"/>
                </a:lnTo>
                <a:lnTo>
                  <a:pt x="11111" y="1442"/>
                </a:lnTo>
                <a:lnTo>
                  <a:pt x="10691" y="1562"/>
                </a:lnTo>
                <a:lnTo>
                  <a:pt x="10150" y="1742"/>
                </a:lnTo>
                <a:lnTo>
                  <a:pt x="9790" y="1983"/>
                </a:lnTo>
                <a:lnTo>
                  <a:pt x="9550" y="2343"/>
                </a:lnTo>
                <a:lnTo>
                  <a:pt x="9370" y="2523"/>
                </a:lnTo>
                <a:lnTo>
                  <a:pt x="9250" y="2823"/>
                </a:lnTo>
                <a:lnTo>
                  <a:pt x="9190" y="3064"/>
                </a:lnTo>
                <a:lnTo>
                  <a:pt x="9129" y="3364"/>
                </a:lnTo>
                <a:lnTo>
                  <a:pt x="9069" y="3784"/>
                </a:lnTo>
                <a:lnTo>
                  <a:pt x="9190" y="4205"/>
                </a:lnTo>
                <a:lnTo>
                  <a:pt x="9370" y="4745"/>
                </a:lnTo>
                <a:lnTo>
                  <a:pt x="9730" y="5166"/>
                </a:lnTo>
                <a:lnTo>
                  <a:pt x="10030" y="5466"/>
                </a:lnTo>
                <a:lnTo>
                  <a:pt x="10391" y="5646"/>
                </a:lnTo>
                <a:lnTo>
                  <a:pt x="10691" y="5706"/>
                </a:lnTo>
                <a:lnTo>
                  <a:pt x="10991" y="5766"/>
                </a:lnTo>
                <a:lnTo>
                  <a:pt x="11051" y="5766"/>
                </a:lnTo>
                <a:lnTo>
                  <a:pt x="11111" y="6607"/>
                </a:lnTo>
                <a:lnTo>
                  <a:pt x="11171" y="7388"/>
                </a:lnTo>
                <a:lnTo>
                  <a:pt x="11352" y="9369"/>
                </a:lnTo>
                <a:lnTo>
                  <a:pt x="11652" y="11351"/>
                </a:lnTo>
                <a:lnTo>
                  <a:pt x="12012" y="14354"/>
                </a:lnTo>
                <a:lnTo>
                  <a:pt x="11051" y="13513"/>
                </a:lnTo>
                <a:lnTo>
                  <a:pt x="10511" y="13033"/>
                </a:lnTo>
                <a:lnTo>
                  <a:pt x="10090" y="12552"/>
                </a:lnTo>
                <a:lnTo>
                  <a:pt x="9430" y="11832"/>
                </a:lnTo>
                <a:lnTo>
                  <a:pt x="8889" y="11051"/>
                </a:lnTo>
                <a:lnTo>
                  <a:pt x="8349" y="10210"/>
                </a:lnTo>
                <a:lnTo>
                  <a:pt x="7928" y="9369"/>
                </a:lnTo>
                <a:lnTo>
                  <a:pt x="7508" y="8469"/>
                </a:lnTo>
                <a:lnTo>
                  <a:pt x="7208" y="7568"/>
                </a:lnTo>
                <a:lnTo>
                  <a:pt x="6907" y="6607"/>
                </a:lnTo>
                <a:lnTo>
                  <a:pt x="6727" y="5706"/>
                </a:lnTo>
                <a:lnTo>
                  <a:pt x="6667" y="5166"/>
                </a:lnTo>
                <a:lnTo>
                  <a:pt x="6607" y="4625"/>
                </a:lnTo>
                <a:lnTo>
                  <a:pt x="6607" y="3544"/>
                </a:lnTo>
                <a:lnTo>
                  <a:pt x="6847" y="3364"/>
                </a:lnTo>
                <a:lnTo>
                  <a:pt x="7027" y="3124"/>
                </a:lnTo>
                <a:lnTo>
                  <a:pt x="7148" y="2943"/>
                </a:lnTo>
                <a:lnTo>
                  <a:pt x="7268" y="2703"/>
                </a:lnTo>
                <a:lnTo>
                  <a:pt x="7388" y="2343"/>
                </a:lnTo>
                <a:lnTo>
                  <a:pt x="7388" y="1983"/>
                </a:lnTo>
                <a:lnTo>
                  <a:pt x="7328" y="1502"/>
                </a:lnTo>
                <a:lnTo>
                  <a:pt x="7148" y="1022"/>
                </a:lnTo>
                <a:lnTo>
                  <a:pt x="6967" y="721"/>
                </a:lnTo>
                <a:lnTo>
                  <a:pt x="6667" y="481"/>
                </a:lnTo>
                <a:lnTo>
                  <a:pt x="6367" y="301"/>
                </a:lnTo>
                <a:lnTo>
                  <a:pt x="6007" y="181"/>
                </a:lnTo>
                <a:lnTo>
                  <a:pt x="5826" y="61"/>
                </a:lnTo>
                <a:lnTo>
                  <a:pt x="5406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885174" y="1357833"/>
            <a:ext cx="593718" cy="585720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 rot="-5980575" flipH="1">
            <a:off x="1895115" y="2354640"/>
            <a:ext cx="308215" cy="1104564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 rot="5765632" flipH="1">
            <a:off x="6708219" y="3190506"/>
            <a:ext cx="374902" cy="981337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2509225" y="873600"/>
            <a:ext cx="4125600" cy="3396299"/>
          </a:xfrm>
          <a:prstGeom prst="rect">
            <a:avLst/>
          </a:prstGeom>
          <a:solidFill>
            <a:srgbClr val="CE2F1C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2635749" y="994500"/>
            <a:ext cx="3872399" cy="315449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2635750" y="994500"/>
            <a:ext cx="3872399" cy="3154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/>
          <p:nvPr/>
        </p:nvSpPr>
        <p:spPr>
          <a:xfrm rot="-2593752" flipH="1">
            <a:off x="4194024" y="3851032"/>
            <a:ext cx="908350" cy="800253"/>
          </a:xfrm>
          <a:custGeom>
            <a:avLst/>
            <a:gdLst/>
            <a:ahLst/>
            <a:cxnLst/>
            <a:rect l="0" t="0" r="0" b="0"/>
            <a:pathLst>
              <a:path w="36335" h="32011" extrusionOk="0">
                <a:moveTo>
                  <a:pt x="33392" y="2222"/>
                </a:moveTo>
                <a:lnTo>
                  <a:pt x="33452" y="2282"/>
                </a:lnTo>
                <a:lnTo>
                  <a:pt x="33392" y="2342"/>
                </a:lnTo>
                <a:lnTo>
                  <a:pt x="33031" y="2823"/>
                </a:lnTo>
                <a:lnTo>
                  <a:pt x="32551" y="3183"/>
                </a:lnTo>
                <a:lnTo>
                  <a:pt x="31530" y="3904"/>
                </a:lnTo>
                <a:lnTo>
                  <a:pt x="29728" y="5465"/>
                </a:lnTo>
                <a:lnTo>
                  <a:pt x="28707" y="6306"/>
                </a:lnTo>
                <a:lnTo>
                  <a:pt x="27746" y="7207"/>
                </a:lnTo>
                <a:lnTo>
                  <a:pt x="26845" y="8108"/>
                </a:lnTo>
                <a:lnTo>
                  <a:pt x="25945" y="9069"/>
                </a:lnTo>
                <a:lnTo>
                  <a:pt x="24263" y="10930"/>
                </a:lnTo>
                <a:lnTo>
                  <a:pt x="22762" y="12912"/>
                </a:lnTo>
                <a:lnTo>
                  <a:pt x="21981" y="13993"/>
                </a:lnTo>
                <a:lnTo>
                  <a:pt x="21260" y="15074"/>
                </a:lnTo>
                <a:lnTo>
                  <a:pt x="20660" y="16035"/>
                </a:lnTo>
                <a:lnTo>
                  <a:pt x="20359" y="16516"/>
                </a:lnTo>
                <a:lnTo>
                  <a:pt x="20179" y="16756"/>
                </a:lnTo>
                <a:lnTo>
                  <a:pt x="19939" y="16936"/>
                </a:lnTo>
                <a:lnTo>
                  <a:pt x="19639" y="16936"/>
                </a:lnTo>
                <a:lnTo>
                  <a:pt x="19518" y="16816"/>
                </a:lnTo>
                <a:lnTo>
                  <a:pt x="19458" y="16636"/>
                </a:lnTo>
                <a:lnTo>
                  <a:pt x="19518" y="16336"/>
                </a:lnTo>
                <a:lnTo>
                  <a:pt x="19639" y="16095"/>
                </a:lnTo>
                <a:lnTo>
                  <a:pt x="19939" y="15555"/>
                </a:lnTo>
                <a:lnTo>
                  <a:pt x="20599" y="14534"/>
                </a:lnTo>
                <a:lnTo>
                  <a:pt x="21320" y="13513"/>
                </a:lnTo>
                <a:lnTo>
                  <a:pt x="22041" y="12492"/>
                </a:lnTo>
                <a:lnTo>
                  <a:pt x="22822" y="11471"/>
                </a:lnTo>
                <a:lnTo>
                  <a:pt x="23662" y="10450"/>
                </a:lnTo>
                <a:lnTo>
                  <a:pt x="24503" y="9489"/>
                </a:lnTo>
                <a:lnTo>
                  <a:pt x="25404" y="8528"/>
                </a:lnTo>
                <a:lnTo>
                  <a:pt x="27206" y="6726"/>
                </a:lnTo>
                <a:lnTo>
                  <a:pt x="28167" y="5886"/>
                </a:lnTo>
                <a:lnTo>
                  <a:pt x="29128" y="5045"/>
                </a:lnTo>
                <a:lnTo>
                  <a:pt x="30088" y="4264"/>
                </a:lnTo>
                <a:lnTo>
                  <a:pt x="31109" y="3543"/>
                </a:lnTo>
                <a:lnTo>
                  <a:pt x="32130" y="2763"/>
                </a:lnTo>
                <a:lnTo>
                  <a:pt x="32731" y="2462"/>
                </a:lnTo>
                <a:lnTo>
                  <a:pt x="33271" y="2222"/>
                </a:lnTo>
                <a:close/>
                <a:moveTo>
                  <a:pt x="16035" y="17417"/>
                </a:moveTo>
                <a:lnTo>
                  <a:pt x="16155" y="17477"/>
                </a:lnTo>
                <a:lnTo>
                  <a:pt x="16215" y="17597"/>
                </a:lnTo>
                <a:lnTo>
                  <a:pt x="16335" y="17717"/>
                </a:lnTo>
                <a:lnTo>
                  <a:pt x="16335" y="17837"/>
                </a:lnTo>
                <a:lnTo>
                  <a:pt x="16335" y="18017"/>
                </a:lnTo>
                <a:lnTo>
                  <a:pt x="16335" y="18137"/>
                </a:lnTo>
                <a:lnTo>
                  <a:pt x="16215" y="18257"/>
                </a:lnTo>
                <a:lnTo>
                  <a:pt x="16155" y="18317"/>
                </a:lnTo>
                <a:lnTo>
                  <a:pt x="15855" y="18437"/>
                </a:lnTo>
                <a:lnTo>
                  <a:pt x="15735" y="18377"/>
                </a:lnTo>
                <a:lnTo>
                  <a:pt x="15615" y="18377"/>
                </a:lnTo>
                <a:lnTo>
                  <a:pt x="15615" y="18317"/>
                </a:lnTo>
                <a:lnTo>
                  <a:pt x="15435" y="18197"/>
                </a:lnTo>
                <a:lnTo>
                  <a:pt x="15375" y="17957"/>
                </a:lnTo>
                <a:lnTo>
                  <a:pt x="15375" y="17777"/>
                </a:lnTo>
                <a:lnTo>
                  <a:pt x="15495" y="17597"/>
                </a:lnTo>
                <a:lnTo>
                  <a:pt x="15495" y="17537"/>
                </a:lnTo>
                <a:lnTo>
                  <a:pt x="15615" y="17477"/>
                </a:lnTo>
                <a:lnTo>
                  <a:pt x="15735" y="17417"/>
                </a:lnTo>
                <a:close/>
                <a:moveTo>
                  <a:pt x="20479" y="21200"/>
                </a:moveTo>
                <a:lnTo>
                  <a:pt x="20840" y="21260"/>
                </a:lnTo>
                <a:lnTo>
                  <a:pt x="21080" y="21440"/>
                </a:lnTo>
                <a:lnTo>
                  <a:pt x="21260" y="21741"/>
                </a:lnTo>
                <a:lnTo>
                  <a:pt x="21320" y="22041"/>
                </a:lnTo>
                <a:lnTo>
                  <a:pt x="21320" y="22221"/>
                </a:lnTo>
                <a:lnTo>
                  <a:pt x="21260" y="22401"/>
                </a:lnTo>
                <a:lnTo>
                  <a:pt x="21080" y="22641"/>
                </a:lnTo>
                <a:lnTo>
                  <a:pt x="20780" y="22822"/>
                </a:lnTo>
                <a:lnTo>
                  <a:pt x="20479" y="22882"/>
                </a:lnTo>
                <a:lnTo>
                  <a:pt x="20179" y="22822"/>
                </a:lnTo>
                <a:lnTo>
                  <a:pt x="19879" y="22641"/>
                </a:lnTo>
                <a:lnTo>
                  <a:pt x="19699" y="22401"/>
                </a:lnTo>
                <a:lnTo>
                  <a:pt x="19639" y="22041"/>
                </a:lnTo>
                <a:lnTo>
                  <a:pt x="19639" y="21921"/>
                </a:lnTo>
                <a:lnTo>
                  <a:pt x="19699" y="21741"/>
                </a:lnTo>
                <a:lnTo>
                  <a:pt x="19879" y="21440"/>
                </a:lnTo>
                <a:lnTo>
                  <a:pt x="20179" y="21260"/>
                </a:lnTo>
                <a:lnTo>
                  <a:pt x="20479" y="21200"/>
                </a:lnTo>
                <a:close/>
                <a:moveTo>
                  <a:pt x="15855" y="21921"/>
                </a:moveTo>
                <a:lnTo>
                  <a:pt x="16035" y="21981"/>
                </a:lnTo>
                <a:lnTo>
                  <a:pt x="16215" y="22101"/>
                </a:lnTo>
                <a:lnTo>
                  <a:pt x="16335" y="22281"/>
                </a:lnTo>
                <a:lnTo>
                  <a:pt x="16395" y="22461"/>
                </a:lnTo>
                <a:lnTo>
                  <a:pt x="16335" y="22702"/>
                </a:lnTo>
                <a:lnTo>
                  <a:pt x="16215" y="22882"/>
                </a:lnTo>
                <a:lnTo>
                  <a:pt x="16035" y="23002"/>
                </a:lnTo>
                <a:lnTo>
                  <a:pt x="15855" y="23062"/>
                </a:lnTo>
                <a:lnTo>
                  <a:pt x="15615" y="23002"/>
                </a:lnTo>
                <a:lnTo>
                  <a:pt x="15435" y="22882"/>
                </a:lnTo>
                <a:lnTo>
                  <a:pt x="15314" y="22702"/>
                </a:lnTo>
                <a:lnTo>
                  <a:pt x="15254" y="22461"/>
                </a:lnTo>
                <a:lnTo>
                  <a:pt x="15314" y="22281"/>
                </a:lnTo>
                <a:lnTo>
                  <a:pt x="15435" y="22101"/>
                </a:lnTo>
                <a:lnTo>
                  <a:pt x="15615" y="21981"/>
                </a:lnTo>
                <a:lnTo>
                  <a:pt x="15855" y="21921"/>
                </a:lnTo>
                <a:close/>
                <a:moveTo>
                  <a:pt x="25764" y="0"/>
                </a:moveTo>
                <a:lnTo>
                  <a:pt x="25704" y="60"/>
                </a:lnTo>
                <a:lnTo>
                  <a:pt x="25584" y="300"/>
                </a:lnTo>
                <a:lnTo>
                  <a:pt x="25524" y="481"/>
                </a:lnTo>
                <a:lnTo>
                  <a:pt x="25344" y="300"/>
                </a:lnTo>
                <a:lnTo>
                  <a:pt x="25284" y="300"/>
                </a:lnTo>
                <a:lnTo>
                  <a:pt x="25224" y="360"/>
                </a:lnTo>
                <a:lnTo>
                  <a:pt x="24984" y="1021"/>
                </a:lnTo>
                <a:lnTo>
                  <a:pt x="24924" y="1381"/>
                </a:lnTo>
                <a:lnTo>
                  <a:pt x="24803" y="1682"/>
                </a:lnTo>
                <a:lnTo>
                  <a:pt x="24563" y="1982"/>
                </a:lnTo>
                <a:lnTo>
                  <a:pt x="24323" y="2282"/>
                </a:lnTo>
                <a:lnTo>
                  <a:pt x="24083" y="2523"/>
                </a:lnTo>
                <a:lnTo>
                  <a:pt x="23782" y="2763"/>
                </a:lnTo>
                <a:lnTo>
                  <a:pt x="23422" y="3003"/>
                </a:lnTo>
                <a:lnTo>
                  <a:pt x="23062" y="3123"/>
                </a:lnTo>
                <a:lnTo>
                  <a:pt x="22221" y="3363"/>
                </a:lnTo>
                <a:lnTo>
                  <a:pt x="21440" y="3483"/>
                </a:lnTo>
                <a:lnTo>
                  <a:pt x="20599" y="3604"/>
                </a:lnTo>
                <a:lnTo>
                  <a:pt x="20479" y="3664"/>
                </a:lnTo>
                <a:lnTo>
                  <a:pt x="20359" y="3724"/>
                </a:lnTo>
                <a:lnTo>
                  <a:pt x="20179" y="3844"/>
                </a:lnTo>
                <a:lnTo>
                  <a:pt x="20179" y="3964"/>
                </a:lnTo>
                <a:lnTo>
                  <a:pt x="20239" y="4384"/>
                </a:lnTo>
                <a:lnTo>
                  <a:pt x="20359" y="4745"/>
                </a:lnTo>
                <a:lnTo>
                  <a:pt x="20479" y="5165"/>
                </a:lnTo>
                <a:lnTo>
                  <a:pt x="20539" y="5525"/>
                </a:lnTo>
                <a:lnTo>
                  <a:pt x="20539" y="6066"/>
                </a:lnTo>
                <a:lnTo>
                  <a:pt x="20419" y="6546"/>
                </a:lnTo>
                <a:lnTo>
                  <a:pt x="20239" y="7027"/>
                </a:lnTo>
                <a:lnTo>
                  <a:pt x="19939" y="7447"/>
                </a:lnTo>
                <a:lnTo>
                  <a:pt x="19639" y="7747"/>
                </a:lnTo>
                <a:lnTo>
                  <a:pt x="19218" y="7988"/>
                </a:lnTo>
                <a:lnTo>
                  <a:pt x="18858" y="8228"/>
                </a:lnTo>
                <a:lnTo>
                  <a:pt x="18437" y="8348"/>
                </a:lnTo>
                <a:lnTo>
                  <a:pt x="17837" y="8468"/>
                </a:lnTo>
                <a:lnTo>
                  <a:pt x="17597" y="8528"/>
                </a:lnTo>
                <a:lnTo>
                  <a:pt x="17356" y="8648"/>
                </a:lnTo>
                <a:lnTo>
                  <a:pt x="17176" y="8708"/>
                </a:lnTo>
                <a:lnTo>
                  <a:pt x="17056" y="8828"/>
                </a:lnTo>
                <a:lnTo>
                  <a:pt x="16996" y="8949"/>
                </a:lnTo>
                <a:lnTo>
                  <a:pt x="17056" y="9129"/>
                </a:lnTo>
                <a:lnTo>
                  <a:pt x="17236" y="9429"/>
                </a:lnTo>
                <a:lnTo>
                  <a:pt x="17416" y="9729"/>
                </a:lnTo>
                <a:lnTo>
                  <a:pt x="17657" y="9970"/>
                </a:lnTo>
                <a:lnTo>
                  <a:pt x="17837" y="10270"/>
                </a:lnTo>
                <a:lnTo>
                  <a:pt x="18017" y="10630"/>
                </a:lnTo>
                <a:lnTo>
                  <a:pt x="18137" y="11051"/>
                </a:lnTo>
                <a:lnTo>
                  <a:pt x="18197" y="11411"/>
                </a:lnTo>
                <a:lnTo>
                  <a:pt x="18197" y="11831"/>
                </a:lnTo>
                <a:lnTo>
                  <a:pt x="18137" y="12252"/>
                </a:lnTo>
                <a:lnTo>
                  <a:pt x="18077" y="12552"/>
                </a:lnTo>
                <a:lnTo>
                  <a:pt x="17897" y="12912"/>
                </a:lnTo>
                <a:lnTo>
                  <a:pt x="17777" y="13213"/>
                </a:lnTo>
                <a:lnTo>
                  <a:pt x="17356" y="13753"/>
                </a:lnTo>
                <a:lnTo>
                  <a:pt x="16876" y="14354"/>
                </a:lnTo>
                <a:lnTo>
                  <a:pt x="16876" y="14294"/>
                </a:lnTo>
                <a:lnTo>
                  <a:pt x="16756" y="14294"/>
                </a:lnTo>
                <a:lnTo>
                  <a:pt x="16636" y="14354"/>
                </a:lnTo>
                <a:lnTo>
                  <a:pt x="16576" y="14414"/>
                </a:lnTo>
                <a:lnTo>
                  <a:pt x="16576" y="14534"/>
                </a:lnTo>
                <a:lnTo>
                  <a:pt x="16936" y="15255"/>
                </a:lnTo>
                <a:lnTo>
                  <a:pt x="17056" y="15615"/>
                </a:lnTo>
                <a:lnTo>
                  <a:pt x="17176" y="16035"/>
                </a:lnTo>
                <a:lnTo>
                  <a:pt x="17176" y="16336"/>
                </a:lnTo>
                <a:lnTo>
                  <a:pt x="17176" y="16696"/>
                </a:lnTo>
                <a:lnTo>
                  <a:pt x="16816" y="16576"/>
                </a:lnTo>
                <a:lnTo>
                  <a:pt x="16456" y="16456"/>
                </a:lnTo>
                <a:lnTo>
                  <a:pt x="16095" y="16396"/>
                </a:lnTo>
                <a:lnTo>
                  <a:pt x="15735" y="16336"/>
                </a:lnTo>
                <a:lnTo>
                  <a:pt x="15375" y="16396"/>
                </a:lnTo>
                <a:lnTo>
                  <a:pt x="15014" y="16456"/>
                </a:lnTo>
                <a:lnTo>
                  <a:pt x="14654" y="16576"/>
                </a:lnTo>
                <a:lnTo>
                  <a:pt x="14354" y="16816"/>
                </a:lnTo>
                <a:lnTo>
                  <a:pt x="14053" y="16996"/>
                </a:lnTo>
                <a:lnTo>
                  <a:pt x="13813" y="17236"/>
                </a:lnTo>
                <a:lnTo>
                  <a:pt x="13573" y="17537"/>
                </a:lnTo>
                <a:lnTo>
                  <a:pt x="13393" y="17777"/>
                </a:lnTo>
                <a:lnTo>
                  <a:pt x="13273" y="18077"/>
                </a:lnTo>
                <a:lnTo>
                  <a:pt x="13152" y="18437"/>
                </a:lnTo>
                <a:lnTo>
                  <a:pt x="13092" y="18738"/>
                </a:lnTo>
                <a:lnTo>
                  <a:pt x="13032" y="19098"/>
                </a:lnTo>
                <a:lnTo>
                  <a:pt x="13092" y="19458"/>
                </a:lnTo>
                <a:lnTo>
                  <a:pt x="13152" y="19879"/>
                </a:lnTo>
                <a:lnTo>
                  <a:pt x="13333" y="20239"/>
                </a:lnTo>
                <a:lnTo>
                  <a:pt x="13513" y="20539"/>
                </a:lnTo>
                <a:lnTo>
                  <a:pt x="12672" y="20720"/>
                </a:lnTo>
                <a:lnTo>
                  <a:pt x="12312" y="20780"/>
                </a:lnTo>
                <a:lnTo>
                  <a:pt x="11891" y="20840"/>
                </a:lnTo>
                <a:lnTo>
                  <a:pt x="11171" y="20840"/>
                </a:lnTo>
                <a:lnTo>
                  <a:pt x="10510" y="20720"/>
                </a:lnTo>
                <a:lnTo>
                  <a:pt x="9849" y="20539"/>
                </a:lnTo>
                <a:lnTo>
                  <a:pt x="9189" y="20299"/>
                </a:lnTo>
                <a:lnTo>
                  <a:pt x="8948" y="20239"/>
                </a:lnTo>
                <a:lnTo>
                  <a:pt x="8708" y="20359"/>
                </a:lnTo>
                <a:lnTo>
                  <a:pt x="8588" y="20539"/>
                </a:lnTo>
                <a:lnTo>
                  <a:pt x="8588" y="20600"/>
                </a:lnTo>
                <a:lnTo>
                  <a:pt x="8588" y="20780"/>
                </a:lnTo>
                <a:lnTo>
                  <a:pt x="8648" y="21140"/>
                </a:lnTo>
                <a:lnTo>
                  <a:pt x="8648" y="21560"/>
                </a:lnTo>
                <a:lnTo>
                  <a:pt x="8588" y="21921"/>
                </a:lnTo>
                <a:lnTo>
                  <a:pt x="8408" y="22281"/>
                </a:lnTo>
                <a:lnTo>
                  <a:pt x="8168" y="22641"/>
                </a:lnTo>
                <a:lnTo>
                  <a:pt x="7867" y="22882"/>
                </a:lnTo>
                <a:lnTo>
                  <a:pt x="7507" y="23122"/>
                </a:lnTo>
                <a:lnTo>
                  <a:pt x="7147" y="23302"/>
                </a:lnTo>
                <a:lnTo>
                  <a:pt x="6786" y="23422"/>
                </a:lnTo>
                <a:lnTo>
                  <a:pt x="6366" y="23542"/>
                </a:lnTo>
                <a:lnTo>
                  <a:pt x="5585" y="23602"/>
                </a:lnTo>
                <a:lnTo>
                  <a:pt x="4744" y="23542"/>
                </a:lnTo>
                <a:lnTo>
                  <a:pt x="3964" y="23482"/>
                </a:lnTo>
                <a:lnTo>
                  <a:pt x="3844" y="23542"/>
                </a:lnTo>
                <a:lnTo>
                  <a:pt x="3663" y="23602"/>
                </a:lnTo>
                <a:lnTo>
                  <a:pt x="3603" y="23662"/>
                </a:lnTo>
                <a:lnTo>
                  <a:pt x="3483" y="23783"/>
                </a:lnTo>
                <a:lnTo>
                  <a:pt x="3483" y="23963"/>
                </a:lnTo>
                <a:lnTo>
                  <a:pt x="3483" y="24083"/>
                </a:lnTo>
                <a:lnTo>
                  <a:pt x="3543" y="24263"/>
                </a:lnTo>
                <a:lnTo>
                  <a:pt x="3603" y="24383"/>
                </a:lnTo>
                <a:lnTo>
                  <a:pt x="3964" y="24743"/>
                </a:lnTo>
                <a:lnTo>
                  <a:pt x="4144" y="25104"/>
                </a:lnTo>
                <a:lnTo>
                  <a:pt x="4264" y="25524"/>
                </a:lnTo>
                <a:lnTo>
                  <a:pt x="4264" y="26005"/>
                </a:lnTo>
                <a:lnTo>
                  <a:pt x="4204" y="26425"/>
                </a:lnTo>
                <a:lnTo>
                  <a:pt x="4024" y="26905"/>
                </a:lnTo>
                <a:lnTo>
                  <a:pt x="3784" y="27266"/>
                </a:lnTo>
                <a:lnTo>
                  <a:pt x="3483" y="27626"/>
                </a:lnTo>
                <a:lnTo>
                  <a:pt x="3123" y="27986"/>
                </a:lnTo>
                <a:lnTo>
                  <a:pt x="2763" y="28287"/>
                </a:lnTo>
                <a:lnTo>
                  <a:pt x="2342" y="28527"/>
                </a:lnTo>
                <a:lnTo>
                  <a:pt x="1922" y="28707"/>
                </a:lnTo>
                <a:lnTo>
                  <a:pt x="1081" y="29067"/>
                </a:lnTo>
                <a:lnTo>
                  <a:pt x="240" y="29488"/>
                </a:lnTo>
                <a:lnTo>
                  <a:pt x="60" y="29668"/>
                </a:lnTo>
                <a:lnTo>
                  <a:pt x="0" y="29908"/>
                </a:lnTo>
                <a:lnTo>
                  <a:pt x="60" y="30088"/>
                </a:lnTo>
                <a:lnTo>
                  <a:pt x="180" y="30269"/>
                </a:lnTo>
                <a:lnTo>
                  <a:pt x="120" y="30389"/>
                </a:lnTo>
                <a:lnTo>
                  <a:pt x="60" y="30569"/>
                </a:lnTo>
                <a:lnTo>
                  <a:pt x="120" y="30689"/>
                </a:lnTo>
                <a:lnTo>
                  <a:pt x="180" y="30809"/>
                </a:lnTo>
                <a:lnTo>
                  <a:pt x="300" y="30869"/>
                </a:lnTo>
                <a:lnTo>
                  <a:pt x="420" y="30929"/>
                </a:lnTo>
                <a:lnTo>
                  <a:pt x="541" y="30929"/>
                </a:lnTo>
                <a:lnTo>
                  <a:pt x="721" y="30869"/>
                </a:lnTo>
                <a:lnTo>
                  <a:pt x="1441" y="30569"/>
                </a:lnTo>
                <a:lnTo>
                  <a:pt x="2222" y="30329"/>
                </a:lnTo>
                <a:lnTo>
                  <a:pt x="2582" y="30209"/>
                </a:lnTo>
                <a:lnTo>
                  <a:pt x="3003" y="30209"/>
                </a:lnTo>
                <a:lnTo>
                  <a:pt x="3363" y="30149"/>
                </a:lnTo>
                <a:lnTo>
                  <a:pt x="3784" y="30209"/>
                </a:lnTo>
                <a:lnTo>
                  <a:pt x="4204" y="30269"/>
                </a:lnTo>
                <a:lnTo>
                  <a:pt x="4624" y="30389"/>
                </a:lnTo>
                <a:lnTo>
                  <a:pt x="4985" y="30509"/>
                </a:lnTo>
                <a:lnTo>
                  <a:pt x="5405" y="30689"/>
                </a:lnTo>
                <a:lnTo>
                  <a:pt x="5705" y="30869"/>
                </a:lnTo>
                <a:lnTo>
                  <a:pt x="6066" y="31169"/>
                </a:lnTo>
                <a:lnTo>
                  <a:pt x="6366" y="31410"/>
                </a:lnTo>
                <a:lnTo>
                  <a:pt x="6606" y="31710"/>
                </a:lnTo>
                <a:lnTo>
                  <a:pt x="6786" y="31890"/>
                </a:lnTo>
                <a:lnTo>
                  <a:pt x="6907" y="31950"/>
                </a:lnTo>
                <a:lnTo>
                  <a:pt x="7087" y="32010"/>
                </a:lnTo>
                <a:lnTo>
                  <a:pt x="7447" y="32010"/>
                </a:lnTo>
                <a:lnTo>
                  <a:pt x="7567" y="31890"/>
                </a:lnTo>
                <a:lnTo>
                  <a:pt x="7687" y="31770"/>
                </a:lnTo>
                <a:lnTo>
                  <a:pt x="7807" y="31590"/>
                </a:lnTo>
                <a:lnTo>
                  <a:pt x="7927" y="31169"/>
                </a:lnTo>
                <a:lnTo>
                  <a:pt x="8108" y="30809"/>
                </a:lnTo>
                <a:lnTo>
                  <a:pt x="8348" y="30449"/>
                </a:lnTo>
                <a:lnTo>
                  <a:pt x="8588" y="30149"/>
                </a:lnTo>
                <a:lnTo>
                  <a:pt x="8888" y="29848"/>
                </a:lnTo>
                <a:lnTo>
                  <a:pt x="9189" y="29608"/>
                </a:lnTo>
                <a:lnTo>
                  <a:pt x="9489" y="29368"/>
                </a:lnTo>
                <a:lnTo>
                  <a:pt x="9849" y="29188"/>
                </a:lnTo>
                <a:lnTo>
                  <a:pt x="10210" y="29067"/>
                </a:lnTo>
                <a:lnTo>
                  <a:pt x="10570" y="28947"/>
                </a:lnTo>
                <a:lnTo>
                  <a:pt x="10930" y="28887"/>
                </a:lnTo>
                <a:lnTo>
                  <a:pt x="11771" y="28887"/>
                </a:lnTo>
                <a:lnTo>
                  <a:pt x="12192" y="28947"/>
                </a:lnTo>
                <a:lnTo>
                  <a:pt x="12552" y="29067"/>
                </a:lnTo>
                <a:lnTo>
                  <a:pt x="12972" y="29248"/>
                </a:lnTo>
                <a:lnTo>
                  <a:pt x="13212" y="29308"/>
                </a:lnTo>
                <a:lnTo>
                  <a:pt x="13453" y="29248"/>
                </a:lnTo>
                <a:lnTo>
                  <a:pt x="13633" y="29128"/>
                </a:lnTo>
                <a:lnTo>
                  <a:pt x="13753" y="29007"/>
                </a:lnTo>
                <a:lnTo>
                  <a:pt x="13813" y="28827"/>
                </a:lnTo>
                <a:lnTo>
                  <a:pt x="13813" y="28587"/>
                </a:lnTo>
                <a:lnTo>
                  <a:pt x="13753" y="28407"/>
                </a:lnTo>
                <a:lnTo>
                  <a:pt x="13573" y="28227"/>
                </a:lnTo>
                <a:lnTo>
                  <a:pt x="13273" y="28047"/>
                </a:lnTo>
                <a:lnTo>
                  <a:pt x="13032" y="27806"/>
                </a:lnTo>
                <a:lnTo>
                  <a:pt x="12852" y="27506"/>
                </a:lnTo>
                <a:lnTo>
                  <a:pt x="12732" y="27206"/>
                </a:lnTo>
                <a:lnTo>
                  <a:pt x="12672" y="26905"/>
                </a:lnTo>
                <a:lnTo>
                  <a:pt x="12612" y="26545"/>
                </a:lnTo>
                <a:lnTo>
                  <a:pt x="12672" y="26245"/>
                </a:lnTo>
                <a:lnTo>
                  <a:pt x="12792" y="25884"/>
                </a:lnTo>
                <a:lnTo>
                  <a:pt x="12912" y="25704"/>
                </a:lnTo>
                <a:lnTo>
                  <a:pt x="13092" y="25464"/>
                </a:lnTo>
                <a:lnTo>
                  <a:pt x="13453" y="25224"/>
                </a:lnTo>
                <a:lnTo>
                  <a:pt x="14354" y="24743"/>
                </a:lnTo>
                <a:lnTo>
                  <a:pt x="14594" y="24924"/>
                </a:lnTo>
                <a:lnTo>
                  <a:pt x="14834" y="24984"/>
                </a:lnTo>
                <a:lnTo>
                  <a:pt x="15134" y="25104"/>
                </a:lnTo>
                <a:lnTo>
                  <a:pt x="15435" y="25104"/>
                </a:lnTo>
                <a:lnTo>
                  <a:pt x="15795" y="25044"/>
                </a:lnTo>
                <a:lnTo>
                  <a:pt x="16155" y="24924"/>
                </a:lnTo>
                <a:lnTo>
                  <a:pt x="16516" y="24803"/>
                </a:lnTo>
                <a:lnTo>
                  <a:pt x="16756" y="24563"/>
                </a:lnTo>
                <a:lnTo>
                  <a:pt x="16996" y="24323"/>
                </a:lnTo>
                <a:lnTo>
                  <a:pt x="17116" y="24083"/>
                </a:lnTo>
                <a:lnTo>
                  <a:pt x="17296" y="24383"/>
                </a:lnTo>
                <a:lnTo>
                  <a:pt x="17537" y="24683"/>
                </a:lnTo>
                <a:lnTo>
                  <a:pt x="17777" y="24984"/>
                </a:lnTo>
                <a:lnTo>
                  <a:pt x="18077" y="25224"/>
                </a:lnTo>
                <a:lnTo>
                  <a:pt x="18437" y="25404"/>
                </a:lnTo>
                <a:lnTo>
                  <a:pt x="18798" y="25524"/>
                </a:lnTo>
                <a:lnTo>
                  <a:pt x="19158" y="25644"/>
                </a:lnTo>
                <a:lnTo>
                  <a:pt x="19939" y="25644"/>
                </a:lnTo>
                <a:lnTo>
                  <a:pt x="20299" y="25584"/>
                </a:lnTo>
                <a:lnTo>
                  <a:pt x="20660" y="25464"/>
                </a:lnTo>
                <a:lnTo>
                  <a:pt x="21020" y="25344"/>
                </a:lnTo>
                <a:lnTo>
                  <a:pt x="21380" y="25104"/>
                </a:lnTo>
                <a:lnTo>
                  <a:pt x="21680" y="24864"/>
                </a:lnTo>
                <a:lnTo>
                  <a:pt x="21981" y="24623"/>
                </a:lnTo>
                <a:lnTo>
                  <a:pt x="22221" y="24263"/>
                </a:lnTo>
                <a:lnTo>
                  <a:pt x="22401" y="23843"/>
                </a:lnTo>
                <a:lnTo>
                  <a:pt x="22581" y="23362"/>
                </a:lnTo>
                <a:lnTo>
                  <a:pt x="22641" y="22882"/>
                </a:lnTo>
                <a:lnTo>
                  <a:pt x="22581" y="22401"/>
                </a:lnTo>
                <a:lnTo>
                  <a:pt x="22461" y="21921"/>
                </a:lnTo>
                <a:lnTo>
                  <a:pt x="22281" y="21440"/>
                </a:lnTo>
                <a:lnTo>
                  <a:pt x="22041" y="21020"/>
                </a:lnTo>
                <a:lnTo>
                  <a:pt x="21680" y="20660"/>
                </a:lnTo>
                <a:lnTo>
                  <a:pt x="21260" y="20359"/>
                </a:lnTo>
                <a:lnTo>
                  <a:pt x="20780" y="20119"/>
                </a:lnTo>
                <a:lnTo>
                  <a:pt x="20840" y="20059"/>
                </a:lnTo>
                <a:lnTo>
                  <a:pt x="20900" y="19639"/>
                </a:lnTo>
                <a:lnTo>
                  <a:pt x="20900" y="19218"/>
                </a:lnTo>
                <a:lnTo>
                  <a:pt x="21260" y="18798"/>
                </a:lnTo>
                <a:lnTo>
                  <a:pt x="21440" y="18618"/>
                </a:lnTo>
                <a:lnTo>
                  <a:pt x="21680" y="18498"/>
                </a:lnTo>
                <a:lnTo>
                  <a:pt x="22041" y="18317"/>
                </a:lnTo>
                <a:lnTo>
                  <a:pt x="22341" y="18257"/>
                </a:lnTo>
                <a:lnTo>
                  <a:pt x="23062" y="18077"/>
                </a:lnTo>
                <a:lnTo>
                  <a:pt x="23182" y="18137"/>
                </a:lnTo>
                <a:lnTo>
                  <a:pt x="23242" y="18137"/>
                </a:lnTo>
                <a:lnTo>
                  <a:pt x="23302" y="18077"/>
                </a:lnTo>
                <a:lnTo>
                  <a:pt x="23903" y="17296"/>
                </a:lnTo>
                <a:lnTo>
                  <a:pt x="24503" y="16576"/>
                </a:lnTo>
                <a:lnTo>
                  <a:pt x="24863" y="16215"/>
                </a:lnTo>
                <a:lnTo>
                  <a:pt x="25224" y="15915"/>
                </a:lnTo>
                <a:lnTo>
                  <a:pt x="25644" y="15675"/>
                </a:lnTo>
                <a:lnTo>
                  <a:pt x="26125" y="15495"/>
                </a:lnTo>
                <a:lnTo>
                  <a:pt x="26665" y="15375"/>
                </a:lnTo>
                <a:lnTo>
                  <a:pt x="27266" y="15375"/>
                </a:lnTo>
                <a:lnTo>
                  <a:pt x="27866" y="15435"/>
                </a:lnTo>
                <a:lnTo>
                  <a:pt x="28167" y="15495"/>
                </a:lnTo>
                <a:lnTo>
                  <a:pt x="28467" y="15495"/>
                </a:lnTo>
                <a:lnTo>
                  <a:pt x="28647" y="15435"/>
                </a:lnTo>
                <a:lnTo>
                  <a:pt x="28707" y="15555"/>
                </a:lnTo>
                <a:lnTo>
                  <a:pt x="28827" y="15675"/>
                </a:lnTo>
                <a:lnTo>
                  <a:pt x="29067" y="15675"/>
                </a:lnTo>
                <a:lnTo>
                  <a:pt x="29188" y="15615"/>
                </a:lnTo>
                <a:lnTo>
                  <a:pt x="29248" y="15375"/>
                </a:lnTo>
                <a:lnTo>
                  <a:pt x="29308" y="14954"/>
                </a:lnTo>
                <a:lnTo>
                  <a:pt x="29248" y="14534"/>
                </a:lnTo>
                <a:lnTo>
                  <a:pt x="29248" y="14053"/>
                </a:lnTo>
                <a:lnTo>
                  <a:pt x="29308" y="13633"/>
                </a:lnTo>
                <a:lnTo>
                  <a:pt x="29428" y="13153"/>
                </a:lnTo>
                <a:lnTo>
                  <a:pt x="29608" y="12732"/>
                </a:lnTo>
                <a:lnTo>
                  <a:pt x="29908" y="12312"/>
                </a:lnTo>
                <a:lnTo>
                  <a:pt x="30209" y="12011"/>
                </a:lnTo>
                <a:lnTo>
                  <a:pt x="30509" y="11711"/>
                </a:lnTo>
                <a:lnTo>
                  <a:pt x="30869" y="11471"/>
                </a:lnTo>
                <a:lnTo>
                  <a:pt x="31230" y="11291"/>
                </a:lnTo>
                <a:lnTo>
                  <a:pt x="31650" y="11171"/>
                </a:lnTo>
                <a:lnTo>
                  <a:pt x="32130" y="11051"/>
                </a:lnTo>
                <a:lnTo>
                  <a:pt x="32551" y="10870"/>
                </a:lnTo>
                <a:lnTo>
                  <a:pt x="32731" y="10930"/>
                </a:lnTo>
                <a:lnTo>
                  <a:pt x="32851" y="10930"/>
                </a:lnTo>
                <a:lnTo>
                  <a:pt x="32911" y="10870"/>
                </a:lnTo>
                <a:lnTo>
                  <a:pt x="32911" y="10570"/>
                </a:lnTo>
                <a:lnTo>
                  <a:pt x="32911" y="10330"/>
                </a:lnTo>
                <a:lnTo>
                  <a:pt x="32791" y="9849"/>
                </a:lnTo>
                <a:lnTo>
                  <a:pt x="32731" y="9369"/>
                </a:lnTo>
                <a:lnTo>
                  <a:pt x="32731" y="8889"/>
                </a:lnTo>
                <a:lnTo>
                  <a:pt x="32851" y="8408"/>
                </a:lnTo>
                <a:lnTo>
                  <a:pt x="33091" y="7928"/>
                </a:lnTo>
                <a:lnTo>
                  <a:pt x="33392" y="7627"/>
                </a:lnTo>
                <a:lnTo>
                  <a:pt x="33692" y="7387"/>
                </a:lnTo>
                <a:lnTo>
                  <a:pt x="33992" y="7267"/>
                </a:lnTo>
                <a:lnTo>
                  <a:pt x="34292" y="7147"/>
                </a:lnTo>
                <a:lnTo>
                  <a:pt x="35013" y="6967"/>
                </a:lnTo>
                <a:lnTo>
                  <a:pt x="35734" y="6787"/>
                </a:lnTo>
                <a:lnTo>
                  <a:pt x="35794" y="6726"/>
                </a:lnTo>
                <a:lnTo>
                  <a:pt x="36154" y="6666"/>
                </a:lnTo>
                <a:lnTo>
                  <a:pt x="36214" y="6606"/>
                </a:lnTo>
                <a:lnTo>
                  <a:pt x="36274" y="6546"/>
                </a:lnTo>
                <a:lnTo>
                  <a:pt x="36334" y="6426"/>
                </a:lnTo>
                <a:lnTo>
                  <a:pt x="36274" y="6306"/>
                </a:lnTo>
                <a:lnTo>
                  <a:pt x="36094" y="6126"/>
                </a:lnTo>
                <a:lnTo>
                  <a:pt x="35914" y="5946"/>
                </a:lnTo>
                <a:lnTo>
                  <a:pt x="35674" y="5826"/>
                </a:lnTo>
                <a:lnTo>
                  <a:pt x="35433" y="5645"/>
                </a:lnTo>
                <a:lnTo>
                  <a:pt x="35193" y="5345"/>
                </a:lnTo>
                <a:lnTo>
                  <a:pt x="34953" y="4985"/>
                </a:lnTo>
                <a:lnTo>
                  <a:pt x="34773" y="4564"/>
                </a:lnTo>
                <a:lnTo>
                  <a:pt x="34653" y="4204"/>
                </a:lnTo>
                <a:lnTo>
                  <a:pt x="34593" y="3724"/>
                </a:lnTo>
                <a:lnTo>
                  <a:pt x="34593" y="3243"/>
                </a:lnTo>
                <a:lnTo>
                  <a:pt x="34653" y="2763"/>
                </a:lnTo>
                <a:lnTo>
                  <a:pt x="34773" y="2282"/>
                </a:lnTo>
                <a:lnTo>
                  <a:pt x="35013" y="1381"/>
                </a:lnTo>
                <a:lnTo>
                  <a:pt x="35253" y="421"/>
                </a:lnTo>
                <a:lnTo>
                  <a:pt x="35253" y="360"/>
                </a:lnTo>
                <a:lnTo>
                  <a:pt x="35193" y="300"/>
                </a:lnTo>
                <a:lnTo>
                  <a:pt x="35073" y="180"/>
                </a:lnTo>
                <a:lnTo>
                  <a:pt x="34953" y="120"/>
                </a:lnTo>
                <a:lnTo>
                  <a:pt x="34773" y="120"/>
                </a:lnTo>
                <a:lnTo>
                  <a:pt x="33692" y="541"/>
                </a:lnTo>
                <a:lnTo>
                  <a:pt x="32611" y="901"/>
                </a:lnTo>
                <a:lnTo>
                  <a:pt x="31530" y="1141"/>
                </a:lnTo>
                <a:lnTo>
                  <a:pt x="30929" y="1261"/>
                </a:lnTo>
                <a:lnTo>
                  <a:pt x="30389" y="1321"/>
                </a:lnTo>
                <a:lnTo>
                  <a:pt x="28527" y="1321"/>
                </a:lnTo>
                <a:lnTo>
                  <a:pt x="27866" y="1261"/>
                </a:lnTo>
                <a:lnTo>
                  <a:pt x="27266" y="1141"/>
                </a:lnTo>
                <a:lnTo>
                  <a:pt x="26665" y="901"/>
                </a:lnTo>
                <a:lnTo>
                  <a:pt x="26425" y="781"/>
                </a:lnTo>
                <a:lnTo>
                  <a:pt x="26245" y="601"/>
                </a:lnTo>
                <a:lnTo>
                  <a:pt x="26065" y="360"/>
                </a:lnTo>
                <a:lnTo>
                  <a:pt x="25884" y="120"/>
                </a:lnTo>
                <a:lnTo>
                  <a:pt x="25824" y="60"/>
                </a:lnTo>
                <a:lnTo>
                  <a:pt x="25764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585644" y="3569841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-313675" y="1621424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 rot="-2852650" flipH="1">
            <a:off x="679491" y="642734"/>
            <a:ext cx="411759" cy="1406799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 rot="7785253" flipH="1">
            <a:off x="7487009" y="3479266"/>
            <a:ext cx="337852" cy="88435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 rot="-1632801" flipH="1">
            <a:off x="1053333" y="728290"/>
            <a:ext cx="277771" cy="995463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4824913" flipH="1">
            <a:off x="581641" y="1468789"/>
            <a:ext cx="639598" cy="900838"/>
          </a:xfrm>
          <a:custGeom>
            <a:avLst/>
            <a:gdLst/>
            <a:ahLst/>
            <a:cxnLst/>
            <a:rect l="0" t="0" r="0" b="0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8663572" y="3541092"/>
            <a:ext cx="480444" cy="367692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8590122" y="929721"/>
            <a:ext cx="596075" cy="600575"/>
          </a:xfrm>
          <a:custGeom>
            <a:avLst/>
            <a:gdLst/>
            <a:ahLst/>
            <a:cxnLst/>
            <a:rect l="0" t="0" r="0" b="0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 rot="-2952317" flipH="1">
            <a:off x="511580" y="3140112"/>
            <a:ext cx="780518" cy="1000351"/>
          </a:xfrm>
          <a:custGeom>
            <a:avLst/>
            <a:gdLst/>
            <a:ahLst/>
            <a:cxnLst/>
            <a:rect l="0" t="0" r="0" b="0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/>
          <p:nvPr/>
        </p:nvSpPr>
        <p:spPr>
          <a:xfrm rot="4528936" flipH="1">
            <a:off x="7701907" y="3087497"/>
            <a:ext cx="480387" cy="93880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 flipH="1">
            <a:off x="7619889" y="1475331"/>
            <a:ext cx="1413982" cy="399959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 flipH="1">
            <a:off x="3215" y="2417977"/>
            <a:ext cx="1515140" cy="399987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 rot="4024582">
            <a:off x="7806040" y="2305474"/>
            <a:ext cx="411751" cy="1406772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/>
          <p:nvPr/>
        </p:nvSpPr>
        <p:spPr>
          <a:xfrm rot="2865590" flipH="1">
            <a:off x="7786960" y="2099288"/>
            <a:ext cx="581127" cy="1124675"/>
          </a:xfrm>
          <a:custGeom>
            <a:avLst/>
            <a:gdLst/>
            <a:ahLst/>
            <a:cxnLst/>
            <a:rect l="0" t="0" r="0" b="0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1398821" y="304800"/>
            <a:ext cx="6067056" cy="4584700"/>
          </a:xfrm>
          <a:prstGeom prst="rect">
            <a:avLst/>
          </a:prstGeom>
          <a:solidFill>
            <a:srgbClr val="79C6CC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502251" y="395591"/>
            <a:ext cx="5842367" cy="434150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2629950" y="1659550"/>
            <a:ext cx="38841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2641875" y="2687650"/>
            <a:ext cx="3860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/>
          <p:nvPr/>
        </p:nvSpPr>
        <p:spPr>
          <a:xfrm flipH="1">
            <a:off x="149581" y="2204375"/>
            <a:ext cx="400843" cy="42098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 rot="3731686" flipH="1">
            <a:off x="8719088" y="4409497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/>
          <p:nvPr/>
        </p:nvSpPr>
        <p:spPr>
          <a:xfrm rot="3048944">
            <a:off x="8635103" y="3852699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/>
          <p:nvPr/>
        </p:nvSpPr>
        <p:spPr>
          <a:xfrm rot="4552656" flipH="1">
            <a:off x="8730364" y="4678395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8412221" y="4226642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8685464" y="4025105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 rot="-7484905">
            <a:off x="353474" y="533000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 rot="-5563591" flipH="1">
            <a:off x="265770" y="225760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/>
          <p:nvPr/>
        </p:nvSpPr>
        <p:spPr>
          <a:xfrm rot="-4571370">
            <a:off x="145124" y="1127163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/>
          <p:nvPr/>
        </p:nvSpPr>
        <p:spPr>
          <a:xfrm flipH="1">
            <a:off x="-441770" y="340219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rot="956724">
            <a:off x="-16286" y="-24747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594299" y="116416"/>
            <a:ext cx="7996097" cy="4861984"/>
          </a:xfrm>
          <a:prstGeom prst="rect">
            <a:avLst/>
          </a:prstGeom>
          <a:solidFill>
            <a:srgbClr val="EEECE2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777199" y="406426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55691" y="1122393"/>
            <a:ext cx="7471514" cy="2581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 rot="3731686" flipH="1">
            <a:off x="7719892" y="3183655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/>
          <p:nvPr/>
        </p:nvSpPr>
        <p:spPr>
          <a:xfrm rot="3048944">
            <a:off x="7635907" y="2626857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 rot="4552656" flipH="1">
            <a:off x="7731168" y="3452553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7413025" y="3000800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8313175" y="2788528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/>
          <p:nvPr/>
        </p:nvSpPr>
        <p:spPr>
          <a:xfrm rot="2077429">
            <a:off x="8570831" y="4050614"/>
            <a:ext cx="349010" cy="340078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8040525" y="2193086"/>
            <a:ext cx="318248" cy="331140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/>
          <p:nvPr/>
        </p:nvSpPr>
        <p:spPr>
          <a:xfrm rot="-7484905">
            <a:off x="1212369" y="1114531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/>
          <p:nvPr/>
        </p:nvSpPr>
        <p:spPr>
          <a:xfrm rot="-5563591" flipH="1">
            <a:off x="1124665" y="807291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/>
          <p:nvPr/>
        </p:nvSpPr>
        <p:spPr>
          <a:xfrm rot="-4571370">
            <a:off x="1004019" y="1708694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/>
          <p:nvPr/>
        </p:nvSpPr>
        <p:spPr>
          <a:xfrm rot="956724">
            <a:off x="842609" y="556784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1484725" y="231352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333269" y="1586122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1519975" y="873600"/>
            <a:ext cx="6104099" cy="3396299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634809" y="994500"/>
            <a:ext cx="5874299" cy="31544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1751250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3641061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3"/>
          </p:nvPr>
        </p:nvSpPr>
        <p:spPr>
          <a:xfrm>
            <a:off x="5530873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 rot="3731686" flipH="1">
            <a:off x="7719892" y="3183655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/>
          <p:nvPr/>
        </p:nvSpPr>
        <p:spPr>
          <a:xfrm rot="3048944">
            <a:off x="7635907" y="2626857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 rot="4552656" flipH="1">
            <a:off x="7731168" y="3452553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7413025" y="3000800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8313175" y="2788528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/>
          <p:nvPr/>
        </p:nvSpPr>
        <p:spPr>
          <a:xfrm rot="2077429">
            <a:off x="8570831" y="4050614"/>
            <a:ext cx="349010" cy="340078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8040525" y="2193086"/>
            <a:ext cx="318248" cy="331140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 rot="-7484905">
            <a:off x="1212369" y="1114531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/>
          <p:nvPr/>
        </p:nvSpPr>
        <p:spPr>
          <a:xfrm rot="-5563591" flipH="1">
            <a:off x="1124665" y="807291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/>
          <p:nvPr/>
        </p:nvSpPr>
        <p:spPr>
          <a:xfrm rot="-4571370">
            <a:off x="1004019" y="1708694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 rot="956724">
            <a:off x="842609" y="556784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1484725" y="231352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333269" y="1586122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1519975" y="873600"/>
            <a:ext cx="6104099" cy="3396299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1634809" y="994500"/>
            <a:ext cx="5874299" cy="31544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 rot="2077193">
            <a:off x="1498055" y="3023638"/>
            <a:ext cx="277319" cy="270222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1134205" y="2316151"/>
            <a:ext cx="252892" cy="263137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/>
          <p:nvPr/>
        </p:nvSpPr>
        <p:spPr>
          <a:xfrm rot="2852827">
            <a:off x="169596" y="2310035"/>
            <a:ext cx="327167" cy="1117787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/>
          <p:nvPr/>
        </p:nvSpPr>
        <p:spPr>
          <a:xfrm rot="1632989">
            <a:off x="-20989" y="2378026"/>
            <a:ext cx="220711" cy="790975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/>
          <p:nvPr/>
        </p:nvSpPr>
        <p:spPr>
          <a:xfrm rot="3309944">
            <a:off x="1326" y="3732445"/>
            <a:ext cx="508157" cy="715710"/>
          </a:xfrm>
          <a:custGeom>
            <a:avLst/>
            <a:gdLst/>
            <a:ahLst/>
            <a:cxnLst/>
            <a:rect l="0" t="0" r="0" b="0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/>
          <p:nvPr/>
        </p:nvSpPr>
        <p:spPr>
          <a:xfrm flipH="1">
            <a:off x="640433" y="2898555"/>
            <a:ext cx="473641" cy="477216"/>
          </a:xfrm>
          <a:custGeom>
            <a:avLst/>
            <a:gdLst/>
            <a:ahLst/>
            <a:cxnLst/>
            <a:rect l="0" t="0" r="0" b="0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/>
          <p:nvPr/>
        </p:nvSpPr>
        <p:spPr>
          <a:xfrm rot="2952398">
            <a:off x="9995" y="4294378"/>
            <a:ext cx="620190" cy="794870"/>
          </a:xfrm>
          <a:custGeom>
            <a:avLst/>
            <a:gdLst/>
            <a:ahLst/>
            <a:cxnLst/>
            <a:rect l="0" t="0" r="0" b="0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/>
          <p:nvPr/>
        </p:nvSpPr>
        <p:spPr>
          <a:xfrm flipH="1">
            <a:off x="-34016" y="3332080"/>
            <a:ext cx="1123547" cy="317807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7838240" y="1508293"/>
            <a:ext cx="276627" cy="275022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8645810" y="222087"/>
            <a:ext cx="236832" cy="230771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/>
          <p:nvPr/>
        </p:nvSpPr>
        <p:spPr>
          <a:xfrm rot="-7785323">
            <a:off x="8863585" y="2718730"/>
            <a:ext cx="286441" cy="749782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8087798" y="622210"/>
            <a:ext cx="290244" cy="414998"/>
          </a:xfrm>
          <a:custGeom>
            <a:avLst/>
            <a:gdLst/>
            <a:ahLst/>
            <a:cxnLst/>
            <a:rect l="0" t="0" r="0" b="0"/>
            <a:pathLst>
              <a:path w="13694" h="19580" extrusionOk="0">
                <a:moveTo>
                  <a:pt x="5946" y="2223"/>
                </a:moveTo>
                <a:lnTo>
                  <a:pt x="6126" y="2343"/>
                </a:lnTo>
                <a:lnTo>
                  <a:pt x="6367" y="2463"/>
                </a:lnTo>
                <a:lnTo>
                  <a:pt x="6487" y="2583"/>
                </a:lnTo>
                <a:lnTo>
                  <a:pt x="6667" y="2763"/>
                </a:lnTo>
                <a:lnTo>
                  <a:pt x="6727" y="3004"/>
                </a:lnTo>
                <a:lnTo>
                  <a:pt x="6787" y="3184"/>
                </a:lnTo>
                <a:lnTo>
                  <a:pt x="6787" y="3424"/>
                </a:lnTo>
                <a:lnTo>
                  <a:pt x="6787" y="3664"/>
                </a:lnTo>
                <a:lnTo>
                  <a:pt x="6727" y="3844"/>
                </a:lnTo>
                <a:lnTo>
                  <a:pt x="6667" y="4085"/>
                </a:lnTo>
                <a:lnTo>
                  <a:pt x="6487" y="4265"/>
                </a:lnTo>
                <a:lnTo>
                  <a:pt x="6367" y="4385"/>
                </a:lnTo>
                <a:lnTo>
                  <a:pt x="6126" y="4505"/>
                </a:lnTo>
                <a:lnTo>
                  <a:pt x="5946" y="4625"/>
                </a:lnTo>
                <a:lnTo>
                  <a:pt x="5346" y="4625"/>
                </a:lnTo>
                <a:lnTo>
                  <a:pt x="5166" y="4505"/>
                </a:lnTo>
                <a:lnTo>
                  <a:pt x="4925" y="4385"/>
                </a:lnTo>
                <a:lnTo>
                  <a:pt x="4805" y="4265"/>
                </a:lnTo>
                <a:lnTo>
                  <a:pt x="4625" y="4085"/>
                </a:lnTo>
                <a:lnTo>
                  <a:pt x="4565" y="3844"/>
                </a:lnTo>
                <a:lnTo>
                  <a:pt x="4505" y="3664"/>
                </a:lnTo>
                <a:lnTo>
                  <a:pt x="4505" y="3424"/>
                </a:lnTo>
                <a:lnTo>
                  <a:pt x="4505" y="3184"/>
                </a:lnTo>
                <a:lnTo>
                  <a:pt x="4565" y="3004"/>
                </a:lnTo>
                <a:lnTo>
                  <a:pt x="4625" y="2763"/>
                </a:lnTo>
                <a:lnTo>
                  <a:pt x="4805" y="2583"/>
                </a:lnTo>
                <a:lnTo>
                  <a:pt x="4925" y="2463"/>
                </a:lnTo>
                <a:lnTo>
                  <a:pt x="5166" y="2343"/>
                </a:lnTo>
                <a:lnTo>
                  <a:pt x="5346" y="2223"/>
                </a:lnTo>
                <a:close/>
                <a:moveTo>
                  <a:pt x="6187" y="1"/>
                </a:moveTo>
                <a:lnTo>
                  <a:pt x="5526" y="121"/>
                </a:lnTo>
                <a:lnTo>
                  <a:pt x="4985" y="241"/>
                </a:lnTo>
                <a:lnTo>
                  <a:pt x="4505" y="481"/>
                </a:lnTo>
                <a:lnTo>
                  <a:pt x="4024" y="722"/>
                </a:lnTo>
                <a:lnTo>
                  <a:pt x="3604" y="1082"/>
                </a:lnTo>
                <a:lnTo>
                  <a:pt x="3184" y="1442"/>
                </a:lnTo>
                <a:lnTo>
                  <a:pt x="2883" y="1863"/>
                </a:lnTo>
                <a:lnTo>
                  <a:pt x="2583" y="2343"/>
                </a:lnTo>
                <a:lnTo>
                  <a:pt x="2403" y="2884"/>
                </a:lnTo>
                <a:lnTo>
                  <a:pt x="1682" y="2763"/>
                </a:lnTo>
                <a:lnTo>
                  <a:pt x="902" y="2703"/>
                </a:lnTo>
                <a:lnTo>
                  <a:pt x="541" y="2703"/>
                </a:lnTo>
                <a:lnTo>
                  <a:pt x="181" y="2823"/>
                </a:lnTo>
                <a:lnTo>
                  <a:pt x="1" y="2944"/>
                </a:lnTo>
                <a:lnTo>
                  <a:pt x="1" y="3124"/>
                </a:lnTo>
                <a:lnTo>
                  <a:pt x="1" y="3304"/>
                </a:lnTo>
                <a:lnTo>
                  <a:pt x="61" y="3484"/>
                </a:lnTo>
                <a:lnTo>
                  <a:pt x="421" y="3724"/>
                </a:lnTo>
                <a:lnTo>
                  <a:pt x="781" y="3844"/>
                </a:lnTo>
                <a:lnTo>
                  <a:pt x="1502" y="4025"/>
                </a:lnTo>
                <a:lnTo>
                  <a:pt x="2223" y="4145"/>
                </a:lnTo>
                <a:lnTo>
                  <a:pt x="2943" y="4265"/>
                </a:lnTo>
                <a:lnTo>
                  <a:pt x="2763" y="4745"/>
                </a:lnTo>
                <a:lnTo>
                  <a:pt x="2643" y="5226"/>
                </a:lnTo>
                <a:lnTo>
                  <a:pt x="2523" y="6187"/>
                </a:lnTo>
                <a:lnTo>
                  <a:pt x="2523" y="7148"/>
                </a:lnTo>
                <a:lnTo>
                  <a:pt x="2583" y="8048"/>
                </a:lnTo>
                <a:lnTo>
                  <a:pt x="2643" y="8709"/>
                </a:lnTo>
                <a:lnTo>
                  <a:pt x="2823" y="9370"/>
                </a:lnTo>
                <a:lnTo>
                  <a:pt x="3004" y="9970"/>
                </a:lnTo>
                <a:lnTo>
                  <a:pt x="3304" y="10631"/>
                </a:lnTo>
                <a:lnTo>
                  <a:pt x="3604" y="11231"/>
                </a:lnTo>
                <a:lnTo>
                  <a:pt x="3964" y="11772"/>
                </a:lnTo>
                <a:lnTo>
                  <a:pt x="4325" y="12312"/>
                </a:lnTo>
                <a:lnTo>
                  <a:pt x="4745" y="12853"/>
                </a:lnTo>
                <a:lnTo>
                  <a:pt x="5226" y="13273"/>
                </a:lnTo>
                <a:lnTo>
                  <a:pt x="5706" y="13634"/>
                </a:lnTo>
                <a:lnTo>
                  <a:pt x="5586" y="14835"/>
                </a:lnTo>
                <a:lnTo>
                  <a:pt x="5586" y="16036"/>
                </a:lnTo>
                <a:lnTo>
                  <a:pt x="5586" y="17237"/>
                </a:lnTo>
                <a:lnTo>
                  <a:pt x="5646" y="17838"/>
                </a:lnTo>
                <a:lnTo>
                  <a:pt x="5766" y="18378"/>
                </a:lnTo>
                <a:lnTo>
                  <a:pt x="5766" y="18498"/>
                </a:lnTo>
                <a:lnTo>
                  <a:pt x="5886" y="18558"/>
                </a:lnTo>
                <a:lnTo>
                  <a:pt x="6066" y="18618"/>
                </a:lnTo>
                <a:lnTo>
                  <a:pt x="6187" y="18498"/>
                </a:lnTo>
                <a:lnTo>
                  <a:pt x="6247" y="18438"/>
                </a:lnTo>
                <a:lnTo>
                  <a:pt x="6307" y="18318"/>
                </a:lnTo>
                <a:lnTo>
                  <a:pt x="6367" y="17237"/>
                </a:lnTo>
                <a:lnTo>
                  <a:pt x="6367" y="16096"/>
                </a:lnTo>
                <a:lnTo>
                  <a:pt x="6247" y="15015"/>
                </a:lnTo>
                <a:lnTo>
                  <a:pt x="6066" y="13934"/>
                </a:lnTo>
                <a:lnTo>
                  <a:pt x="6727" y="14294"/>
                </a:lnTo>
                <a:lnTo>
                  <a:pt x="7388" y="14655"/>
                </a:lnTo>
                <a:lnTo>
                  <a:pt x="8108" y="14895"/>
                </a:lnTo>
                <a:lnTo>
                  <a:pt x="8829" y="15135"/>
                </a:lnTo>
                <a:lnTo>
                  <a:pt x="8709" y="15616"/>
                </a:lnTo>
                <a:lnTo>
                  <a:pt x="8649" y="16156"/>
                </a:lnTo>
                <a:lnTo>
                  <a:pt x="8649" y="16697"/>
                </a:lnTo>
                <a:lnTo>
                  <a:pt x="8649" y="17237"/>
                </a:lnTo>
                <a:lnTo>
                  <a:pt x="8769" y="18318"/>
                </a:lnTo>
                <a:lnTo>
                  <a:pt x="8949" y="19339"/>
                </a:lnTo>
                <a:lnTo>
                  <a:pt x="9009" y="19459"/>
                </a:lnTo>
                <a:lnTo>
                  <a:pt x="9069" y="19579"/>
                </a:lnTo>
                <a:lnTo>
                  <a:pt x="9309" y="19579"/>
                </a:lnTo>
                <a:lnTo>
                  <a:pt x="9430" y="19519"/>
                </a:lnTo>
                <a:lnTo>
                  <a:pt x="9490" y="19459"/>
                </a:lnTo>
                <a:lnTo>
                  <a:pt x="9550" y="19339"/>
                </a:lnTo>
                <a:lnTo>
                  <a:pt x="9550" y="19219"/>
                </a:lnTo>
                <a:lnTo>
                  <a:pt x="9370" y="17958"/>
                </a:lnTo>
                <a:lnTo>
                  <a:pt x="9309" y="16697"/>
                </a:lnTo>
                <a:lnTo>
                  <a:pt x="9370" y="15976"/>
                </a:lnTo>
                <a:lnTo>
                  <a:pt x="9430" y="15255"/>
                </a:lnTo>
                <a:lnTo>
                  <a:pt x="10150" y="15315"/>
                </a:lnTo>
                <a:lnTo>
                  <a:pt x="10811" y="15375"/>
                </a:lnTo>
                <a:lnTo>
                  <a:pt x="11532" y="15375"/>
                </a:lnTo>
                <a:lnTo>
                  <a:pt x="12192" y="15255"/>
                </a:lnTo>
                <a:lnTo>
                  <a:pt x="12793" y="15135"/>
                </a:lnTo>
                <a:lnTo>
                  <a:pt x="13033" y="15015"/>
                </a:lnTo>
                <a:lnTo>
                  <a:pt x="13273" y="14835"/>
                </a:lnTo>
                <a:lnTo>
                  <a:pt x="13453" y="14655"/>
                </a:lnTo>
                <a:lnTo>
                  <a:pt x="13573" y="14234"/>
                </a:lnTo>
                <a:lnTo>
                  <a:pt x="13694" y="13874"/>
                </a:lnTo>
                <a:lnTo>
                  <a:pt x="13694" y="13694"/>
                </a:lnTo>
                <a:lnTo>
                  <a:pt x="13634" y="13634"/>
                </a:lnTo>
                <a:lnTo>
                  <a:pt x="13573" y="13273"/>
                </a:lnTo>
                <a:lnTo>
                  <a:pt x="13453" y="13033"/>
                </a:lnTo>
                <a:lnTo>
                  <a:pt x="13333" y="12913"/>
                </a:lnTo>
                <a:lnTo>
                  <a:pt x="13153" y="12793"/>
                </a:lnTo>
                <a:lnTo>
                  <a:pt x="12312" y="12793"/>
                </a:lnTo>
                <a:lnTo>
                  <a:pt x="11832" y="12733"/>
                </a:lnTo>
                <a:lnTo>
                  <a:pt x="11472" y="12613"/>
                </a:lnTo>
                <a:lnTo>
                  <a:pt x="11171" y="12372"/>
                </a:lnTo>
                <a:lnTo>
                  <a:pt x="10931" y="12132"/>
                </a:lnTo>
                <a:lnTo>
                  <a:pt x="10751" y="11772"/>
                </a:lnTo>
                <a:lnTo>
                  <a:pt x="10631" y="11412"/>
                </a:lnTo>
                <a:lnTo>
                  <a:pt x="10571" y="11051"/>
                </a:lnTo>
                <a:lnTo>
                  <a:pt x="10511" y="10631"/>
                </a:lnTo>
                <a:lnTo>
                  <a:pt x="10511" y="10150"/>
                </a:lnTo>
                <a:lnTo>
                  <a:pt x="10571" y="9310"/>
                </a:lnTo>
                <a:lnTo>
                  <a:pt x="10691" y="8469"/>
                </a:lnTo>
                <a:lnTo>
                  <a:pt x="10811" y="7688"/>
                </a:lnTo>
                <a:lnTo>
                  <a:pt x="10931" y="6967"/>
                </a:lnTo>
                <a:lnTo>
                  <a:pt x="11051" y="6187"/>
                </a:lnTo>
                <a:lnTo>
                  <a:pt x="11111" y="5466"/>
                </a:lnTo>
                <a:lnTo>
                  <a:pt x="11111" y="4685"/>
                </a:lnTo>
                <a:lnTo>
                  <a:pt x="11051" y="3965"/>
                </a:lnTo>
                <a:lnTo>
                  <a:pt x="10871" y="3244"/>
                </a:lnTo>
                <a:lnTo>
                  <a:pt x="10571" y="2583"/>
                </a:lnTo>
                <a:lnTo>
                  <a:pt x="10150" y="1923"/>
                </a:lnTo>
                <a:lnTo>
                  <a:pt x="9730" y="1442"/>
                </a:lnTo>
                <a:lnTo>
                  <a:pt x="9249" y="1022"/>
                </a:lnTo>
                <a:lnTo>
                  <a:pt x="8649" y="661"/>
                </a:lnTo>
                <a:lnTo>
                  <a:pt x="8108" y="361"/>
                </a:lnTo>
                <a:lnTo>
                  <a:pt x="7448" y="121"/>
                </a:lnTo>
                <a:lnTo>
                  <a:pt x="6787" y="61"/>
                </a:lnTo>
                <a:lnTo>
                  <a:pt x="6187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7755023" y="2445825"/>
            <a:ext cx="443065" cy="339085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 rot="-4528896">
            <a:off x="8560581" y="2386617"/>
            <a:ext cx="407286" cy="795941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/>
          <p:nvPr/>
        </p:nvSpPr>
        <p:spPr>
          <a:xfrm flipH="1">
            <a:off x="7897676" y="847783"/>
            <a:ext cx="1284547" cy="339112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/>
          <p:nvPr/>
        </p:nvSpPr>
        <p:spPr>
          <a:xfrm rot="-4024651" flipH="1">
            <a:off x="8530475" y="1723647"/>
            <a:ext cx="349068" cy="1192612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/>
          <p:nvPr/>
        </p:nvSpPr>
        <p:spPr>
          <a:xfrm rot="-2089223">
            <a:off x="8561516" y="1563410"/>
            <a:ext cx="492636" cy="953417"/>
          </a:xfrm>
          <a:custGeom>
            <a:avLst/>
            <a:gdLst/>
            <a:ahLst/>
            <a:cxnLst/>
            <a:rect l="0" t="0" r="0" b="0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857712" y="1070700"/>
            <a:ext cx="5428499" cy="4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857787" y="1510125"/>
            <a:ext cx="5428499" cy="23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34F5C"/>
              </a:buClr>
              <a:buSzPct val="100000"/>
              <a:buFont typeface="Droid Serif"/>
              <a:buChar char="❄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480"/>
              </a:spcBef>
              <a:buClr>
                <a:srgbClr val="134F5C"/>
              </a:buClr>
              <a:buSzPct val="100000"/>
              <a:buFont typeface="Droid Serif"/>
              <a:buChar char="☆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48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2635750" y="1829392"/>
            <a:ext cx="3881428" cy="117512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b="1" i="0" dirty="0"/>
              <a:t>MÔN 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3365" y="3158596"/>
            <a:ext cx="317961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Tuần</a:t>
            </a:r>
            <a:r>
              <a:rPr lang="en-US" sz="1800" dirty="0">
                <a:solidFill>
                  <a:schemeClr val="bg1"/>
                </a:solidFill>
              </a:rPr>
              <a:t> 14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9CDDDD-1A1E-4429-A5D8-CCB0A86F2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53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04D2C-5CA6-4C3D-BF88-A13611BEC93C}"/>
              </a:ext>
            </a:extLst>
          </p:cNvPr>
          <p:cNvSpPr txBox="1">
            <a:spLocks/>
          </p:cNvSpPr>
          <p:nvPr/>
        </p:nvSpPr>
        <p:spPr>
          <a:xfrm>
            <a:off x="1251600" y="380351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Hướng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dẫn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thực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hành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9A2C2E-AB2E-47A7-8895-CDE259B3B268}"/>
              </a:ext>
            </a:extLst>
          </p:cNvPr>
          <p:cNvSpPr txBox="1">
            <a:spLocks/>
          </p:cNvSpPr>
          <p:nvPr/>
        </p:nvSpPr>
        <p:spPr>
          <a:xfrm>
            <a:off x="894218" y="1334350"/>
            <a:ext cx="7651472" cy="2781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kiếm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cây</a:t>
            </a:r>
            <a:r>
              <a:rPr lang="en-US" sz="1800" dirty="0"/>
              <a:t> </a:t>
            </a:r>
            <a:r>
              <a:rPr lang="en-US" sz="1800" dirty="0" err="1"/>
              <a:t>thông</a:t>
            </a:r>
            <a:r>
              <a:rPr lang="en-US" sz="1800" dirty="0"/>
              <a:t> Noel </a:t>
            </a:r>
            <a:r>
              <a:rPr lang="en-US" sz="1800" dirty="0" err="1"/>
              <a:t>trên</a:t>
            </a:r>
            <a:r>
              <a:rPr lang="en-US" sz="1800" dirty="0"/>
              <a:t> Internet, </a:t>
            </a:r>
            <a:r>
              <a:rPr lang="en-US" sz="1800" dirty="0" err="1"/>
              <a:t>lưu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Mở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mềm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, </a:t>
            </a:r>
            <a:r>
              <a:rPr lang="en-US" sz="1800" dirty="0" err="1"/>
              <a:t>gõ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sách</a:t>
            </a:r>
            <a:r>
              <a:rPr lang="en-US" sz="1800" dirty="0"/>
              <a:t> </a:t>
            </a:r>
            <a:r>
              <a:rPr lang="en-US" sz="1800" dirty="0" err="1"/>
              <a:t>giáo</a:t>
            </a:r>
            <a:r>
              <a:rPr lang="en-US" sz="1800" dirty="0"/>
              <a:t> khoa. </a:t>
            </a:r>
            <a:r>
              <a:rPr lang="en-US" sz="1800" dirty="0" err="1"/>
              <a:t>Điều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căn</a:t>
            </a:r>
            <a:r>
              <a:rPr lang="en-US" sz="1800" dirty="0"/>
              <a:t> </a:t>
            </a:r>
            <a:r>
              <a:rPr lang="en-US" sz="1800" dirty="0" err="1"/>
              <a:t>lề</a:t>
            </a:r>
            <a:r>
              <a:rPr lang="en-US" sz="1800" dirty="0"/>
              <a:t>, </a:t>
            </a:r>
            <a:r>
              <a:rPr lang="en-US" sz="1800" dirty="0" err="1"/>
              <a:t>cỡ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bài</a:t>
            </a:r>
            <a:r>
              <a:rPr lang="en-US" sz="1800" dirty="0"/>
              <a:t>, </a:t>
            </a:r>
            <a:r>
              <a:rPr lang="en-US" sz="1800" dirty="0" err="1"/>
              <a:t>điều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vị</a:t>
            </a:r>
            <a:r>
              <a:rPr lang="en-US" sz="1800" dirty="0"/>
              <a:t> </a:t>
            </a:r>
            <a:r>
              <a:rPr lang="en-US" sz="1800" dirty="0" err="1"/>
              <a:t>trí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79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01"/>
    </mc:Choice>
    <mc:Fallback xmlns="">
      <p:transition spd="slow" advTm="2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CE27-B908-4FFB-AFDB-EAD876F88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87C52-AB5F-4120-BA63-3ABDD88B8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86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B614-8EB1-4D42-9AE3-BBF343E23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99" y="432321"/>
            <a:ext cx="6731801" cy="452999"/>
          </a:xfrm>
        </p:spPr>
        <p:txBody>
          <a:bodyPr/>
          <a:lstStyle/>
          <a:p>
            <a:r>
              <a:rPr lang="en-US" b="1" i="0" dirty="0" err="1">
                <a:solidFill>
                  <a:srgbClr val="006600"/>
                </a:solidFill>
              </a:rPr>
              <a:t>Các</a:t>
            </a:r>
            <a:r>
              <a:rPr lang="en-US" b="1" i="0" dirty="0">
                <a:solidFill>
                  <a:srgbClr val="006600"/>
                </a:solidFill>
              </a:rPr>
              <a:t> b</a:t>
            </a:r>
            <a:r>
              <a:rPr lang="vi-VN" b="1" i="0" dirty="0">
                <a:solidFill>
                  <a:srgbClr val="006600"/>
                </a:solidFill>
              </a:rPr>
              <a:t>ư</a:t>
            </a:r>
            <a:r>
              <a:rPr lang="en-US" b="1" i="0" dirty="0" err="1">
                <a:solidFill>
                  <a:srgbClr val="006600"/>
                </a:solidFill>
              </a:rPr>
              <a:t>ớc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thực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hiện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chèn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ảnh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vào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văn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bản</a:t>
            </a:r>
            <a:endParaRPr lang="en-US" b="1" i="0" dirty="0">
              <a:solidFill>
                <a:srgbClr val="0066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C9043-6428-41FA-A438-663B3990F912}"/>
              </a:ext>
            </a:extLst>
          </p:cNvPr>
          <p:cNvSpPr txBox="1"/>
          <p:nvPr/>
        </p:nvSpPr>
        <p:spPr>
          <a:xfrm>
            <a:off x="1270000" y="1511300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Bước</a:t>
            </a:r>
            <a:r>
              <a:rPr lang="en-US" sz="2000" u="sng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1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: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Vào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thẻ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Insert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chọn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Picture.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32843-E66B-45AE-BE11-26ECDA58A4F4}"/>
              </a:ext>
            </a:extLst>
          </p:cNvPr>
          <p:cNvSpPr txBox="1"/>
          <p:nvPr/>
        </p:nvSpPr>
        <p:spPr>
          <a:xfrm>
            <a:off x="1270000" y="2092890"/>
            <a:ext cx="7366000" cy="854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u="sng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Bước</a:t>
            </a:r>
            <a:r>
              <a:rPr lang="en-US" sz="2000" u="sng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2:</a:t>
            </a:r>
            <a:r>
              <a:rPr lang="en-US" sz="2000" u="sng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Trong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cửa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sổ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Insert Picture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nháy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chuột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lên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ảnh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muốn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chèn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vào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văn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bản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10B74-B30E-4A05-92E6-4A74C1644D63}"/>
              </a:ext>
            </a:extLst>
          </p:cNvPr>
          <p:cNvSpPr txBox="1"/>
          <p:nvPr/>
        </p:nvSpPr>
        <p:spPr>
          <a:xfrm>
            <a:off x="1270000" y="3129219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Bước</a:t>
            </a:r>
            <a:r>
              <a:rPr lang="en-US" sz="2000" u="sng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3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: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Chọn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Insert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để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chèn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sz="20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ảnh</a:t>
            </a:r>
            <a:endParaRPr lang="en-US" sz="2000" dirty="0"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74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2"/>
    </mc:Choice>
    <mc:Fallback xmlns="">
      <p:transition spd="slow" advTm="2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1857750" y="1557037"/>
            <a:ext cx="5428499" cy="183093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Thao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tác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thay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đổi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kích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</a:t>
            </a:r>
            <a:r>
              <a:rPr lang="vi-VN" sz="2400" dirty="0">
                <a:solidFill>
                  <a:schemeClr val="accent3">
                    <a:lumMod val="75000"/>
                  </a:schemeClr>
                </a:solidFill>
              </a:rPr>
              <a:t>ư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ớc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ảnh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văn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bản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t</a:t>
            </a:r>
            <a:r>
              <a:rPr lang="vi-VN" sz="2400" dirty="0">
                <a:solidFill>
                  <a:schemeClr val="accent3">
                    <a:lumMod val="75000"/>
                  </a:schemeClr>
                </a:solidFill>
              </a:rPr>
              <a:t>ư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ơng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thao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tác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thay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đổi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kích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</a:t>
            </a:r>
            <a:r>
              <a:rPr lang="vi-VN" sz="2400" dirty="0">
                <a:solidFill>
                  <a:schemeClr val="accent3">
                    <a:lumMod val="75000"/>
                  </a:schemeClr>
                </a:solidFill>
              </a:rPr>
              <a:t>ư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ớc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văn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bản</a:t>
            </a:r>
            <a:endParaRPr lang="en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Tm="10575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B614-8EB1-4D42-9AE3-BBF343E23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99" y="432321"/>
            <a:ext cx="6731801" cy="452999"/>
          </a:xfrm>
        </p:spPr>
        <p:txBody>
          <a:bodyPr/>
          <a:lstStyle/>
          <a:p>
            <a:r>
              <a:rPr lang="en-US" b="1" i="0" dirty="0" err="1">
                <a:solidFill>
                  <a:srgbClr val="006600"/>
                </a:solidFill>
              </a:rPr>
              <a:t>Các</a:t>
            </a:r>
            <a:r>
              <a:rPr lang="en-US" b="1" i="0" dirty="0">
                <a:solidFill>
                  <a:srgbClr val="006600"/>
                </a:solidFill>
              </a:rPr>
              <a:t> b</a:t>
            </a:r>
            <a:r>
              <a:rPr lang="vi-VN" b="1" i="0" dirty="0">
                <a:solidFill>
                  <a:srgbClr val="006600"/>
                </a:solidFill>
              </a:rPr>
              <a:t>ư</a:t>
            </a:r>
            <a:r>
              <a:rPr lang="en-US" b="1" i="0" dirty="0" err="1">
                <a:solidFill>
                  <a:srgbClr val="006600"/>
                </a:solidFill>
              </a:rPr>
              <a:t>ớc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điều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chỉnh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kích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th</a:t>
            </a:r>
            <a:r>
              <a:rPr lang="vi-VN" b="1" i="0" dirty="0">
                <a:solidFill>
                  <a:srgbClr val="006600"/>
                </a:solidFill>
              </a:rPr>
              <a:t>ư</a:t>
            </a:r>
            <a:r>
              <a:rPr lang="en-US" b="1" i="0" dirty="0" err="1">
                <a:solidFill>
                  <a:srgbClr val="006600"/>
                </a:solidFill>
              </a:rPr>
              <a:t>ớc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của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tranh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ảnh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trong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văn</a:t>
            </a:r>
            <a:r>
              <a:rPr lang="en-US" b="1" i="0" dirty="0">
                <a:solidFill>
                  <a:srgbClr val="006600"/>
                </a:solidFill>
              </a:rPr>
              <a:t> </a:t>
            </a:r>
            <a:r>
              <a:rPr lang="en-US" b="1" i="0" dirty="0" err="1">
                <a:solidFill>
                  <a:srgbClr val="006600"/>
                </a:solidFill>
              </a:rPr>
              <a:t>bản</a:t>
            </a:r>
            <a:endParaRPr lang="en-US" b="1" i="0" dirty="0">
              <a:solidFill>
                <a:srgbClr val="0066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C9043-6428-41FA-A438-663B3990F912}"/>
              </a:ext>
            </a:extLst>
          </p:cNvPr>
          <p:cNvSpPr txBox="1"/>
          <p:nvPr/>
        </p:nvSpPr>
        <p:spPr>
          <a:xfrm>
            <a:off x="1270000" y="1511300"/>
            <a:ext cx="651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Bước</a:t>
            </a:r>
            <a:r>
              <a:rPr lang="en-US" sz="2000" u="sng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1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: </a:t>
            </a:r>
            <a:r>
              <a:rPr lang="vi-VN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Chọn tranh ảnh cần điều chỉnh kích thước. </a:t>
            </a:r>
            <a:endParaRPr lang="en-US" sz="2000" dirty="0"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32843-E66B-45AE-BE11-26ECDA58A4F4}"/>
              </a:ext>
            </a:extLst>
          </p:cNvPr>
          <p:cNvSpPr txBox="1"/>
          <p:nvPr/>
        </p:nvSpPr>
        <p:spPr>
          <a:xfrm>
            <a:off x="1270000" y="2092890"/>
            <a:ext cx="7366000" cy="454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u="sng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Bước</a:t>
            </a:r>
            <a:r>
              <a:rPr lang="en-US" sz="2000" u="sng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2:</a:t>
            </a:r>
            <a:r>
              <a:rPr lang="en-US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vi-VN" sz="2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Kéo thả chuột để thay đổi kích thước của tranh.</a:t>
            </a:r>
            <a:endParaRPr lang="en-US" sz="2000" dirty="0"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F2DC33-F064-40A3-8C03-A0C83270F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103" t="3162" r="2591"/>
          <a:stretch/>
        </p:blipFill>
        <p:spPr bwMode="auto">
          <a:xfrm>
            <a:off x="2844799" y="2785290"/>
            <a:ext cx="3454400" cy="202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 descr="POINSET2">
            <a:extLst>
              <a:ext uri="{FF2B5EF4-FFF2-40B4-BE49-F238E27FC236}">
                <a16:creationId xmlns:a16="http://schemas.microsoft.com/office/drawing/2014/main" id="{422BE514-1AED-4B97-B1C2-92E9FD6F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" y="6010275"/>
            <a:ext cx="825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POINSET2">
            <a:extLst>
              <a:ext uri="{FF2B5EF4-FFF2-40B4-BE49-F238E27FC236}">
                <a16:creationId xmlns:a16="http://schemas.microsoft.com/office/drawing/2014/main" id="{DC763CFD-202A-4BBE-9097-73CE072D8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10575" y="6145213"/>
            <a:ext cx="765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phic 21" descr="Maximize">
            <a:extLst>
              <a:ext uri="{FF2B5EF4-FFF2-40B4-BE49-F238E27FC236}">
                <a16:creationId xmlns:a16="http://schemas.microsoft.com/office/drawing/2014/main" id="{F366BDA0-7656-448A-AA6F-34EFC1748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1034" y="2672667"/>
            <a:ext cx="265288" cy="265288"/>
          </a:xfrm>
          <a:prstGeom prst="rect">
            <a:avLst/>
          </a:prstGeom>
        </p:spPr>
      </p:pic>
      <p:pic>
        <p:nvPicPr>
          <p:cNvPr id="23" name="Graphic 22" descr="Maximize">
            <a:extLst>
              <a:ext uri="{FF2B5EF4-FFF2-40B4-BE49-F238E27FC236}">
                <a16:creationId xmlns:a16="http://schemas.microsoft.com/office/drawing/2014/main" id="{21D94FD4-84FE-4C48-81D1-6E4EFCA91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759785" y="2660254"/>
            <a:ext cx="265288" cy="265288"/>
          </a:xfrm>
          <a:prstGeom prst="rect">
            <a:avLst/>
          </a:prstGeom>
        </p:spPr>
      </p:pic>
      <p:pic>
        <p:nvPicPr>
          <p:cNvPr id="24" name="Graphic 23" descr="Maximize">
            <a:extLst>
              <a:ext uri="{FF2B5EF4-FFF2-40B4-BE49-F238E27FC236}">
                <a16:creationId xmlns:a16="http://schemas.microsoft.com/office/drawing/2014/main" id="{FEA1F770-CF4D-4464-B008-0B76A3EC7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6133214" y="3632082"/>
            <a:ext cx="265288" cy="265288"/>
          </a:xfrm>
          <a:prstGeom prst="rect">
            <a:avLst/>
          </a:prstGeom>
        </p:spPr>
      </p:pic>
      <p:pic>
        <p:nvPicPr>
          <p:cNvPr id="25" name="Graphic 24" descr="Maximize">
            <a:extLst>
              <a:ext uri="{FF2B5EF4-FFF2-40B4-BE49-F238E27FC236}">
                <a16:creationId xmlns:a16="http://schemas.microsoft.com/office/drawing/2014/main" id="{2736282E-EEDD-445B-9A52-6F83C9A4D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100000">
            <a:off x="4439355" y="2698331"/>
            <a:ext cx="265288" cy="265288"/>
          </a:xfrm>
          <a:prstGeom prst="rect">
            <a:avLst/>
          </a:prstGeom>
        </p:spPr>
      </p:pic>
      <p:pic>
        <p:nvPicPr>
          <p:cNvPr id="26" name="Graphic 25" descr="Maximize">
            <a:extLst>
              <a:ext uri="{FF2B5EF4-FFF2-40B4-BE49-F238E27FC236}">
                <a16:creationId xmlns:a16="http://schemas.microsoft.com/office/drawing/2014/main" id="{98DC16FE-C6F8-4457-91E2-49BFE7A25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6124450" y="4616281"/>
            <a:ext cx="265288" cy="265288"/>
          </a:xfrm>
          <a:prstGeom prst="rect">
            <a:avLst/>
          </a:prstGeom>
        </p:spPr>
      </p:pic>
      <p:pic>
        <p:nvPicPr>
          <p:cNvPr id="27" name="Graphic 26" descr="Maximize">
            <a:extLst>
              <a:ext uri="{FF2B5EF4-FFF2-40B4-BE49-F238E27FC236}">
                <a16:creationId xmlns:a16="http://schemas.microsoft.com/office/drawing/2014/main" id="{24050676-AEF0-4DF0-8372-250157AB7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2745496" y="3634696"/>
            <a:ext cx="265288" cy="265288"/>
          </a:xfrm>
          <a:prstGeom prst="rect">
            <a:avLst/>
          </a:prstGeom>
        </p:spPr>
      </p:pic>
      <p:pic>
        <p:nvPicPr>
          <p:cNvPr id="28" name="Graphic 27" descr="Maximize">
            <a:extLst>
              <a:ext uri="{FF2B5EF4-FFF2-40B4-BE49-F238E27FC236}">
                <a16:creationId xmlns:a16="http://schemas.microsoft.com/office/drawing/2014/main" id="{316BA4F6-95FE-4C4D-8EB3-268B2EC2A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9785" y="4609138"/>
            <a:ext cx="265288" cy="265288"/>
          </a:xfrm>
          <a:prstGeom prst="rect">
            <a:avLst/>
          </a:prstGeom>
        </p:spPr>
      </p:pic>
      <p:pic>
        <p:nvPicPr>
          <p:cNvPr id="29" name="Graphic 28" descr="Maximize">
            <a:extLst>
              <a:ext uri="{FF2B5EF4-FFF2-40B4-BE49-F238E27FC236}">
                <a16:creationId xmlns:a16="http://schemas.microsoft.com/office/drawing/2014/main" id="{8A2938C7-4DCE-4871-83CF-60D93CA48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100000">
            <a:off x="4439355" y="4604089"/>
            <a:ext cx="265288" cy="265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84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1"/>
    </mc:Choice>
    <mc:Fallback xmlns="">
      <p:transition spd="slow" advTm="1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739518" y="457199"/>
            <a:ext cx="7411450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/>
              <a:t>3. </a:t>
            </a:r>
            <a:r>
              <a:rPr lang="en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>
                <a:solidFill>
                  <a:srgbClr val="FF00FF"/>
                </a:solidFill>
              </a:rPr>
              <a:t>Clip Art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:</a:t>
            </a:r>
            <a:endParaRPr lang="en" dirty="0"/>
          </a:p>
        </p:txBody>
      </p:sp>
      <p:sp>
        <p:nvSpPr>
          <p:cNvPr id="6" name="Shape 245">
            <a:extLst>
              <a:ext uri="{FF2B5EF4-FFF2-40B4-BE49-F238E27FC236}">
                <a16:creationId xmlns:a16="http://schemas.microsoft.com/office/drawing/2014/main" id="{A3383667-4644-4DD6-90E1-9DF1F6CC2EE1}"/>
              </a:ext>
            </a:extLst>
          </p:cNvPr>
          <p:cNvSpPr txBox="1">
            <a:spLocks/>
          </p:cNvSpPr>
          <p:nvPr/>
        </p:nvSpPr>
        <p:spPr>
          <a:xfrm>
            <a:off x="2346779" y="1905466"/>
            <a:ext cx="3715750" cy="840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vi-VN" i="1" dirty="0"/>
              <a:t>Bước 1: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vi-VN" dirty="0"/>
              <a:t>Chọn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>
                <a:solidFill>
                  <a:srgbClr val="FF00FF"/>
                </a:solidFill>
              </a:rPr>
              <a:t>Insert</a:t>
            </a:r>
            <a:endParaRPr lang="vi-VN" dirty="0">
              <a:solidFill>
                <a:srgbClr val="FF00FF"/>
              </a:solidFill>
            </a:endParaRPr>
          </a:p>
        </p:txBody>
      </p:sp>
      <p:sp>
        <p:nvSpPr>
          <p:cNvPr id="15" name="Shape 245">
            <a:extLst>
              <a:ext uri="{FF2B5EF4-FFF2-40B4-BE49-F238E27FC236}">
                <a16:creationId xmlns:a16="http://schemas.microsoft.com/office/drawing/2014/main" id="{2DC4FACD-6751-40F6-B399-13E77C2AA5FB}"/>
              </a:ext>
            </a:extLst>
          </p:cNvPr>
          <p:cNvSpPr txBox="1">
            <a:spLocks/>
          </p:cNvSpPr>
          <p:nvPr/>
        </p:nvSpPr>
        <p:spPr>
          <a:xfrm>
            <a:off x="695608" y="1283899"/>
            <a:ext cx="7826091" cy="4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Font typeface="Droid Serif"/>
              <a:buNone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>
                <a:solidFill>
                  <a:srgbClr val="FF00FF"/>
                </a:solidFill>
              </a:rPr>
              <a:t>Clip Art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endParaRPr lang="en" dirty="0"/>
          </a:p>
        </p:txBody>
      </p:sp>
      <p:sp>
        <p:nvSpPr>
          <p:cNvPr id="16" name="Shape 245">
            <a:extLst>
              <a:ext uri="{FF2B5EF4-FFF2-40B4-BE49-F238E27FC236}">
                <a16:creationId xmlns:a16="http://schemas.microsoft.com/office/drawing/2014/main" id="{3F9B9439-E8A7-4435-B238-23F6413AA5D8}"/>
              </a:ext>
            </a:extLst>
          </p:cNvPr>
          <p:cNvSpPr txBox="1">
            <a:spLocks/>
          </p:cNvSpPr>
          <p:nvPr/>
        </p:nvSpPr>
        <p:spPr>
          <a:xfrm>
            <a:off x="2356804" y="2797435"/>
            <a:ext cx="3715750" cy="840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vi-VN" i="1" dirty="0"/>
              <a:t>Bước </a:t>
            </a:r>
            <a:r>
              <a:rPr lang="en-US" i="1" dirty="0"/>
              <a:t>2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vi-VN" dirty="0"/>
              <a:t>Chọn</a:t>
            </a:r>
            <a:r>
              <a:rPr lang="en-US" dirty="0"/>
              <a:t> </a:t>
            </a:r>
            <a:r>
              <a:rPr lang="en-US" dirty="0">
                <a:solidFill>
                  <a:srgbClr val="FF00FF"/>
                </a:solidFill>
              </a:rPr>
              <a:t>Clip Art</a:t>
            </a:r>
            <a:endParaRPr lang="vi-VN" dirty="0">
              <a:solidFill>
                <a:srgbClr val="FF00FF"/>
              </a:solidFill>
            </a:endParaRPr>
          </a:p>
        </p:txBody>
      </p:sp>
      <p:sp>
        <p:nvSpPr>
          <p:cNvPr id="18" name="Shape 245">
            <a:extLst>
              <a:ext uri="{FF2B5EF4-FFF2-40B4-BE49-F238E27FC236}">
                <a16:creationId xmlns:a16="http://schemas.microsoft.com/office/drawing/2014/main" id="{CA8DABDF-DC53-4112-858A-859C745D9C1D}"/>
              </a:ext>
            </a:extLst>
          </p:cNvPr>
          <p:cNvSpPr txBox="1">
            <a:spLocks/>
          </p:cNvSpPr>
          <p:nvPr/>
        </p:nvSpPr>
        <p:spPr>
          <a:xfrm>
            <a:off x="2346779" y="3747016"/>
            <a:ext cx="3715750" cy="840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vi-VN" i="1" dirty="0"/>
              <a:t>Bước </a:t>
            </a:r>
            <a:r>
              <a:rPr lang="en-US" i="1" dirty="0"/>
              <a:t>3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vi-VN" dirty="0"/>
              <a:t>Chọn</a:t>
            </a:r>
            <a:r>
              <a:rPr lang="en-US" dirty="0"/>
              <a:t> </a:t>
            </a:r>
            <a:r>
              <a:rPr lang="en-US" dirty="0">
                <a:solidFill>
                  <a:srgbClr val="FF00FF"/>
                </a:solidFill>
              </a:rPr>
              <a:t>Organize clips</a:t>
            </a:r>
            <a:endParaRPr lang="vi-VN" dirty="0">
              <a:solidFill>
                <a:srgbClr val="FF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1B25B-C7E7-4CC5-BB7E-573E2A843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146" t="7421" r="26058" b="1933"/>
          <a:stretch/>
        </p:blipFill>
        <p:spPr>
          <a:xfrm rot="16200000">
            <a:off x="2483545" y="367861"/>
            <a:ext cx="3127908" cy="592580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8823A69-9B98-408D-99D5-51E27C62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82877"/>
      </p:ext>
    </p:extLst>
  </p:cSld>
  <p:clrMapOvr>
    <a:masterClrMapping/>
  </p:clrMapOvr>
  <p:transition spd="slow" advTm="22602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33FD-E578-4DF2-8E4E-967176FE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31302-FD86-42EE-978F-FC1018CD6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78" t="21023" r="22295" b="184"/>
          <a:stretch/>
        </p:blipFill>
        <p:spPr>
          <a:xfrm rot="16200000">
            <a:off x="2009293" y="-820893"/>
            <a:ext cx="4600291" cy="67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1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0"/>
    </mc:Choice>
    <mc:Fallback xmlns="">
      <p:transition spd="slow" advTm="2309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6C9F-2A9E-4E16-AF03-435BF0B0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CE170-69E1-43C0-B8F1-AA0A03DDA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91" y="1122394"/>
            <a:ext cx="7471514" cy="1251156"/>
          </a:xfrm>
        </p:spPr>
        <p:txBody>
          <a:bodyPr/>
          <a:lstStyle/>
          <a:p>
            <a:pPr>
              <a:buNone/>
            </a:pP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6CCBAD-7221-4F8D-9216-49F92A21A320}"/>
              </a:ext>
            </a:extLst>
          </p:cNvPr>
          <p:cNvSpPr txBox="1">
            <a:spLocks/>
          </p:cNvSpPr>
          <p:nvPr/>
        </p:nvSpPr>
        <p:spPr>
          <a:xfrm>
            <a:off x="1332559" y="1521819"/>
            <a:ext cx="6731801" cy="4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28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b="1" i="0">
                <a:solidFill>
                  <a:srgbClr val="006600"/>
                </a:solidFill>
              </a:rPr>
              <a:t>Hướng dẫn thực hành </a:t>
            </a:r>
            <a:endParaRPr lang="en-US" b="1" i="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9"/>
    </mc:Choice>
    <mc:Fallback xmlns="">
      <p:transition spd="slow" advTm="540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6C9F-2A9E-4E16-AF03-435BF0B0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CE170-69E1-43C0-B8F1-AA0A03DDA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91" y="1122394"/>
            <a:ext cx="7471514" cy="1251156"/>
          </a:xfrm>
        </p:spPr>
        <p:txBody>
          <a:bodyPr/>
          <a:lstStyle/>
          <a:p>
            <a:pPr>
              <a:buNone/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B900D-121F-45B4-9462-AC4464426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191" b="54546"/>
          <a:stretch/>
        </p:blipFill>
        <p:spPr>
          <a:xfrm>
            <a:off x="676072" y="515565"/>
            <a:ext cx="7738353" cy="339009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5B8E0E-4CE4-480A-AC76-97A2BBEABF01}"/>
              </a:ext>
            </a:extLst>
          </p:cNvPr>
          <p:cNvCxnSpPr/>
          <p:nvPr/>
        </p:nvCxnSpPr>
        <p:spPr>
          <a:xfrm flipV="1">
            <a:off x="1600200" y="2110902"/>
            <a:ext cx="700392" cy="987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B5928317-F6B6-4F27-B342-B8612D551528}"/>
              </a:ext>
            </a:extLst>
          </p:cNvPr>
          <p:cNvSpPr txBox="1">
            <a:spLocks/>
          </p:cNvSpPr>
          <p:nvPr/>
        </p:nvSpPr>
        <p:spPr>
          <a:xfrm rot="10800000" flipV="1">
            <a:off x="773347" y="2986494"/>
            <a:ext cx="4683869" cy="627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28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400" b="1" i="0">
                <a:solidFill>
                  <a:srgbClr val="006600"/>
                </a:solidFill>
              </a:rPr>
              <a:t>Nháy chuột vào thẻ Insert/ chọn Picture/</a:t>
            </a:r>
          </a:p>
          <a:p>
            <a:r>
              <a:rPr lang="en-US" sz="1400" b="1" i="0">
                <a:solidFill>
                  <a:srgbClr val="006600"/>
                </a:solidFill>
              </a:rPr>
              <a:t> Chọn Online Picture</a:t>
            </a:r>
            <a:endParaRPr lang="en-US" sz="1400" b="1" i="0" dirty="0">
              <a:solidFill>
                <a:srgbClr val="0066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DAA8B-6451-40DD-BD85-FDBA6652FFA2}"/>
              </a:ext>
            </a:extLst>
          </p:cNvPr>
          <p:cNvSpPr/>
          <p:nvPr/>
        </p:nvSpPr>
        <p:spPr>
          <a:xfrm>
            <a:off x="2047673" y="1011675"/>
            <a:ext cx="364787" cy="5642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47A2C7-4C3A-4A17-8728-2E3958C10C72}"/>
              </a:ext>
            </a:extLst>
          </p:cNvPr>
          <p:cNvSpPr/>
          <p:nvPr/>
        </p:nvSpPr>
        <p:spPr>
          <a:xfrm>
            <a:off x="2039567" y="1955260"/>
            <a:ext cx="1000327" cy="220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2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4"/>
    </mc:Choice>
    <mc:Fallback xmlns="">
      <p:transition spd="slow" advTm="1942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6AAE-1375-4E51-960C-42AB01D8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2991C-4937-4780-99B2-99934EF0D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5D756-D146-475E-AC8A-3C04ADEAE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053" y="622567"/>
            <a:ext cx="6165179" cy="34679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5765DF-DAC5-49A1-BCA7-C1CECB8DA071}"/>
              </a:ext>
            </a:extLst>
          </p:cNvPr>
          <p:cNvCxnSpPr/>
          <p:nvPr/>
        </p:nvCxnSpPr>
        <p:spPr>
          <a:xfrm flipV="1">
            <a:off x="1955259" y="1337553"/>
            <a:ext cx="700392" cy="987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75BE832-4989-4BC8-8511-E1B057B3E940}"/>
              </a:ext>
            </a:extLst>
          </p:cNvPr>
          <p:cNvSpPr/>
          <p:nvPr/>
        </p:nvSpPr>
        <p:spPr>
          <a:xfrm>
            <a:off x="2378412" y="1177047"/>
            <a:ext cx="1653702" cy="1556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3C671A-71B3-4DBB-82B8-638FD48B81B0}"/>
              </a:ext>
            </a:extLst>
          </p:cNvPr>
          <p:cNvSpPr txBox="1"/>
          <p:nvPr/>
        </p:nvSpPr>
        <p:spPr>
          <a:xfrm>
            <a:off x="3229583" y="1118682"/>
            <a:ext cx="2349230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i="0">
                <a:solidFill>
                  <a:srgbClr val="006600"/>
                </a:solidFill>
                <a:latin typeface="Old Standard TT" panose="020B0604020202020204" charset="0"/>
              </a:rPr>
              <a:t>Gõ từ khóa vào ô tìm kiếm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9"/>
    </mc:Choice>
    <mc:Fallback xmlns="">
      <p:transition spd="slow" advTm="836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7ED5D-8E27-4943-8C9B-484BBA4B5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198" y="1230515"/>
            <a:ext cx="5428499" cy="452999"/>
          </a:xfrm>
        </p:spPr>
        <p:txBody>
          <a:bodyPr/>
          <a:lstStyle/>
          <a:p>
            <a:r>
              <a:rPr lang="en-US" sz="3600" b="1" i="0" dirty="0">
                <a:solidFill>
                  <a:srgbClr val="006600"/>
                </a:solidFill>
              </a:rPr>
              <a:t>KHỞI ĐỘNG ĐẦU GIỜ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9E2AE-A65D-44E0-AE0A-73E26C412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91" y="2160972"/>
            <a:ext cx="7471514" cy="1174356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30000"/>
              </a:lnSpc>
              <a:buNone/>
            </a:pPr>
            <a:r>
              <a:rPr lang="en-US" sz="2800" b="1" dirty="0">
                <a:ln/>
                <a:solidFill>
                  <a:srgbClr val="FF0000"/>
                </a:solidFill>
              </a:rPr>
              <a:t>TRÒ CH</a:t>
            </a:r>
            <a:r>
              <a:rPr lang="vi-VN" sz="2800" b="1" dirty="0">
                <a:ln/>
                <a:solidFill>
                  <a:srgbClr val="FF0000"/>
                </a:solidFill>
              </a:rPr>
              <a:t>Ơ</a:t>
            </a:r>
            <a:r>
              <a:rPr lang="en-US" sz="2800" b="1" dirty="0">
                <a:ln/>
                <a:solidFill>
                  <a:srgbClr val="FF0000"/>
                </a:solidFill>
              </a:rPr>
              <a:t>I “AI NHANH AI ĐÚNG”</a:t>
            </a:r>
          </a:p>
        </p:txBody>
      </p:sp>
    </p:spTree>
    <p:extLst>
      <p:ext uri="{BB962C8B-B14F-4D97-AF65-F5344CB8AC3E}">
        <p14:creationId xmlns:p14="http://schemas.microsoft.com/office/powerpoint/2010/main" val="23221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1"/>
    </mc:Choice>
    <mc:Fallback xmlns="">
      <p:transition spd="slow" advTm="953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82520-D9D8-4E36-A06B-7178ADDB6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99ED2-650D-4F5E-A0F4-266084B9D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E3FB1-2533-433D-81E4-9AAA10F3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24" y="127977"/>
            <a:ext cx="7891839" cy="466775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588F62-3663-4A12-B98A-1E3147FF90A6}"/>
              </a:ext>
            </a:extLst>
          </p:cNvPr>
          <p:cNvCxnSpPr/>
          <p:nvPr/>
        </p:nvCxnSpPr>
        <p:spPr>
          <a:xfrm flipV="1">
            <a:off x="890081" y="2247090"/>
            <a:ext cx="700392" cy="987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516399-FD4E-43D1-A010-29A954D1EE43}"/>
              </a:ext>
            </a:extLst>
          </p:cNvPr>
          <p:cNvCxnSpPr>
            <a:cxnSpLocks/>
          </p:cNvCxnSpPr>
          <p:nvPr/>
        </p:nvCxnSpPr>
        <p:spPr>
          <a:xfrm flipV="1">
            <a:off x="6254884" y="4134258"/>
            <a:ext cx="296694" cy="588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6375161-6665-4718-98F9-21FDA01C1D07}"/>
              </a:ext>
            </a:extLst>
          </p:cNvPr>
          <p:cNvSpPr/>
          <p:nvPr/>
        </p:nvSpPr>
        <p:spPr>
          <a:xfrm>
            <a:off x="1498061" y="1770433"/>
            <a:ext cx="564204" cy="5642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5D61C-6D34-42CC-87A7-38A2B937E13D}"/>
              </a:ext>
            </a:extLst>
          </p:cNvPr>
          <p:cNvSpPr/>
          <p:nvPr/>
        </p:nvSpPr>
        <p:spPr>
          <a:xfrm>
            <a:off x="6459166" y="3895927"/>
            <a:ext cx="612842" cy="248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45CF6A-8006-4AF7-9873-7960B1860EF9}"/>
              </a:ext>
            </a:extLst>
          </p:cNvPr>
          <p:cNvSpPr txBox="1"/>
          <p:nvPr/>
        </p:nvSpPr>
        <p:spPr>
          <a:xfrm>
            <a:off x="2067128" y="1245141"/>
            <a:ext cx="187257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i="0">
                <a:solidFill>
                  <a:srgbClr val="006600"/>
                </a:solidFill>
                <a:latin typeface="Old Standard TT" panose="020B0604020202020204" charset="0"/>
              </a:rPr>
              <a:t>Chọn hình mà em thích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5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1"/>
    </mc:Choice>
    <mc:Fallback xmlns="">
      <p:transition spd="slow" advTm="2353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6C9F-2A9E-4E16-AF03-435BF0B0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CE170-69E1-43C0-B8F1-AA0A03DDA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85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 i="0" dirty="0">
                <a:solidFill>
                  <a:srgbClr val="006600"/>
                </a:solidFill>
              </a:rPr>
              <a:t>EM CẦN GHI NHỚ</a:t>
            </a:r>
            <a:endParaRPr lang="en" sz="2400" b="1" i="0" dirty="0">
              <a:solidFill>
                <a:srgbClr val="006600"/>
              </a:solidFill>
            </a:endParaRPr>
          </a:p>
        </p:txBody>
      </p:sp>
      <p:sp>
        <p:nvSpPr>
          <p:cNvPr id="6" name="Shape 252">
            <a:extLst>
              <a:ext uri="{FF2B5EF4-FFF2-40B4-BE49-F238E27FC236}">
                <a16:creationId xmlns:a16="http://schemas.microsoft.com/office/drawing/2014/main" id="{DEDF93DF-46F8-44E0-BA7D-612ECF6DA61C}"/>
              </a:ext>
            </a:extLst>
          </p:cNvPr>
          <p:cNvSpPr txBox="1">
            <a:spLocks/>
          </p:cNvSpPr>
          <p:nvPr/>
        </p:nvSpPr>
        <p:spPr>
          <a:xfrm>
            <a:off x="1682222" y="1517667"/>
            <a:ext cx="5779477" cy="22571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>
                <a:solidFill>
                  <a:srgbClr val="006600"/>
                </a:solidFill>
              </a:rPr>
              <a:t>Thao </a:t>
            </a:r>
            <a:r>
              <a:rPr lang="en-US" sz="2000" dirty="0" err="1">
                <a:solidFill>
                  <a:srgbClr val="006600"/>
                </a:solidFill>
              </a:rPr>
              <a:t>tác</a:t>
            </a:r>
            <a:r>
              <a:rPr lang="en-US" sz="2000" dirty="0">
                <a:solidFill>
                  <a:srgbClr val="006600"/>
                </a:solidFill>
              </a:rPr>
              <a:t> di </a:t>
            </a:r>
            <a:r>
              <a:rPr lang="en-US" sz="2000" dirty="0" err="1">
                <a:solidFill>
                  <a:srgbClr val="006600"/>
                </a:solidFill>
              </a:rPr>
              <a:t>chuyển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vị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trí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tranh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ảnh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thực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hiện</a:t>
            </a:r>
            <a:r>
              <a:rPr lang="en-US" sz="2000" dirty="0">
                <a:solidFill>
                  <a:srgbClr val="006600"/>
                </a:solidFill>
              </a:rPr>
              <a:t> t</a:t>
            </a:r>
            <a:r>
              <a:rPr lang="vi-VN" sz="2000" dirty="0">
                <a:solidFill>
                  <a:srgbClr val="006600"/>
                </a:solidFill>
              </a:rPr>
              <a:t>ư</a:t>
            </a:r>
            <a:r>
              <a:rPr lang="en-US" sz="2000" dirty="0" err="1">
                <a:solidFill>
                  <a:srgbClr val="006600"/>
                </a:solidFill>
              </a:rPr>
              <a:t>ơng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tự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thao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tác</a:t>
            </a:r>
            <a:r>
              <a:rPr lang="en-US" sz="2000" dirty="0">
                <a:solidFill>
                  <a:srgbClr val="006600"/>
                </a:solidFill>
              </a:rPr>
              <a:t> di </a:t>
            </a:r>
            <a:r>
              <a:rPr lang="en-US" sz="2000" dirty="0" err="1">
                <a:solidFill>
                  <a:srgbClr val="006600"/>
                </a:solidFill>
              </a:rPr>
              <a:t>chuyển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vị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trí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vẽ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chèn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tranh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ảnh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sẵn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từ</a:t>
            </a:r>
            <a:r>
              <a:rPr lang="en-US" sz="2000" dirty="0">
                <a:solidFill>
                  <a:srgbClr val="006600"/>
                </a:solidFill>
              </a:rPr>
              <a:t> Clip Art, </a:t>
            </a:r>
            <a:r>
              <a:rPr lang="en-US" sz="2000" dirty="0" err="1">
                <a:solidFill>
                  <a:srgbClr val="006600"/>
                </a:solidFill>
              </a:rPr>
              <a:t>tìm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trên</a:t>
            </a:r>
            <a:r>
              <a:rPr lang="en-US" sz="2000" dirty="0">
                <a:solidFill>
                  <a:srgbClr val="006600"/>
                </a:solidFill>
              </a:rPr>
              <a:t> Internet </a:t>
            </a:r>
            <a:r>
              <a:rPr lang="en-US" sz="2000" dirty="0" err="1">
                <a:solidFill>
                  <a:srgbClr val="006600"/>
                </a:solidFill>
              </a:rPr>
              <a:t>hoặc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từ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các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thư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mục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chứa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ảnh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sẵn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  <a:endParaRPr lang="en" sz="2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slow" advTm="18533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1663-6F28-426A-9263-E7F0A5DEC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D309AF-7F7A-4D55-BAC9-76342790ED18}"/>
              </a:ext>
            </a:extLst>
          </p:cNvPr>
          <p:cNvSpPr txBox="1">
            <a:spLocks/>
          </p:cNvSpPr>
          <p:nvPr/>
        </p:nvSpPr>
        <p:spPr>
          <a:xfrm>
            <a:off x="2208178" y="1858956"/>
            <a:ext cx="455740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US" sz="2800">
                <a:solidFill>
                  <a:srgbClr val="006600"/>
                </a:solidFill>
                <a:latin typeface="Old Standard TT" panose="00000500000000000000" pitchFamily="2" charset="0"/>
              </a:rPr>
              <a:t>Chúc các con hoàn thành tốt bài thực hành!</a:t>
            </a:r>
            <a:endParaRPr lang="en-US" sz="2800" dirty="0">
              <a:solidFill>
                <a:srgbClr val="006600"/>
              </a:solidFill>
              <a:latin typeface="Old Standard TT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2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5"/>
    </mc:Choice>
    <mc:Fallback xmlns="">
      <p:transition spd="slow" advTm="1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2635750" y="1829392"/>
            <a:ext cx="3881428" cy="117512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b="1" i="0" dirty="0"/>
              <a:t>MÔN 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3365" y="3158596"/>
            <a:ext cx="317961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Tuần</a:t>
            </a:r>
            <a:r>
              <a:rPr lang="en-US" sz="1800" dirty="0">
                <a:solidFill>
                  <a:schemeClr val="bg1"/>
                </a:solidFill>
              </a:rPr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1957319538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2294540" y="3558686"/>
            <a:ext cx="4105199" cy="122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dirty="0"/>
              <a:t>(SGK </a:t>
            </a:r>
            <a:r>
              <a:rPr lang="en-US" sz="2000" dirty="0" err="1"/>
              <a:t>trang</a:t>
            </a:r>
            <a:r>
              <a:rPr lang="en-US" sz="2000" dirty="0"/>
              <a:t> 60)</a:t>
            </a:r>
            <a:endParaRPr lang="en" sz="2000" dirty="0"/>
          </a:p>
        </p:txBody>
      </p:sp>
      <p:sp>
        <p:nvSpPr>
          <p:cNvPr id="216" name="Shape 216"/>
          <p:cNvSpPr/>
          <p:nvPr/>
        </p:nvSpPr>
        <p:spPr>
          <a:xfrm>
            <a:off x="3960000" y="181210"/>
            <a:ext cx="1224000" cy="1167728"/>
          </a:xfrm>
          <a:custGeom>
            <a:avLst/>
            <a:gdLst/>
            <a:ahLst/>
            <a:cxnLst/>
            <a:rect l="0" t="0" r="0" b="0"/>
            <a:pathLst>
              <a:path w="35584" h="33953" extrusionOk="0">
                <a:moveTo>
                  <a:pt x="26783" y="15547"/>
                </a:moveTo>
                <a:lnTo>
                  <a:pt x="27025" y="15708"/>
                </a:lnTo>
                <a:lnTo>
                  <a:pt x="27266" y="15869"/>
                </a:lnTo>
                <a:lnTo>
                  <a:pt x="27548" y="16111"/>
                </a:lnTo>
                <a:lnTo>
                  <a:pt x="27790" y="16352"/>
                </a:lnTo>
                <a:lnTo>
                  <a:pt x="28032" y="16614"/>
                </a:lnTo>
                <a:lnTo>
                  <a:pt x="28273" y="16896"/>
                </a:lnTo>
                <a:lnTo>
                  <a:pt x="28434" y="17118"/>
                </a:lnTo>
                <a:lnTo>
                  <a:pt x="28595" y="17339"/>
                </a:lnTo>
                <a:lnTo>
                  <a:pt x="28757" y="17601"/>
                </a:lnTo>
                <a:lnTo>
                  <a:pt x="28877" y="17843"/>
                </a:lnTo>
                <a:lnTo>
                  <a:pt x="28132" y="17561"/>
                </a:lnTo>
                <a:lnTo>
                  <a:pt x="27065" y="17178"/>
                </a:lnTo>
                <a:lnTo>
                  <a:pt x="26823" y="17097"/>
                </a:lnTo>
                <a:lnTo>
                  <a:pt x="26602" y="17037"/>
                </a:lnTo>
                <a:lnTo>
                  <a:pt x="26703" y="16292"/>
                </a:lnTo>
                <a:lnTo>
                  <a:pt x="26783" y="15547"/>
                </a:lnTo>
                <a:close/>
                <a:moveTo>
                  <a:pt x="7995" y="16151"/>
                </a:moveTo>
                <a:lnTo>
                  <a:pt x="7995" y="16775"/>
                </a:lnTo>
                <a:lnTo>
                  <a:pt x="8035" y="17400"/>
                </a:lnTo>
                <a:lnTo>
                  <a:pt x="7854" y="17480"/>
                </a:lnTo>
                <a:lnTo>
                  <a:pt x="7673" y="17581"/>
                </a:lnTo>
                <a:lnTo>
                  <a:pt x="7330" y="17802"/>
                </a:lnTo>
                <a:lnTo>
                  <a:pt x="6666" y="18265"/>
                </a:lnTo>
                <a:lnTo>
                  <a:pt x="6243" y="18547"/>
                </a:lnTo>
                <a:lnTo>
                  <a:pt x="6001" y="18668"/>
                </a:lnTo>
                <a:lnTo>
                  <a:pt x="5780" y="18789"/>
                </a:lnTo>
                <a:lnTo>
                  <a:pt x="6021" y="18427"/>
                </a:lnTo>
                <a:lnTo>
                  <a:pt x="6263" y="18084"/>
                </a:lnTo>
                <a:lnTo>
                  <a:pt x="6505" y="17742"/>
                </a:lnTo>
                <a:lnTo>
                  <a:pt x="6787" y="17400"/>
                </a:lnTo>
                <a:lnTo>
                  <a:pt x="7048" y="17077"/>
                </a:lnTo>
                <a:lnTo>
                  <a:pt x="7350" y="16775"/>
                </a:lnTo>
                <a:lnTo>
                  <a:pt x="7653" y="16473"/>
                </a:lnTo>
                <a:lnTo>
                  <a:pt x="7955" y="16191"/>
                </a:lnTo>
                <a:lnTo>
                  <a:pt x="7995" y="16151"/>
                </a:lnTo>
                <a:close/>
                <a:moveTo>
                  <a:pt x="12727" y="21729"/>
                </a:moveTo>
                <a:lnTo>
                  <a:pt x="12606" y="21749"/>
                </a:lnTo>
                <a:lnTo>
                  <a:pt x="12486" y="21769"/>
                </a:lnTo>
                <a:lnTo>
                  <a:pt x="12324" y="21830"/>
                </a:lnTo>
                <a:lnTo>
                  <a:pt x="12163" y="21910"/>
                </a:lnTo>
                <a:lnTo>
                  <a:pt x="12022" y="22011"/>
                </a:lnTo>
                <a:lnTo>
                  <a:pt x="11902" y="22132"/>
                </a:lnTo>
                <a:lnTo>
                  <a:pt x="11801" y="22253"/>
                </a:lnTo>
                <a:lnTo>
                  <a:pt x="11700" y="22394"/>
                </a:lnTo>
                <a:lnTo>
                  <a:pt x="11640" y="22514"/>
                </a:lnTo>
                <a:lnTo>
                  <a:pt x="11599" y="22676"/>
                </a:lnTo>
                <a:lnTo>
                  <a:pt x="11559" y="22837"/>
                </a:lnTo>
                <a:lnTo>
                  <a:pt x="11539" y="22978"/>
                </a:lnTo>
                <a:lnTo>
                  <a:pt x="11559" y="23139"/>
                </a:lnTo>
                <a:lnTo>
                  <a:pt x="11599" y="23300"/>
                </a:lnTo>
                <a:lnTo>
                  <a:pt x="11660" y="23501"/>
                </a:lnTo>
                <a:lnTo>
                  <a:pt x="11761" y="23703"/>
                </a:lnTo>
                <a:lnTo>
                  <a:pt x="11881" y="23864"/>
                </a:lnTo>
                <a:lnTo>
                  <a:pt x="12042" y="24005"/>
                </a:lnTo>
                <a:lnTo>
                  <a:pt x="12224" y="24125"/>
                </a:lnTo>
                <a:lnTo>
                  <a:pt x="12405" y="24206"/>
                </a:lnTo>
                <a:lnTo>
                  <a:pt x="12606" y="24246"/>
                </a:lnTo>
                <a:lnTo>
                  <a:pt x="12828" y="24266"/>
                </a:lnTo>
                <a:lnTo>
                  <a:pt x="12949" y="24266"/>
                </a:lnTo>
                <a:lnTo>
                  <a:pt x="13069" y="24246"/>
                </a:lnTo>
                <a:lnTo>
                  <a:pt x="13190" y="24226"/>
                </a:lnTo>
                <a:lnTo>
                  <a:pt x="13311" y="24186"/>
                </a:lnTo>
                <a:lnTo>
                  <a:pt x="13412" y="24125"/>
                </a:lnTo>
                <a:lnTo>
                  <a:pt x="13533" y="24065"/>
                </a:lnTo>
                <a:lnTo>
                  <a:pt x="13633" y="23984"/>
                </a:lnTo>
                <a:lnTo>
                  <a:pt x="13714" y="23904"/>
                </a:lnTo>
                <a:lnTo>
                  <a:pt x="13835" y="23783"/>
                </a:lnTo>
                <a:lnTo>
                  <a:pt x="13915" y="23642"/>
                </a:lnTo>
                <a:lnTo>
                  <a:pt x="13996" y="23481"/>
                </a:lnTo>
                <a:lnTo>
                  <a:pt x="14056" y="23320"/>
                </a:lnTo>
                <a:lnTo>
                  <a:pt x="14076" y="23159"/>
                </a:lnTo>
                <a:lnTo>
                  <a:pt x="14096" y="22998"/>
                </a:lnTo>
                <a:lnTo>
                  <a:pt x="14076" y="22837"/>
                </a:lnTo>
                <a:lnTo>
                  <a:pt x="14056" y="22676"/>
                </a:lnTo>
                <a:lnTo>
                  <a:pt x="14016" y="22555"/>
                </a:lnTo>
                <a:lnTo>
                  <a:pt x="13956" y="22434"/>
                </a:lnTo>
                <a:lnTo>
                  <a:pt x="13835" y="22232"/>
                </a:lnTo>
                <a:lnTo>
                  <a:pt x="13653" y="22051"/>
                </a:lnTo>
                <a:lnTo>
                  <a:pt x="13472" y="21910"/>
                </a:lnTo>
                <a:lnTo>
                  <a:pt x="13351" y="21850"/>
                </a:lnTo>
                <a:lnTo>
                  <a:pt x="13231" y="21810"/>
                </a:lnTo>
                <a:lnTo>
                  <a:pt x="13110" y="21769"/>
                </a:lnTo>
                <a:lnTo>
                  <a:pt x="12989" y="21749"/>
                </a:lnTo>
                <a:lnTo>
                  <a:pt x="12868" y="21729"/>
                </a:lnTo>
                <a:close/>
                <a:moveTo>
                  <a:pt x="20581" y="21648"/>
                </a:moveTo>
                <a:lnTo>
                  <a:pt x="20400" y="21669"/>
                </a:lnTo>
                <a:lnTo>
                  <a:pt x="20218" y="21709"/>
                </a:lnTo>
                <a:lnTo>
                  <a:pt x="20057" y="21769"/>
                </a:lnTo>
                <a:lnTo>
                  <a:pt x="19896" y="21830"/>
                </a:lnTo>
                <a:lnTo>
                  <a:pt x="19755" y="21930"/>
                </a:lnTo>
                <a:lnTo>
                  <a:pt x="19614" y="22051"/>
                </a:lnTo>
                <a:lnTo>
                  <a:pt x="19493" y="22192"/>
                </a:lnTo>
                <a:lnTo>
                  <a:pt x="19393" y="22333"/>
                </a:lnTo>
                <a:lnTo>
                  <a:pt x="19312" y="22494"/>
                </a:lnTo>
                <a:lnTo>
                  <a:pt x="19252" y="22655"/>
                </a:lnTo>
                <a:lnTo>
                  <a:pt x="19232" y="22837"/>
                </a:lnTo>
                <a:lnTo>
                  <a:pt x="19211" y="23018"/>
                </a:lnTo>
                <a:lnTo>
                  <a:pt x="19232" y="23199"/>
                </a:lnTo>
                <a:lnTo>
                  <a:pt x="19272" y="23360"/>
                </a:lnTo>
                <a:lnTo>
                  <a:pt x="19312" y="23541"/>
                </a:lnTo>
                <a:lnTo>
                  <a:pt x="19393" y="23703"/>
                </a:lnTo>
                <a:lnTo>
                  <a:pt x="19493" y="23843"/>
                </a:lnTo>
                <a:lnTo>
                  <a:pt x="19614" y="23984"/>
                </a:lnTo>
                <a:lnTo>
                  <a:pt x="19755" y="24085"/>
                </a:lnTo>
                <a:lnTo>
                  <a:pt x="19896" y="24186"/>
                </a:lnTo>
                <a:lnTo>
                  <a:pt x="20037" y="24266"/>
                </a:lnTo>
                <a:lnTo>
                  <a:pt x="20198" y="24327"/>
                </a:lnTo>
                <a:lnTo>
                  <a:pt x="20561" y="24367"/>
                </a:lnTo>
                <a:lnTo>
                  <a:pt x="20722" y="24347"/>
                </a:lnTo>
                <a:lnTo>
                  <a:pt x="20903" y="24327"/>
                </a:lnTo>
                <a:lnTo>
                  <a:pt x="21064" y="24266"/>
                </a:lnTo>
                <a:lnTo>
                  <a:pt x="21225" y="24186"/>
                </a:lnTo>
                <a:lnTo>
                  <a:pt x="21245" y="24186"/>
                </a:lnTo>
                <a:lnTo>
                  <a:pt x="21386" y="24085"/>
                </a:lnTo>
                <a:lnTo>
                  <a:pt x="21507" y="23964"/>
                </a:lnTo>
                <a:lnTo>
                  <a:pt x="21628" y="23843"/>
                </a:lnTo>
                <a:lnTo>
                  <a:pt x="21729" y="23703"/>
                </a:lnTo>
                <a:lnTo>
                  <a:pt x="21809" y="23521"/>
                </a:lnTo>
                <a:lnTo>
                  <a:pt x="21870" y="23340"/>
                </a:lnTo>
                <a:lnTo>
                  <a:pt x="21910" y="23179"/>
                </a:lnTo>
                <a:lnTo>
                  <a:pt x="21910" y="22998"/>
                </a:lnTo>
                <a:lnTo>
                  <a:pt x="21910" y="22816"/>
                </a:lnTo>
                <a:lnTo>
                  <a:pt x="21870" y="22655"/>
                </a:lnTo>
                <a:lnTo>
                  <a:pt x="21809" y="22474"/>
                </a:lnTo>
                <a:lnTo>
                  <a:pt x="21729" y="22333"/>
                </a:lnTo>
                <a:lnTo>
                  <a:pt x="21628" y="22172"/>
                </a:lnTo>
                <a:lnTo>
                  <a:pt x="21527" y="22051"/>
                </a:lnTo>
                <a:lnTo>
                  <a:pt x="21386" y="21930"/>
                </a:lnTo>
                <a:lnTo>
                  <a:pt x="21245" y="21830"/>
                </a:lnTo>
                <a:lnTo>
                  <a:pt x="21104" y="21769"/>
                </a:lnTo>
                <a:lnTo>
                  <a:pt x="20923" y="21709"/>
                </a:lnTo>
                <a:lnTo>
                  <a:pt x="20581" y="21648"/>
                </a:lnTo>
                <a:close/>
                <a:moveTo>
                  <a:pt x="16191" y="13090"/>
                </a:moveTo>
                <a:lnTo>
                  <a:pt x="16775" y="13110"/>
                </a:lnTo>
                <a:lnTo>
                  <a:pt x="17339" y="13130"/>
                </a:lnTo>
                <a:lnTo>
                  <a:pt x="17963" y="13191"/>
                </a:lnTo>
                <a:lnTo>
                  <a:pt x="18607" y="13271"/>
                </a:lnTo>
                <a:lnTo>
                  <a:pt x="19232" y="13372"/>
                </a:lnTo>
                <a:lnTo>
                  <a:pt x="19876" y="13473"/>
                </a:lnTo>
                <a:lnTo>
                  <a:pt x="21124" y="13734"/>
                </a:lnTo>
                <a:lnTo>
                  <a:pt x="22373" y="14016"/>
                </a:lnTo>
                <a:lnTo>
                  <a:pt x="22836" y="14137"/>
                </a:lnTo>
                <a:lnTo>
                  <a:pt x="23319" y="14258"/>
                </a:lnTo>
                <a:lnTo>
                  <a:pt x="23783" y="14399"/>
                </a:lnTo>
                <a:lnTo>
                  <a:pt x="24024" y="14500"/>
                </a:lnTo>
                <a:lnTo>
                  <a:pt x="24246" y="14580"/>
                </a:lnTo>
                <a:lnTo>
                  <a:pt x="24427" y="14681"/>
                </a:lnTo>
                <a:lnTo>
                  <a:pt x="24568" y="14782"/>
                </a:lnTo>
                <a:lnTo>
                  <a:pt x="24709" y="14902"/>
                </a:lnTo>
                <a:lnTo>
                  <a:pt x="24850" y="15023"/>
                </a:lnTo>
                <a:lnTo>
                  <a:pt x="25112" y="15285"/>
                </a:lnTo>
                <a:lnTo>
                  <a:pt x="25373" y="15547"/>
                </a:lnTo>
                <a:lnTo>
                  <a:pt x="25232" y="16634"/>
                </a:lnTo>
                <a:lnTo>
                  <a:pt x="25152" y="17178"/>
                </a:lnTo>
                <a:lnTo>
                  <a:pt x="25071" y="17722"/>
                </a:lnTo>
                <a:lnTo>
                  <a:pt x="24910" y="18527"/>
                </a:lnTo>
                <a:lnTo>
                  <a:pt x="24729" y="19333"/>
                </a:lnTo>
                <a:lnTo>
                  <a:pt x="24528" y="20138"/>
                </a:lnTo>
                <a:lnTo>
                  <a:pt x="24326" y="20944"/>
                </a:lnTo>
                <a:lnTo>
                  <a:pt x="24105" y="21729"/>
                </a:lnTo>
                <a:lnTo>
                  <a:pt x="23863" y="22514"/>
                </a:lnTo>
                <a:lnTo>
                  <a:pt x="23601" y="23280"/>
                </a:lnTo>
                <a:lnTo>
                  <a:pt x="23319" y="24045"/>
                </a:lnTo>
                <a:lnTo>
                  <a:pt x="23017" y="24810"/>
                </a:lnTo>
                <a:lnTo>
                  <a:pt x="22715" y="25575"/>
                </a:lnTo>
                <a:lnTo>
                  <a:pt x="22373" y="26320"/>
                </a:lnTo>
                <a:lnTo>
                  <a:pt x="22031" y="27065"/>
                </a:lnTo>
                <a:lnTo>
                  <a:pt x="21668" y="27790"/>
                </a:lnTo>
                <a:lnTo>
                  <a:pt x="21286" y="28495"/>
                </a:lnTo>
                <a:lnTo>
                  <a:pt x="20883" y="29200"/>
                </a:lnTo>
                <a:lnTo>
                  <a:pt x="20460" y="29885"/>
                </a:lnTo>
                <a:lnTo>
                  <a:pt x="20218" y="30247"/>
                </a:lnTo>
                <a:lnTo>
                  <a:pt x="20198" y="30247"/>
                </a:lnTo>
                <a:lnTo>
                  <a:pt x="20057" y="30126"/>
                </a:lnTo>
                <a:lnTo>
                  <a:pt x="19916" y="30026"/>
                </a:lnTo>
                <a:lnTo>
                  <a:pt x="19876" y="29965"/>
                </a:lnTo>
                <a:lnTo>
                  <a:pt x="19775" y="29824"/>
                </a:lnTo>
                <a:lnTo>
                  <a:pt x="19654" y="29703"/>
                </a:lnTo>
                <a:lnTo>
                  <a:pt x="19393" y="29542"/>
                </a:lnTo>
                <a:lnTo>
                  <a:pt x="19151" y="29381"/>
                </a:lnTo>
                <a:lnTo>
                  <a:pt x="18889" y="29240"/>
                </a:lnTo>
                <a:lnTo>
                  <a:pt x="18607" y="29119"/>
                </a:lnTo>
                <a:lnTo>
                  <a:pt x="18345" y="29019"/>
                </a:lnTo>
                <a:lnTo>
                  <a:pt x="18084" y="28938"/>
                </a:lnTo>
                <a:lnTo>
                  <a:pt x="17802" y="28878"/>
                </a:lnTo>
                <a:lnTo>
                  <a:pt x="17540" y="28838"/>
                </a:lnTo>
                <a:lnTo>
                  <a:pt x="17258" y="28797"/>
                </a:lnTo>
                <a:lnTo>
                  <a:pt x="16976" y="28797"/>
                </a:lnTo>
                <a:lnTo>
                  <a:pt x="16694" y="28817"/>
                </a:lnTo>
                <a:lnTo>
                  <a:pt x="16412" y="28838"/>
                </a:lnTo>
                <a:lnTo>
                  <a:pt x="16090" y="28898"/>
                </a:lnTo>
                <a:lnTo>
                  <a:pt x="15748" y="28999"/>
                </a:lnTo>
                <a:lnTo>
                  <a:pt x="15405" y="29119"/>
                </a:lnTo>
                <a:lnTo>
                  <a:pt x="15063" y="29281"/>
                </a:lnTo>
                <a:lnTo>
                  <a:pt x="14741" y="29482"/>
                </a:lnTo>
                <a:lnTo>
                  <a:pt x="14439" y="29683"/>
                </a:lnTo>
                <a:lnTo>
                  <a:pt x="14157" y="29925"/>
                </a:lnTo>
                <a:lnTo>
                  <a:pt x="13895" y="30207"/>
                </a:lnTo>
                <a:lnTo>
                  <a:pt x="13513" y="29563"/>
                </a:lnTo>
                <a:lnTo>
                  <a:pt x="12949" y="28576"/>
                </a:lnTo>
                <a:lnTo>
                  <a:pt x="12445" y="27589"/>
                </a:lnTo>
                <a:lnTo>
                  <a:pt x="11962" y="26602"/>
                </a:lnTo>
                <a:lnTo>
                  <a:pt x="11539" y="25575"/>
                </a:lnTo>
                <a:lnTo>
                  <a:pt x="11136" y="24548"/>
                </a:lnTo>
                <a:lnTo>
                  <a:pt x="10794" y="23501"/>
                </a:lnTo>
                <a:lnTo>
                  <a:pt x="10472" y="22434"/>
                </a:lnTo>
                <a:lnTo>
                  <a:pt x="10190" y="21346"/>
                </a:lnTo>
                <a:lnTo>
                  <a:pt x="9948" y="20259"/>
                </a:lnTo>
                <a:lnTo>
                  <a:pt x="9747" y="19151"/>
                </a:lnTo>
                <a:lnTo>
                  <a:pt x="9666" y="18608"/>
                </a:lnTo>
                <a:lnTo>
                  <a:pt x="9586" y="18064"/>
                </a:lnTo>
                <a:lnTo>
                  <a:pt x="9465" y="16997"/>
                </a:lnTo>
                <a:lnTo>
                  <a:pt x="9364" y="16050"/>
                </a:lnTo>
                <a:lnTo>
                  <a:pt x="9324" y="15567"/>
                </a:lnTo>
                <a:lnTo>
                  <a:pt x="9243" y="15104"/>
                </a:lnTo>
                <a:lnTo>
                  <a:pt x="9404" y="15023"/>
                </a:lnTo>
                <a:lnTo>
                  <a:pt x="9545" y="14923"/>
                </a:lnTo>
                <a:lnTo>
                  <a:pt x="9848" y="14721"/>
                </a:lnTo>
                <a:lnTo>
                  <a:pt x="10291" y="14459"/>
                </a:lnTo>
                <a:lnTo>
                  <a:pt x="10754" y="14218"/>
                </a:lnTo>
                <a:lnTo>
                  <a:pt x="11257" y="13976"/>
                </a:lnTo>
                <a:lnTo>
                  <a:pt x="11781" y="13775"/>
                </a:lnTo>
                <a:lnTo>
                  <a:pt x="12284" y="13614"/>
                </a:lnTo>
                <a:lnTo>
                  <a:pt x="12828" y="13453"/>
                </a:lnTo>
                <a:lnTo>
                  <a:pt x="13372" y="13332"/>
                </a:lnTo>
                <a:lnTo>
                  <a:pt x="13935" y="13231"/>
                </a:lnTo>
                <a:lnTo>
                  <a:pt x="14499" y="13171"/>
                </a:lnTo>
                <a:lnTo>
                  <a:pt x="15063" y="13110"/>
                </a:lnTo>
                <a:lnTo>
                  <a:pt x="15627" y="13090"/>
                </a:lnTo>
                <a:close/>
                <a:moveTo>
                  <a:pt x="16936" y="30428"/>
                </a:moveTo>
                <a:lnTo>
                  <a:pt x="17218" y="30449"/>
                </a:lnTo>
                <a:lnTo>
                  <a:pt x="17500" y="30489"/>
                </a:lnTo>
                <a:lnTo>
                  <a:pt x="17782" y="30549"/>
                </a:lnTo>
                <a:lnTo>
                  <a:pt x="18043" y="30650"/>
                </a:lnTo>
                <a:lnTo>
                  <a:pt x="18305" y="30771"/>
                </a:lnTo>
                <a:lnTo>
                  <a:pt x="18547" y="30912"/>
                </a:lnTo>
                <a:lnTo>
                  <a:pt x="18688" y="31113"/>
                </a:lnTo>
                <a:lnTo>
                  <a:pt x="18849" y="31274"/>
                </a:lnTo>
                <a:lnTo>
                  <a:pt x="19030" y="31395"/>
                </a:lnTo>
                <a:lnTo>
                  <a:pt x="19232" y="31476"/>
                </a:lnTo>
                <a:lnTo>
                  <a:pt x="18950" y="31757"/>
                </a:lnTo>
                <a:lnTo>
                  <a:pt x="18627" y="31999"/>
                </a:lnTo>
                <a:lnTo>
                  <a:pt x="18386" y="32160"/>
                </a:lnTo>
                <a:lnTo>
                  <a:pt x="18144" y="32301"/>
                </a:lnTo>
                <a:lnTo>
                  <a:pt x="17882" y="32402"/>
                </a:lnTo>
                <a:lnTo>
                  <a:pt x="17621" y="32503"/>
                </a:lnTo>
                <a:lnTo>
                  <a:pt x="17359" y="32563"/>
                </a:lnTo>
                <a:lnTo>
                  <a:pt x="17097" y="32583"/>
                </a:lnTo>
                <a:lnTo>
                  <a:pt x="16835" y="32603"/>
                </a:lnTo>
                <a:lnTo>
                  <a:pt x="16573" y="32583"/>
                </a:lnTo>
                <a:lnTo>
                  <a:pt x="16312" y="32543"/>
                </a:lnTo>
                <a:lnTo>
                  <a:pt x="16070" y="32482"/>
                </a:lnTo>
                <a:lnTo>
                  <a:pt x="15828" y="32382"/>
                </a:lnTo>
                <a:lnTo>
                  <a:pt x="15587" y="32261"/>
                </a:lnTo>
                <a:lnTo>
                  <a:pt x="15345" y="32120"/>
                </a:lnTo>
                <a:lnTo>
                  <a:pt x="15124" y="31959"/>
                </a:lnTo>
                <a:lnTo>
                  <a:pt x="14922" y="31778"/>
                </a:lnTo>
                <a:lnTo>
                  <a:pt x="14721" y="31556"/>
                </a:lnTo>
                <a:lnTo>
                  <a:pt x="15023" y="31274"/>
                </a:lnTo>
                <a:lnTo>
                  <a:pt x="15325" y="30992"/>
                </a:lnTo>
                <a:lnTo>
                  <a:pt x="15567" y="30831"/>
                </a:lnTo>
                <a:lnTo>
                  <a:pt x="15808" y="30690"/>
                </a:lnTo>
                <a:lnTo>
                  <a:pt x="16090" y="30590"/>
                </a:lnTo>
                <a:lnTo>
                  <a:pt x="16352" y="30509"/>
                </a:lnTo>
                <a:lnTo>
                  <a:pt x="16654" y="30449"/>
                </a:lnTo>
                <a:lnTo>
                  <a:pt x="16936" y="30428"/>
                </a:lnTo>
                <a:close/>
                <a:moveTo>
                  <a:pt x="3565" y="1"/>
                </a:moveTo>
                <a:lnTo>
                  <a:pt x="3444" y="21"/>
                </a:lnTo>
                <a:lnTo>
                  <a:pt x="3343" y="81"/>
                </a:lnTo>
                <a:lnTo>
                  <a:pt x="3242" y="162"/>
                </a:lnTo>
                <a:lnTo>
                  <a:pt x="3162" y="242"/>
                </a:lnTo>
                <a:lnTo>
                  <a:pt x="3081" y="363"/>
                </a:lnTo>
                <a:lnTo>
                  <a:pt x="3021" y="484"/>
                </a:lnTo>
                <a:lnTo>
                  <a:pt x="2961" y="605"/>
                </a:lnTo>
                <a:lnTo>
                  <a:pt x="2860" y="887"/>
                </a:lnTo>
                <a:lnTo>
                  <a:pt x="2779" y="1169"/>
                </a:lnTo>
                <a:lnTo>
                  <a:pt x="2679" y="1632"/>
                </a:lnTo>
                <a:lnTo>
                  <a:pt x="2638" y="1894"/>
                </a:lnTo>
                <a:lnTo>
                  <a:pt x="2598" y="2155"/>
                </a:lnTo>
                <a:lnTo>
                  <a:pt x="2558" y="2699"/>
                </a:lnTo>
                <a:lnTo>
                  <a:pt x="2538" y="3223"/>
                </a:lnTo>
                <a:lnTo>
                  <a:pt x="2558" y="3746"/>
                </a:lnTo>
                <a:lnTo>
                  <a:pt x="2598" y="4350"/>
                </a:lnTo>
                <a:lnTo>
                  <a:pt x="2477" y="4270"/>
                </a:lnTo>
                <a:lnTo>
                  <a:pt x="2256" y="4129"/>
                </a:lnTo>
                <a:lnTo>
                  <a:pt x="2034" y="3988"/>
                </a:lnTo>
                <a:lnTo>
                  <a:pt x="1793" y="3867"/>
                </a:lnTo>
                <a:lnTo>
                  <a:pt x="1551" y="3766"/>
                </a:lnTo>
                <a:lnTo>
                  <a:pt x="1289" y="3686"/>
                </a:lnTo>
                <a:lnTo>
                  <a:pt x="1027" y="3605"/>
                </a:lnTo>
                <a:lnTo>
                  <a:pt x="766" y="3565"/>
                </a:lnTo>
                <a:lnTo>
                  <a:pt x="423" y="3565"/>
                </a:lnTo>
                <a:lnTo>
                  <a:pt x="363" y="3585"/>
                </a:lnTo>
                <a:lnTo>
                  <a:pt x="222" y="3666"/>
                </a:lnTo>
                <a:lnTo>
                  <a:pt x="121" y="3766"/>
                </a:lnTo>
                <a:lnTo>
                  <a:pt x="41" y="3887"/>
                </a:lnTo>
                <a:lnTo>
                  <a:pt x="0" y="4028"/>
                </a:lnTo>
                <a:lnTo>
                  <a:pt x="0" y="4169"/>
                </a:lnTo>
                <a:lnTo>
                  <a:pt x="0" y="4230"/>
                </a:lnTo>
                <a:lnTo>
                  <a:pt x="41" y="4310"/>
                </a:lnTo>
                <a:lnTo>
                  <a:pt x="81" y="4371"/>
                </a:lnTo>
                <a:lnTo>
                  <a:pt x="141" y="4431"/>
                </a:lnTo>
                <a:lnTo>
                  <a:pt x="524" y="4693"/>
                </a:lnTo>
                <a:lnTo>
                  <a:pt x="907" y="4914"/>
                </a:lnTo>
                <a:lnTo>
                  <a:pt x="1309" y="5136"/>
                </a:lnTo>
                <a:lnTo>
                  <a:pt x="1692" y="5377"/>
                </a:lnTo>
                <a:lnTo>
                  <a:pt x="2034" y="5639"/>
                </a:lnTo>
                <a:lnTo>
                  <a:pt x="2377" y="5921"/>
                </a:lnTo>
                <a:lnTo>
                  <a:pt x="2658" y="6203"/>
                </a:lnTo>
                <a:lnTo>
                  <a:pt x="2799" y="6364"/>
                </a:lnTo>
                <a:lnTo>
                  <a:pt x="2961" y="6485"/>
                </a:lnTo>
                <a:lnTo>
                  <a:pt x="3182" y="7210"/>
                </a:lnTo>
                <a:lnTo>
                  <a:pt x="3424" y="7935"/>
                </a:lnTo>
                <a:lnTo>
                  <a:pt x="3625" y="8398"/>
                </a:lnTo>
                <a:lnTo>
                  <a:pt x="3826" y="8861"/>
                </a:lnTo>
                <a:lnTo>
                  <a:pt x="4048" y="9324"/>
                </a:lnTo>
                <a:lnTo>
                  <a:pt x="4290" y="9767"/>
                </a:lnTo>
                <a:lnTo>
                  <a:pt x="3927" y="9687"/>
                </a:lnTo>
                <a:lnTo>
                  <a:pt x="3565" y="9606"/>
                </a:lnTo>
                <a:lnTo>
                  <a:pt x="2820" y="9506"/>
                </a:lnTo>
                <a:lnTo>
                  <a:pt x="2437" y="9465"/>
                </a:lnTo>
                <a:lnTo>
                  <a:pt x="2054" y="9445"/>
                </a:lnTo>
                <a:lnTo>
                  <a:pt x="1893" y="9445"/>
                </a:lnTo>
                <a:lnTo>
                  <a:pt x="1712" y="9465"/>
                </a:lnTo>
                <a:lnTo>
                  <a:pt x="1511" y="9506"/>
                </a:lnTo>
                <a:lnTo>
                  <a:pt x="1329" y="9586"/>
                </a:lnTo>
                <a:lnTo>
                  <a:pt x="1148" y="9667"/>
                </a:lnTo>
                <a:lnTo>
                  <a:pt x="1068" y="9727"/>
                </a:lnTo>
                <a:lnTo>
                  <a:pt x="1007" y="9788"/>
                </a:lnTo>
                <a:lnTo>
                  <a:pt x="967" y="9868"/>
                </a:lnTo>
                <a:lnTo>
                  <a:pt x="927" y="9949"/>
                </a:lnTo>
                <a:lnTo>
                  <a:pt x="907" y="10029"/>
                </a:lnTo>
                <a:lnTo>
                  <a:pt x="907" y="10130"/>
                </a:lnTo>
                <a:lnTo>
                  <a:pt x="947" y="10311"/>
                </a:lnTo>
                <a:lnTo>
                  <a:pt x="1007" y="10452"/>
                </a:lnTo>
                <a:lnTo>
                  <a:pt x="1088" y="10573"/>
                </a:lnTo>
                <a:lnTo>
                  <a:pt x="1209" y="10674"/>
                </a:lnTo>
                <a:lnTo>
                  <a:pt x="1329" y="10774"/>
                </a:lnTo>
                <a:lnTo>
                  <a:pt x="1470" y="10855"/>
                </a:lnTo>
                <a:lnTo>
                  <a:pt x="1631" y="10915"/>
                </a:lnTo>
                <a:lnTo>
                  <a:pt x="1793" y="10976"/>
                </a:lnTo>
                <a:lnTo>
                  <a:pt x="2135" y="11076"/>
                </a:lnTo>
                <a:lnTo>
                  <a:pt x="2477" y="11137"/>
                </a:lnTo>
                <a:lnTo>
                  <a:pt x="2820" y="11197"/>
                </a:lnTo>
                <a:lnTo>
                  <a:pt x="3122" y="11258"/>
                </a:lnTo>
                <a:lnTo>
                  <a:pt x="3746" y="11399"/>
                </a:lnTo>
                <a:lnTo>
                  <a:pt x="4350" y="11580"/>
                </a:lnTo>
                <a:lnTo>
                  <a:pt x="4692" y="11721"/>
                </a:lnTo>
                <a:lnTo>
                  <a:pt x="5015" y="11882"/>
                </a:lnTo>
                <a:lnTo>
                  <a:pt x="5337" y="12043"/>
                </a:lnTo>
                <a:lnTo>
                  <a:pt x="5518" y="12103"/>
                </a:lnTo>
                <a:lnTo>
                  <a:pt x="5679" y="12164"/>
                </a:lnTo>
                <a:lnTo>
                  <a:pt x="5820" y="12184"/>
                </a:lnTo>
                <a:lnTo>
                  <a:pt x="5941" y="12184"/>
                </a:lnTo>
                <a:lnTo>
                  <a:pt x="6444" y="12748"/>
                </a:lnTo>
                <a:lnTo>
                  <a:pt x="6948" y="13271"/>
                </a:lnTo>
                <a:lnTo>
                  <a:pt x="7350" y="13614"/>
                </a:lnTo>
                <a:lnTo>
                  <a:pt x="7773" y="13956"/>
                </a:lnTo>
                <a:lnTo>
                  <a:pt x="8096" y="14218"/>
                </a:lnTo>
                <a:lnTo>
                  <a:pt x="8257" y="14339"/>
                </a:lnTo>
                <a:lnTo>
                  <a:pt x="8438" y="14439"/>
                </a:lnTo>
                <a:lnTo>
                  <a:pt x="8377" y="14480"/>
                </a:lnTo>
                <a:lnTo>
                  <a:pt x="8317" y="14540"/>
                </a:lnTo>
                <a:lnTo>
                  <a:pt x="8257" y="14600"/>
                </a:lnTo>
                <a:lnTo>
                  <a:pt x="8216" y="14661"/>
                </a:lnTo>
                <a:lnTo>
                  <a:pt x="7934" y="14721"/>
                </a:lnTo>
                <a:lnTo>
                  <a:pt x="7653" y="14822"/>
                </a:lnTo>
                <a:lnTo>
                  <a:pt x="7411" y="14943"/>
                </a:lnTo>
                <a:lnTo>
                  <a:pt x="7210" y="15084"/>
                </a:lnTo>
                <a:lnTo>
                  <a:pt x="6867" y="15366"/>
                </a:lnTo>
                <a:lnTo>
                  <a:pt x="6525" y="15668"/>
                </a:lnTo>
                <a:lnTo>
                  <a:pt x="6203" y="15990"/>
                </a:lnTo>
                <a:lnTo>
                  <a:pt x="5880" y="16312"/>
                </a:lnTo>
                <a:lnTo>
                  <a:pt x="5578" y="16654"/>
                </a:lnTo>
                <a:lnTo>
                  <a:pt x="5296" y="17017"/>
                </a:lnTo>
                <a:lnTo>
                  <a:pt x="5015" y="17379"/>
                </a:lnTo>
                <a:lnTo>
                  <a:pt x="4753" y="17762"/>
                </a:lnTo>
                <a:lnTo>
                  <a:pt x="4511" y="18165"/>
                </a:lnTo>
                <a:lnTo>
                  <a:pt x="4290" y="18567"/>
                </a:lnTo>
                <a:lnTo>
                  <a:pt x="4068" y="18970"/>
                </a:lnTo>
                <a:lnTo>
                  <a:pt x="3887" y="19393"/>
                </a:lnTo>
                <a:lnTo>
                  <a:pt x="3806" y="19574"/>
                </a:lnTo>
                <a:lnTo>
                  <a:pt x="3806" y="19756"/>
                </a:lnTo>
                <a:lnTo>
                  <a:pt x="3826" y="19937"/>
                </a:lnTo>
                <a:lnTo>
                  <a:pt x="3887" y="20078"/>
                </a:lnTo>
                <a:lnTo>
                  <a:pt x="3988" y="20219"/>
                </a:lnTo>
                <a:lnTo>
                  <a:pt x="4128" y="20319"/>
                </a:lnTo>
                <a:lnTo>
                  <a:pt x="4290" y="20400"/>
                </a:lnTo>
                <a:lnTo>
                  <a:pt x="4491" y="20440"/>
                </a:lnTo>
                <a:lnTo>
                  <a:pt x="4833" y="20460"/>
                </a:lnTo>
                <a:lnTo>
                  <a:pt x="5155" y="20440"/>
                </a:lnTo>
                <a:lnTo>
                  <a:pt x="5498" y="20380"/>
                </a:lnTo>
                <a:lnTo>
                  <a:pt x="5820" y="20279"/>
                </a:lnTo>
                <a:lnTo>
                  <a:pt x="6122" y="20158"/>
                </a:lnTo>
                <a:lnTo>
                  <a:pt x="6444" y="20038"/>
                </a:lnTo>
                <a:lnTo>
                  <a:pt x="6746" y="19876"/>
                </a:lnTo>
                <a:lnTo>
                  <a:pt x="7028" y="19695"/>
                </a:lnTo>
                <a:lnTo>
                  <a:pt x="7330" y="19514"/>
                </a:lnTo>
                <a:lnTo>
                  <a:pt x="7612" y="19313"/>
                </a:lnTo>
                <a:lnTo>
                  <a:pt x="8176" y="18930"/>
                </a:lnTo>
                <a:lnTo>
                  <a:pt x="8196" y="18910"/>
                </a:lnTo>
                <a:lnTo>
                  <a:pt x="8277" y="19413"/>
                </a:lnTo>
                <a:lnTo>
                  <a:pt x="8357" y="19977"/>
                </a:lnTo>
                <a:lnTo>
                  <a:pt x="8458" y="20561"/>
                </a:lnTo>
                <a:lnTo>
                  <a:pt x="8559" y="21125"/>
                </a:lnTo>
                <a:lnTo>
                  <a:pt x="8680" y="21689"/>
                </a:lnTo>
                <a:lnTo>
                  <a:pt x="8961" y="22816"/>
                </a:lnTo>
                <a:lnTo>
                  <a:pt x="9284" y="23924"/>
                </a:lnTo>
                <a:lnTo>
                  <a:pt x="9465" y="24468"/>
                </a:lnTo>
                <a:lnTo>
                  <a:pt x="9646" y="25032"/>
                </a:lnTo>
                <a:lnTo>
                  <a:pt x="10069" y="26119"/>
                </a:lnTo>
                <a:lnTo>
                  <a:pt x="10512" y="27206"/>
                </a:lnTo>
                <a:lnTo>
                  <a:pt x="11015" y="28274"/>
                </a:lnTo>
                <a:lnTo>
                  <a:pt x="11519" y="29260"/>
                </a:lnTo>
                <a:lnTo>
                  <a:pt x="12063" y="30247"/>
                </a:lnTo>
                <a:lnTo>
                  <a:pt x="12345" y="30730"/>
                </a:lnTo>
                <a:lnTo>
                  <a:pt x="12486" y="30992"/>
                </a:lnTo>
                <a:lnTo>
                  <a:pt x="12647" y="31234"/>
                </a:lnTo>
                <a:lnTo>
                  <a:pt x="12808" y="31455"/>
                </a:lnTo>
                <a:lnTo>
                  <a:pt x="12989" y="31677"/>
                </a:lnTo>
                <a:lnTo>
                  <a:pt x="13210" y="31858"/>
                </a:lnTo>
                <a:lnTo>
                  <a:pt x="13432" y="31999"/>
                </a:lnTo>
                <a:lnTo>
                  <a:pt x="13452" y="32019"/>
                </a:lnTo>
                <a:lnTo>
                  <a:pt x="13553" y="32080"/>
                </a:lnTo>
                <a:lnTo>
                  <a:pt x="13653" y="32140"/>
                </a:lnTo>
                <a:lnTo>
                  <a:pt x="13754" y="32160"/>
                </a:lnTo>
                <a:lnTo>
                  <a:pt x="13875" y="32160"/>
                </a:lnTo>
                <a:lnTo>
                  <a:pt x="13935" y="32321"/>
                </a:lnTo>
                <a:lnTo>
                  <a:pt x="13996" y="32462"/>
                </a:lnTo>
                <a:lnTo>
                  <a:pt x="14157" y="32744"/>
                </a:lnTo>
                <a:lnTo>
                  <a:pt x="14358" y="32986"/>
                </a:lnTo>
                <a:lnTo>
                  <a:pt x="14580" y="33207"/>
                </a:lnTo>
                <a:lnTo>
                  <a:pt x="14842" y="33389"/>
                </a:lnTo>
                <a:lnTo>
                  <a:pt x="15124" y="33550"/>
                </a:lnTo>
                <a:lnTo>
                  <a:pt x="15405" y="33691"/>
                </a:lnTo>
                <a:lnTo>
                  <a:pt x="15728" y="33791"/>
                </a:lnTo>
                <a:lnTo>
                  <a:pt x="16050" y="33872"/>
                </a:lnTo>
                <a:lnTo>
                  <a:pt x="16372" y="33932"/>
                </a:lnTo>
                <a:lnTo>
                  <a:pt x="16714" y="33952"/>
                </a:lnTo>
                <a:lnTo>
                  <a:pt x="17037" y="33952"/>
                </a:lnTo>
                <a:lnTo>
                  <a:pt x="17379" y="33932"/>
                </a:lnTo>
                <a:lnTo>
                  <a:pt x="17681" y="33892"/>
                </a:lnTo>
                <a:lnTo>
                  <a:pt x="18003" y="33832"/>
                </a:lnTo>
                <a:lnTo>
                  <a:pt x="18285" y="33731"/>
                </a:lnTo>
                <a:lnTo>
                  <a:pt x="18668" y="33570"/>
                </a:lnTo>
                <a:lnTo>
                  <a:pt x="19050" y="33389"/>
                </a:lnTo>
                <a:lnTo>
                  <a:pt x="19393" y="33167"/>
                </a:lnTo>
                <a:lnTo>
                  <a:pt x="19715" y="32925"/>
                </a:lnTo>
                <a:lnTo>
                  <a:pt x="20037" y="32644"/>
                </a:lnTo>
                <a:lnTo>
                  <a:pt x="20339" y="32362"/>
                </a:lnTo>
                <a:lnTo>
                  <a:pt x="20621" y="32060"/>
                </a:lnTo>
                <a:lnTo>
                  <a:pt x="20883" y="31737"/>
                </a:lnTo>
                <a:lnTo>
                  <a:pt x="21145" y="31415"/>
                </a:lnTo>
                <a:lnTo>
                  <a:pt x="21386" y="31073"/>
                </a:lnTo>
                <a:lnTo>
                  <a:pt x="21628" y="30730"/>
                </a:lnTo>
                <a:lnTo>
                  <a:pt x="21849" y="30368"/>
                </a:lnTo>
                <a:lnTo>
                  <a:pt x="22272" y="29643"/>
                </a:lnTo>
                <a:lnTo>
                  <a:pt x="22675" y="28938"/>
                </a:lnTo>
                <a:lnTo>
                  <a:pt x="22997" y="28314"/>
                </a:lnTo>
                <a:lnTo>
                  <a:pt x="23319" y="27690"/>
                </a:lnTo>
                <a:lnTo>
                  <a:pt x="23621" y="27045"/>
                </a:lnTo>
                <a:lnTo>
                  <a:pt x="23924" y="26421"/>
                </a:lnTo>
                <a:lnTo>
                  <a:pt x="24185" y="25777"/>
                </a:lnTo>
                <a:lnTo>
                  <a:pt x="24447" y="25112"/>
                </a:lnTo>
                <a:lnTo>
                  <a:pt x="24709" y="24468"/>
                </a:lnTo>
                <a:lnTo>
                  <a:pt x="24951" y="23803"/>
                </a:lnTo>
                <a:lnTo>
                  <a:pt x="25172" y="23139"/>
                </a:lnTo>
                <a:lnTo>
                  <a:pt x="25373" y="22474"/>
                </a:lnTo>
                <a:lnTo>
                  <a:pt x="25575" y="21810"/>
                </a:lnTo>
                <a:lnTo>
                  <a:pt x="25756" y="21125"/>
                </a:lnTo>
                <a:lnTo>
                  <a:pt x="25937" y="20440"/>
                </a:lnTo>
                <a:lnTo>
                  <a:pt x="26078" y="19756"/>
                </a:lnTo>
                <a:lnTo>
                  <a:pt x="26239" y="19071"/>
                </a:lnTo>
                <a:lnTo>
                  <a:pt x="26360" y="18386"/>
                </a:lnTo>
                <a:lnTo>
                  <a:pt x="26682" y="18527"/>
                </a:lnTo>
                <a:lnTo>
                  <a:pt x="27005" y="18648"/>
                </a:lnTo>
                <a:lnTo>
                  <a:pt x="27327" y="18749"/>
                </a:lnTo>
                <a:lnTo>
                  <a:pt x="27609" y="18849"/>
                </a:lnTo>
                <a:lnTo>
                  <a:pt x="29864" y="19715"/>
                </a:lnTo>
                <a:lnTo>
                  <a:pt x="29965" y="19735"/>
                </a:lnTo>
                <a:lnTo>
                  <a:pt x="30065" y="19756"/>
                </a:lnTo>
                <a:lnTo>
                  <a:pt x="30146" y="19735"/>
                </a:lnTo>
                <a:lnTo>
                  <a:pt x="30247" y="19715"/>
                </a:lnTo>
                <a:lnTo>
                  <a:pt x="30327" y="19695"/>
                </a:lnTo>
                <a:lnTo>
                  <a:pt x="30408" y="19655"/>
                </a:lnTo>
                <a:lnTo>
                  <a:pt x="30549" y="19534"/>
                </a:lnTo>
                <a:lnTo>
                  <a:pt x="30649" y="19373"/>
                </a:lnTo>
                <a:lnTo>
                  <a:pt x="30730" y="19192"/>
                </a:lnTo>
                <a:lnTo>
                  <a:pt x="30750" y="19010"/>
                </a:lnTo>
                <a:lnTo>
                  <a:pt x="30750" y="18930"/>
                </a:lnTo>
                <a:lnTo>
                  <a:pt x="30730" y="18829"/>
                </a:lnTo>
                <a:lnTo>
                  <a:pt x="30629" y="18447"/>
                </a:lnTo>
                <a:lnTo>
                  <a:pt x="30508" y="18064"/>
                </a:lnTo>
                <a:lnTo>
                  <a:pt x="30368" y="17681"/>
                </a:lnTo>
                <a:lnTo>
                  <a:pt x="30206" y="17339"/>
                </a:lnTo>
                <a:lnTo>
                  <a:pt x="30005" y="16977"/>
                </a:lnTo>
                <a:lnTo>
                  <a:pt x="29804" y="16634"/>
                </a:lnTo>
                <a:lnTo>
                  <a:pt x="29582" y="16312"/>
                </a:lnTo>
                <a:lnTo>
                  <a:pt x="29341" y="15990"/>
                </a:lnTo>
                <a:lnTo>
                  <a:pt x="29079" y="15688"/>
                </a:lnTo>
                <a:lnTo>
                  <a:pt x="28797" y="15406"/>
                </a:lnTo>
                <a:lnTo>
                  <a:pt x="28495" y="15144"/>
                </a:lnTo>
                <a:lnTo>
                  <a:pt x="28173" y="14902"/>
                </a:lnTo>
                <a:lnTo>
                  <a:pt x="27830" y="14661"/>
                </a:lnTo>
                <a:lnTo>
                  <a:pt x="27649" y="14540"/>
                </a:lnTo>
                <a:lnTo>
                  <a:pt x="27468" y="14439"/>
                </a:lnTo>
                <a:lnTo>
                  <a:pt x="27266" y="14339"/>
                </a:lnTo>
                <a:lnTo>
                  <a:pt x="27065" y="14278"/>
                </a:lnTo>
                <a:lnTo>
                  <a:pt x="26864" y="14238"/>
                </a:lnTo>
                <a:lnTo>
                  <a:pt x="26642" y="14218"/>
                </a:lnTo>
                <a:lnTo>
                  <a:pt x="26541" y="14117"/>
                </a:lnTo>
                <a:lnTo>
                  <a:pt x="26400" y="14057"/>
                </a:lnTo>
                <a:lnTo>
                  <a:pt x="26259" y="14016"/>
                </a:lnTo>
                <a:lnTo>
                  <a:pt x="26119" y="13996"/>
                </a:lnTo>
                <a:lnTo>
                  <a:pt x="26380" y="13694"/>
                </a:lnTo>
                <a:lnTo>
                  <a:pt x="26622" y="13392"/>
                </a:lnTo>
                <a:lnTo>
                  <a:pt x="27085" y="12748"/>
                </a:lnTo>
                <a:lnTo>
                  <a:pt x="27488" y="12184"/>
                </a:lnTo>
                <a:lnTo>
                  <a:pt x="27870" y="11620"/>
                </a:lnTo>
                <a:lnTo>
                  <a:pt x="28152" y="11580"/>
                </a:lnTo>
                <a:lnTo>
                  <a:pt x="28434" y="11540"/>
                </a:lnTo>
                <a:lnTo>
                  <a:pt x="29079" y="11439"/>
                </a:lnTo>
                <a:lnTo>
                  <a:pt x="29723" y="11378"/>
                </a:lnTo>
                <a:lnTo>
                  <a:pt x="30408" y="11358"/>
                </a:lnTo>
                <a:lnTo>
                  <a:pt x="31092" y="11378"/>
                </a:lnTo>
                <a:lnTo>
                  <a:pt x="31374" y="11399"/>
                </a:lnTo>
                <a:lnTo>
                  <a:pt x="31676" y="11459"/>
                </a:lnTo>
                <a:lnTo>
                  <a:pt x="31979" y="11499"/>
                </a:lnTo>
                <a:lnTo>
                  <a:pt x="32260" y="11499"/>
                </a:lnTo>
                <a:lnTo>
                  <a:pt x="32422" y="11479"/>
                </a:lnTo>
                <a:lnTo>
                  <a:pt x="32562" y="11439"/>
                </a:lnTo>
                <a:lnTo>
                  <a:pt x="32683" y="11358"/>
                </a:lnTo>
                <a:lnTo>
                  <a:pt x="32784" y="11237"/>
                </a:lnTo>
                <a:lnTo>
                  <a:pt x="32844" y="11117"/>
                </a:lnTo>
                <a:lnTo>
                  <a:pt x="32905" y="10976"/>
                </a:lnTo>
                <a:lnTo>
                  <a:pt x="32905" y="10835"/>
                </a:lnTo>
                <a:lnTo>
                  <a:pt x="32885" y="10674"/>
                </a:lnTo>
                <a:lnTo>
                  <a:pt x="32824" y="10492"/>
                </a:lnTo>
                <a:lnTo>
                  <a:pt x="32724" y="10331"/>
                </a:lnTo>
                <a:lnTo>
                  <a:pt x="32583" y="10190"/>
                </a:lnTo>
                <a:lnTo>
                  <a:pt x="32442" y="10090"/>
                </a:lnTo>
                <a:lnTo>
                  <a:pt x="32260" y="10009"/>
                </a:lnTo>
                <a:lnTo>
                  <a:pt x="32079" y="9949"/>
                </a:lnTo>
                <a:lnTo>
                  <a:pt x="31878" y="9908"/>
                </a:lnTo>
                <a:lnTo>
                  <a:pt x="31697" y="9888"/>
                </a:lnTo>
                <a:lnTo>
                  <a:pt x="31274" y="9848"/>
                </a:lnTo>
                <a:lnTo>
                  <a:pt x="30871" y="9828"/>
                </a:lnTo>
                <a:lnTo>
                  <a:pt x="30448" y="9808"/>
                </a:lnTo>
                <a:lnTo>
                  <a:pt x="30025" y="9828"/>
                </a:lnTo>
                <a:lnTo>
                  <a:pt x="29421" y="9888"/>
                </a:lnTo>
                <a:lnTo>
                  <a:pt x="28837" y="9989"/>
                </a:lnTo>
                <a:lnTo>
                  <a:pt x="29139" y="9385"/>
                </a:lnTo>
                <a:lnTo>
                  <a:pt x="29421" y="8781"/>
                </a:lnTo>
                <a:lnTo>
                  <a:pt x="29703" y="8156"/>
                </a:lnTo>
                <a:lnTo>
                  <a:pt x="29965" y="7532"/>
                </a:lnTo>
                <a:lnTo>
                  <a:pt x="30086" y="7492"/>
                </a:lnTo>
                <a:lnTo>
                  <a:pt x="30186" y="7452"/>
                </a:lnTo>
                <a:lnTo>
                  <a:pt x="30428" y="7331"/>
                </a:lnTo>
                <a:lnTo>
                  <a:pt x="30871" y="7069"/>
                </a:lnTo>
                <a:lnTo>
                  <a:pt x="31173" y="6908"/>
                </a:lnTo>
                <a:lnTo>
                  <a:pt x="31515" y="6767"/>
                </a:lnTo>
                <a:lnTo>
                  <a:pt x="31838" y="6646"/>
                </a:lnTo>
                <a:lnTo>
                  <a:pt x="32180" y="6545"/>
                </a:lnTo>
                <a:lnTo>
                  <a:pt x="32502" y="6465"/>
                </a:lnTo>
                <a:lnTo>
                  <a:pt x="32824" y="6404"/>
                </a:lnTo>
                <a:lnTo>
                  <a:pt x="33146" y="6384"/>
                </a:lnTo>
                <a:lnTo>
                  <a:pt x="33469" y="6364"/>
                </a:lnTo>
                <a:lnTo>
                  <a:pt x="33831" y="6384"/>
                </a:lnTo>
                <a:lnTo>
                  <a:pt x="34194" y="6404"/>
                </a:lnTo>
                <a:lnTo>
                  <a:pt x="34375" y="6425"/>
                </a:lnTo>
                <a:lnTo>
                  <a:pt x="34556" y="6465"/>
                </a:lnTo>
                <a:lnTo>
                  <a:pt x="34737" y="6485"/>
                </a:lnTo>
                <a:lnTo>
                  <a:pt x="34919" y="6485"/>
                </a:lnTo>
                <a:lnTo>
                  <a:pt x="35039" y="6465"/>
                </a:lnTo>
                <a:lnTo>
                  <a:pt x="35140" y="6425"/>
                </a:lnTo>
                <a:lnTo>
                  <a:pt x="35241" y="6384"/>
                </a:lnTo>
                <a:lnTo>
                  <a:pt x="35321" y="6324"/>
                </a:lnTo>
                <a:lnTo>
                  <a:pt x="35402" y="6243"/>
                </a:lnTo>
                <a:lnTo>
                  <a:pt x="35462" y="6163"/>
                </a:lnTo>
                <a:lnTo>
                  <a:pt x="35523" y="6082"/>
                </a:lnTo>
                <a:lnTo>
                  <a:pt x="35543" y="5982"/>
                </a:lnTo>
                <a:lnTo>
                  <a:pt x="35563" y="5881"/>
                </a:lnTo>
                <a:lnTo>
                  <a:pt x="35583" y="5800"/>
                </a:lnTo>
                <a:lnTo>
                  <a:pt x="35563" y="5700"/>
                </a:lnTo>
                <a:lnTo>
                  <a:pt x="35543" y="5599"/>
                </a:lnTo>
                <a:lnTo>
                  <a:pt x="35503" y="5498"/>
                </a:lnTo>
                <a:lnTo>
                  <a:pt x="35442" y="5418"/>
                </a:lnTo>
                <a:lnTo>
                  <a:pt x="35362" y="5337"/>
                </a:lnTo>
                <a:lnTo>
                  <a:pt x="35261" y="5257"/>
                </a:lnTo>
                <a:lnTo>
                  <a:pt x="35080" y="5156"/>
                </a:lnTo>
                <a:lnTo>
                  <a:pt x="34878" y="5075"/>
                </a:lnTo>
                <a:lnTo>
                  <a:pt x="34677" y="5035"/>
                </a:lnTo>
                <a:lnTo>
                  <a:pt x="34455" y="4995"/>
                </a:lnTo>
                <a:lnTo>
                  <a:pt x="34012" y="4955"/>
                </a:lnTo>
                <a:lnTo>
                  <a:pt x="33589" y="4955"/>
                </a:lnTo>
                <a:lnTo>
                  <a:pt x="33146" y="4975"/>
                </a:lnTo>
                <a:lnTo>
                  <a:pt x="32703" y="5035"/>
                </a:lnTo>
                <a:lnTo>
                  <a:pt x="32260" y="5116"/>
                </a:lnTo>
                <a:lnTo>
                  <a:pt x="31817" y="5236"/>
                </a:lnTo>
                <a:lnTo>
                  <a:pt x="31515" y="5337"/>
                </a:lnTo>
                <a:lnTo>
                  <a:pt x="31193" y="5458"/>
                </a:lnTo>
                <a:lnTo>
                  <a:pt x="30891" y="5599"/>
                </a:lnTo>
                <a:lnTo>
                  <a:pt x="30589" y="5760"/>
                </a:lnTo>
                <a:lnTo>
                  <a:pt x="30589" y="5760"/>
                </a:lnTo>
                <a:lnTo>
                  <a:pt x="30730" y="5257"/>
                </a:lnTo>
                <a:lnTo>
                  <a:pt x="30871" y="4753"/>
                </a:lnTo>
                <a:lnTo>
                  <a:pt x="30992" y="4270"/>
                </a:lnTo>
                <a:lnTo>
                  <a:pt x="31092" y="3766"/>
                </a:lnTo>
                <a:lnTo>
                  <a:pt x="31274" y="2800"/>
                </a:lnTo>
                <a:lnTo>
                  <a:pt x="31334" y="2296"/>
                </a:lnTo>
                <a:lnTo>
                  <a:pt x="31374" y="1813"/>
                </a:lnTo>
                <a:lnTo>
                  <a:pt x="31374" y="1330"/>
                </a:lnTo>
                <a:lnTo>
                  <a:pt x="31354" y="1088"/>
                </a:lnTo>
                <a:lnTo>
                  <a:pt x="31334" y="847"/>
                </a:lnTo>
                <a:lnTo>
                  <a:pt x="31294" y="706"/>
                </a:lnTo>
                <a:lnTo>
                  <a:pt x="31254" y="585"/>
                </a:lnTo>
                <a:lnTo>
                  <a:pt x="31193" y="464"/>
                </a:lnTo>
                <a:lnTo>
                  <a:pt x="31113" y="363"/>
                </a:lnTo>
                <a:lnTo>
                  <a:pt x="31012" y="283"/>
                </a:lnTo>
                <a:lnTo>
                  <a:pt x="31072" y="303"/>
                </a:lnTo>
                <a:lnTo>
                  <a:pt x="31072" y="303"/>
                </a:lnTo>
                <a:lnTo>
                  <a:pt x="30951" y="101"/>
                </a:lnTo>
                <a:lnTo>
                  <a:pt x="30931" y="41"/>
                </a:lnTo>
                <a:lnTo>
                  <a:pt x="30871" y="21"/>
                </a:lnTo>
                <a:lnTo>
                  <a:pt x="30831" y="1"/>
                </a:lnTo>
                <a:lnTo>
                  <a:pt x="30710" y="1"/>
                </a:lnTo>
                <a:lnTo>
                  <a:pt x="30670" y="21"/>
                </a:lnTo>
                <a:lnTo>
                  <a:pt x="30609" y="61"/>
                </a:lnTo>
                <a:lnTo>
                  <a:pt x="30589" y="101"/>
                </a:lnTo>
                <a:lnTo>
                  <a:pt x="30488" y="222"/>
                </a:lnTo>
                <a:lnTo>
                  <a:pt x="30388" y="323"/>
                </a:lnTo>
                <a:lnTo>
                  <a:pt x="30287" y="424"/>
                </a:lnTo>
                <a:lnTo>
                  <a:pt x="30186" y="565"/>
                </a:lnTo>
                <a:lnTo>
                  <a:pt x="30126" y="665"/>
                </a:lnTo>
                <a:lnTo>
                  <a:pt x="30065" y="766"/>
                </a:lnTo>
                <a:lnTo>
                  <a:pt x="30005" y="1008"/>
                </a:lnTo>
                <a:lnTo>
                  <a:pt x="29904" y="1491"/>
                </a:lnTo>
                <a:lnTo>
                  <a:pt x="29723" y="2337"/>
                </a:lnTo>
                <a:lnTo>
                  <a:pt x="29562" y="2035"/>
                </a:lnTo>
                <a:lnTo>
                  <a:pt x="29381" y="1753"/>
                </a:lnTo>
                <a:lnTo>
                  <a:pt x="29179" y="1471"/>
                </a:lnTo>
                <a:lnTo>
                  <a:pt x="28938" y="1209"/>
                </a:lnTo>
                <a:lnTo>
                  <a:pt x="28696" y="988"/>
                </a:lnTo>
                <a:lnTo>
                  <a:pt x="28555" y="907"/>
                </a:lnTo>
                <a:lnTo>
                  <a:pt x="28414" y="806"/>
                </a:lnTo>
                <a:lnTo>
                  <a:pt x="28273" y="746"/>
                </a:lnTo>
                <a:lnTo>
                  <a:pt x="28132" y="685"/>
                </a:lnTo>
                <a:lnTo>
                  <a:pt x="27971" y="625"/>
                </a:lnTo>
                <a:lnTo>
                  <a:pt x="27810" y="605"/>
                </a:lnTo>
                <a:lnTo>
                  <a:pt x="27669" y="585"/>
                </a:lnTo>
                <a:lnTo>
                  <a:pt x="27508" y="625"/>
                </a:lnTo>
                <a:lnTo>
                  <a:pt x="27367" y="706"/>
                </a:lnTo>
                <a:lnTo>
                  <a:pt x="27246" y="806"/>
                </a:lnTo>
                <a:lnTo>
                  <a:pt x="27146" y="927"/>
                </a:lnTo>
                <a:lnTo>
                  <a:pt x="27125" y="1008"/>
                </a:lnTo>
                <a:lnTo>
                  <a:pt x="27105" y="1068"/>
                </a:lnTo>
                <a:lnTo>
                  <a:pt x="27105" y="1149"/>
                </a:lnTo>
                <a:lnTo>
                  <a:pt x="27125" y="1229"/>
                </a:lnTo>
                <a:lnTo>
                  <a:pt x="27166" y="1310"/>
                </a:lnTo>
                <a:lnTo>
                  <a:pt x="27206" y="1390"/>
                </a:lnTo>
                <a:lnTo>
                  <a:pt x="27387" y="1592"/>
                </a:lnTo>
                <a:lnTo>
                  <a:pt x="27568" y="1813"/>
                </a:lnTo>
                <a:lnTo>
                  <a:pt x="27951" y="2216"/>
                </a:lnTo>
                <a:lnTo>
                  <a:pt x="28112" y="2437"/>
                </a:lnTo>
                <a:lnTo>
                  <a:pt x="28273" y="2659"/>
                </a:lnTo>
                <a:lnTo>
                  <a:pt x="28414" y="2901"/>
                </a:lnTo>
                <a:lnTo>
                  <a:pt x="28535" y="3162"/>
                </a:lnTo>
                <a:lnTo>
                  <a:pt x="28616" y="3404"/>
                </a:lnTo>
                <a:lnTo>
                  <a:pt x="28696" y="3646"/>
                </a:lnTo>
                <a:lnTo>
                  <a:pt x="28736" y="3907"/>
                </a:lnTo>
                <a:lnTo>
                  <a:pt x="28757" y="4169"/>
                </a:lnTo>
                <a:lnTo>
                  <a:pt x="28757" y="4451"/>
                </a:lnTo>
                <a:lnTo>
                  <a:pt x="28777" y="4713"/>
                </a:lnTo>
                <a:lnTo>
                  <a:pt x="28817" y="4854"/>
                </a:lnTo>
                <a:lnTo>
                  <a:pt x="28837" y="4995"/>
                </a:lnTo>
                <a:lnTo>
                  <a:pt x="28897" y="5116"/>
                </a:lnTo>
                <a:lnTo>
                  <a:pt x="28958" y="5236"/>
                </a:lnTo>
                <a:lnTo>
                  <a:pt x="28676" y="6082"/>
                </a:lnTo>
                <a:lnTo>
                  <a:pt x="28354" y="6908"/>
                </a:lnTo>
                <a:lnTo>
                  <a:pt x="28072" y="7593"/>
                </a:lnTo>
                <a:lnTo>
                  <a:pt x="27750" y="8257"/>
                </a:lnTo>
                <a:lnTo>
                  <a:pt x="27407" y="8922"/>
                </a:lnTo>
                <a:lnTo>
                  <a:pt x="27045" y="9566"/>
                </a:lnTo>
                <a:lnTo>
                  <a:pt x="26984" y="9163"/>
                </a:lnTo>
                <a:lnTo>
                  <a:pt x="26884" y="8740"/>
                </a:lnTo>
                <a:lnTo>
                  <a:pt x="26763" y="8338"/>
                </a:lnTo>
                <a:lnTo>
                  <a:pt x="26602" y="7955"/>
                </a:lnTo>
                <a:lnTo>
                  <a:pt x="26380" y="7512"/>
                </a:lnTo>
                <a:lnTo>
                  <a:pt x="26119" y="7109"/>
                </a:lnTo>
                <a:lnTo>
                  <a:pt x="25978" y="6908"/>
                </a:lnTo>
                <a:lnTo>
                  <a:pt x="25816" y="6727"/>
                </a:lnTo>
                <a:lnTo>
                  <a:pt x="25655" y="6545"/>
                </a:lnTo>
                <a:lnTo>
                  <a:pt x="25474" y="6364"/>
                </a:lnTo>
                <a:lnTo>
                  <a:pt x="25293" y="6223"/>
                </a:lnTo>
                <a:lnTo>
                  <a:pt x="25092" y="6062"/>
                </a:lnTo>
                <a:lnTo>
                  <a:pt x="24850" y="5921"/>
                </a:lnTo>
                <a:lnTo>
                  <a:pt x="24588" y="5800"/>
                </a:lnTo>
                <a:lnTo>
                  <a:pt x="24326" y="5720"/>
                </a:lnTo>
                <a:lnTo>
                  <a:pt x="24205" y="5700"/>
                </a:lnTo>
                <a:lnTo>
                  <a:pt x="24065" y="5680"/>
                </a:lnTo>
                <a:lnTo>
                  <a:pt x="23944" y="5700"/>
                </a:lnTo>
                <a:lnTo>
                  <a:pt x="23823" y="5720"/>
                </a:lnTo>
                <a:lnTo>
                  <a:pt x="23702" y="5760"/>
                </a:lnTo>
                <a:lnTo>
                  <a:pt x="23601" y="5841"/>
                </a:lnTo>
                <a:lnTo>
                  <a:pt x="23501" y="5921"/>
                </a:lnTo>
                <a:lnTo>
                  <a:pt x="23440" y="6022"/>
                </a:lnTo>
                <a:lnTo>
                  <a:pt x="23400" y="6143"/>
                </a:lnTo>
                <a:lnTo>
                  <a:pt x="23400" y="6223"/>
                </a:lnTo>
                <a:lnTo>
                  <a:pt x="23420" y="6284"/>
                </a:lnTo>
                <a:lnTo>
                  <a:pt x="23481" y="6445"/>
                </a:lnTo>
                <a:lnTo>
                  <a:pt x="23581" y="6606"/>
                </a:lnTo>
                <a:lnTo>
                  <a:pt x="23722" y="6747"/>
                </a:lnTo>
                <a:lnTo>
                  <a:pt x="23863" y="6888"/>
                </a:lnTo>
                <a:lnTo>
                  <a:pt x="24185" y="7129"/>
                </a:lnTo>
                <a:lnTo>
                  <a:pt x="24467" y="7371"/>
                </a:lnTo>
                <a:lnTo>
                  <a:pt x="24608" y="7512"/>
                </a:lnTo>
                <a:lnTo>
                  <a:pt x="24729" y="7653"/>
                </a:lnTo>
                <a:lnTo>
                  <a:pt x="24930" y="7975"/>
                </a:lnTo>
                <a:lnTo>
                  <a:pt x="25112" y="8297"/>
                </a:lnTo>
                <a:lnTo>
                  <a:pt x="25253" y="8640"/>
                </a:lnTo>
                <a:lnTo>
                  <a:pt x="25333" y="8881"/>
                </a:lnTo>
                <a:lnTo>
                  <a:pt x="25394" y="9103"/>
                </a:lnTo>
                <a:lnTo>
                  <a:pt x="25494" y="9586"/>
                </a:lnTo>
                <a:lnTo>
                  <a:pt x="25555" y="10049"/>
                </a:lnTo>
                <a:lnTo>
                  <a:pt x="25575" y="10533"/>
                </a:lnTo>
                <a:lnTo>
                  <a:pt x="25575" y="11197"/>
                </a:lnTo>
                <a:lnTo>
                  <a:pt x="25575" y="11499"/>
                </a:lnTo>
                <a:lnTo>
                  <a:pt x="25595" y="11801"/>
                </a:lnTo>
                <a:lnTo>
                  <a:pt x="25212" y="12325"/>
                </a:lnTo>
                <a:lnTo>
                  <a:pt x="24910" y="12687"/>
                </a:lnTo>
                <a:lnTo>
                  <a:pt x="24749" y="12869"/>
                </a:lnTo>
                <a:lnTo>
                  <a:pt x="24628" y="13070"/>
                </a:lnTo>
                <a:lnTo>
                  <a:pt x="24306" y="12949"/>
                </a:lnTo>
                <a:lnTo>
                  <a:pt x="23964" y="12848"/>
                </a:lnTo>
                <a:lnTo>
                  <a:pt x="23380" y="12687"/>
                </a:lnTo>
                <a:lnTo>
                  <a:pt x="21950" y="12385"/>
                </a:lnTo>
                <a:lnTo>
                  <a:pt x="20520" y="12103"/>
                </a:lnTo>
                <a:lnTo>
                  <a:pt x="19816" y="11983"/>
                </a:lnTo>
                <a:lnTo>
                  <a:pt x="19091" y="11882"/>
                </a:lnTo>
                <a:lnTo>
                  <a:pt x="18366" y="11801"/>
                </a:lnTo>
                <a:lnTo>
                  <a:pt x="17641" y="11721"/>
                </a:lnTo>
                <a:lnTo>
                  <a:pt x="16996" y="11680"/>
                </a:lnTo>
                <a:lnTo>
                  <a:pt x="15687" y="11680"/>
                </a:lnTo>
                <a:lnTo>
                  <a:pt x="15043" y="11721"/>
                </a:lnTo>
                <a:lnTo>
                  <a:pt x="14378" y="11801"/>
                </a:lnTo>
                <a:lnTo>
                  <a:pt x="13734" y="11902"/>
                </a:lnTo>
                <a:lnTo>
                  <a:pt x="13110" y="12023"/>
                </a:lnTo>
                <a:lnTo>
                  <a:pt x="12465" y="12184"/>
                </a:lnTo>
                <a:lnTo>
                  <a:pt x="11902" y="12365"/>
                </a:lnTo>
                <a:lnTo>
                  <a:pt x="11338" y="12587"/>
                </a:lnTo>
                <a:lnTo>
                  <a:pt x="10794" y="12828"/>
                </a:lnTo>
                <a:lnTo>
                  <a:pt x="10270" y="13110"/>
                </a:lnTo>
                <a:lnTo>
                  <a:pt x="10069" y="13231"/>
                </a:lnTo>
                <a:lnTo>
                  <a:pt x="9988" y="13070"/>
                </a:lnTo>
                <a:lnTo>
                  <a:pt x="9908" y="12929"/>
                </a:lnTo>
                <a:lnTo>
                  <a:pt x="9827" y="12808"/>
                </a:lnTo>
                <a:lnTo>
                  <a:pt x="9707" y="12707"/>
                </a:lnTo>
                <a:lnTo>
                  <a:pt x="9465" y="12486"/>
                </a:lnTo>
                <a:lnTo>
                  <a:pt x="9183" y="12285"/>
                </a:lnTo>
                <a:lnTo>
                  <a:pt x="8961" y="12103"/>
                </a:lnTo>
                <a:lnTo>
                  <a:pt x="8599" y="11781"/>
                </a:lnTo>
                <a:lnTo>
                  <a:pt x="8297" y="11519"/>
                </a:lnTo>
                <a:lnTo>
                  <a:pt x="8015" y="11217"/>
                </a:lnTo>
                <a:lnTo>
                  <a:pt x="7733" y="10915"/>
                </a:lnTo>
                <a:lnTo>
                  <a:pt x="7451" y="10613"/>
                </a:lnTo>
                <a:lnTo>
                  <a:pt x="7572" y="10513"/>
                </a:lnTo>
                <a:lnTo>
                  <a:pt x="7693" y="10372"/>
                </a:lnTo>
                <a:lnTo>
                  <a:pt x="7793" y="10231"/>
                </a:lnTo>
                <a:lnTo>
                  <a:pt x="7894" y="10069"/>
                </a:lnTo>
                <a:lnTo>
                  <a:pt x="8075" y="9767"/>
                </a:lnTo>
                <a:lnTo>
                  <a:pt x="8257" y="9465"/>
                </a:lnTo>
                <a:lnTo>
                  <a:pt x="8518" y="9123"/>
                </a:lnTo>
                <a:lnTo>
                  <a:pt x="8780" y="8761"/>
                </a:lnTo>
                <a:lnTo>
                  <a:pt x="9062" y="8438"/>
                </a:lnTo>
                <a:lnTo>
                  <a:pt x="9364" y="8116"/>
                </a:lnTo>
                <a:lnTo>
                  <a:pt x="9666" y="7834"/>
                </a:lnTo>
                <a:lnTo>
                  <a:pt x="9968" y="7572"/>
                </a:lnTo>
                <a:lnTo>
                  <a:pt x="10291" y="7331"/>
                </a:lnTo>
                <a:lnTo>
                  <a:pt x="10633" y="7089"/>
                </a:lnTo>
                <a:lnTo>
                  <a:pt x="10995" y="6888"/>
                </a:lnTo>
                <a:lnTo>
                  <a:pt x="11378" y="6686"/>
                </a:lnTo>
                <a:lnTo>
                  <a:pt x="11599" y="6525"/>
                </a:lnTo>
                <a:lnTo>
                  <a:pt x="11801" y="6364"/>
                </a:lnTo>
                <a:lnTo>
                  <a:pt x="11902" y="6223"/>
                </a:lnTo>
                <a:lnTo>
                  <a:pt x="11962" y="6062"/>
                </a:lnTo>
                <a:lnTo>
                  <a:pt x="11982" y="5982"/>
                </a:lnTo>
                <a:lnTo>
                  <a:pt x="12002" y="5901"/>
                </a:lnTo>
                <a:lnTo>
                  <a:pt x="12022" y="5800"/>
                </a:lnTo>
                <a:lnTo>
                  <a:pt x="12002" y="5700"/>
                </a:lnTo>
                <a:lnTo>
                  <a:pt x="11982" y="5619"/>
                </a:lnTo>
                <a:lnTo>
                  <a:pt x="11942" y="5539"/>
                </a:lnTo>
                <a:lnTo>
                  <a:pt x="11881" y="5458"/>
                </a:lnTo>
                <a:lnTo>
                  <a:pt x="11801" y="5398"/>
                </a:lnTo>
                <a:lnTo>
                  <a:pt x="11720" y="5357"/>
                </a:lnTo>
                <a:lnTo>
                  <a:pt x="11599" y="5277"/>
                </a:lnTo>
                <a:lnTo>
                  <a:pt x="11438" y="5236"/>
                </a:lnTo>
                <a:lnTo>
                  <a:pt x="11297" y="5236"/>
                </a:lnTo>
                <a:lnTo>
                  <a:pt x="11156" y="5257"/>
                </a:lnTo>
                <a:lnTo>
                  <a:pt x="10935" y="5317"/>
                </a:lnTo>
                <a:lnTo>
                  <a:pt x="10734" y="5377"/>
                </a:lnTo>
                <a:lnTo>
                  <a:pt x="10532" y="5458"/>
                </a:lnTo>
                <a:lnTo>
                  <a:pt x="10331" y="5559"/>
                </a:lnTo>
                <a:lnTo>
                  <a:pt x="9928" y="5800"/>
                </a:lnTo>
                <a:lnTo>
                  <a:pt x="9545" y="6062"/>
                </a:lnTo>
                <a:lnTo>
                  <a:pt x="9163" y="6344"/>
                </a:lnTo>
                <a:lnTo>
                  <a:pt x="8820" y="6646"/>
                </a:lnTo>
                <a:lnTo>
                  <a:pt x="8498" y="6968"/>
                </a:lnTo>
                <a:lnTo>
                  <a:pt x="8176" y="7270"/>
                </a:lnTo>
                <a:lnTo>
                  <a:pt x="7874" y="7613"/>
                </a:lnTo>
                <a:lnTo>
                  <a:pt x="7572" y="7995"/>
                </a:lnTo>
                <a:lnTo>
                  <a:pt x="7310" y="8378"/>
                </a:lnTo>
                <a:lnTo>
                  <a:pt x="7048" y="8761"/>
                </a:lnTo>
                <a:lnTo>
                  <a:pt x="6847" y="9143"/>
                </a:lnTo>
                <a:lnTo>
                  <a:pt x="6746" y="9365"/>
                </a:lnTo>
                <a:lnTo>
                  <a:pt x="6646" y="9566"/>
                </a:lnTo>
                <a:lnTo>
                  <a:pt x="6283" y="9002"/>
                </a:lnTo>
                <a:lnTo>
                  <a:pt x="5961" y="8398"/>
                </a:lnTo>
                <a:lnTo>
                  <a:pt x="5659" y="7814"/>
                </a:lnTo>
                <a:lnTo>
                  <a:pt x="5417" y="7250"/>
                </a:lnTo>
                <a:lnTo>
                  <a:pt x="5135" y="6505"/>
                </a:lnTo>
                <a:lnTo>
                  <a:pt x="4894" y="5720"/>
                </a:lnTo>
                <a:lnTo>
                  <a:pt x="4994" y="5659"/>
                </a:lnTo>
                <a:lnTo>
                  <a:pt x="5095" y="5579"/>
                </a:lnTo>
                <a:lnTo>
                  <a:pt x="5216" y="5458"/>
                </a:lnTo>
                <a:lnTo>
                  <a:pt x="5317" y="5317"/>
                </a:lnTo>
                <a:lnTo>
                  <a:pt x="5538" y="5015"/>
                </a:lnTo>
                <a:lnTo>
                  <a:pt x="5901" y="4371"/>
                </a:lnTo>
                <a:lnTo>
                  <a:pt x="6102" y="4069"/>
                </a:lnTo>
                <a:lnTo>
                  <a:pt x="6344" y="3787"/>
                </a:lnTo>
                <a:lnTo>
                  <a:pt x="6585" y="3525"/>
                </a:lnTo>
                <a:lnTo>
                  <a:pt x="6847" y="3263"/>
                </a:lnTo>
                <a:lnTo>
                  <a:pt x="7129" y="3042"/>
                </a:lnTo>
                <a:lnTo>
                  <a:pt x="7411" y="2820"/>
                </a:lnTo>
                <a:lnTo>
                  <a:pt x="7713" y="2639"/>
                </a:lnTo>
                <a:lnTo>
                  <a:pt x="8035" y="2458"/>
                </a:lnTo>
                <a:lnTo>
                  <a:pt x="8216" y="2337"/>
                </a:lnTo>
                <a:lnTo>
                  <a:pt x="8418" y="2216"/>
                </a:lnTo>
                <a:lnTo>
                  <a:pt x="8579" y="2075"/>
                </a:lnTo>
                <a:lnTo>
                  <a:pt x="8659" y="1994"/>
                </a:lnTo>
                <a:lnTo>
                  <a:pt x="8720" y="1894"/>
                </a:lnTo>
                <a:lnTo>
                  <a:pt x="8780" y="1773"/>
                </a:lnTo>
                <a:lnTo>
                  <a:pt x="8820" y="1652"/>
                </a:lnTo>
                <a:lnTo>
                  <a:pt x="8820" y="1531"/>
                </a:lnTo>
                <a:lnTo>
                  <a:pt x="8820" y="1390"/>
                </a:lnTo>
                <a:lnTo>
                  <a:pt x="8800" y="1269"/>
                </a:lnTo>
                <a:lnTo>
                  <a:pt x="8760" y="1149"/>
                </a:lnTo>
                <a:lnTo>
                  <a:pt x="8680" y="1028"/>
                </a:lnTo>
                <a:lnTo>
                  <a:pt x="8599" y="927"/>
                </a:lnTo>
                <a:lnTo>
                  <a:pt x="8498" y="867"/>
                </a:lnTo>
                <a:lnTo>
                  <a:pt x="8418" y="806"/>
                </a:lnTo>
                <a:lnTo>
                  <a:pt x="8317" y="766"/>
                </a:lnTo>
                <a:lnTo>
                  <a:pt x="8216" y="726"/>
                </a:lnTo>
                <a:lnTo>
                  <a:pt x="8015" y="706"/>
                </a:lnTo>
                <a:lnTo>
                  <a:pt x="7814" y="706"/>
                </a:lnTo>
                <a:lnTo>
                  <a:pt x="7592" y="746"/>
                </a:lnTo>
                <a:lnTo>
                  <a:pt x="7371" y="826"/>
                </a:lnTo>
                <a:lnTo>
                  <a:pt x="7129" y="907"/>
                </a:lnTo>
                <a:lnTo>
                  <a:pt x="6907" y="1028"/>
                </a:lnTo>
                <a:lnTo>
                  <a:pt x="6706" y="1169"/>
                </a:lnTo>
                <a:lnTo>
                  <a:pt x="6485" y="1330"/>
                </a:lnTo>
                <a:lnTo>
                  <a:pt x="6082" y="1632"/>
                </a:lnTo>
                <a:lnTo>
                  <a:pt x="5739" y="1954"/>
                </a:lnTo>
                <a:lnTo>
                  <a:pt x="5458" y="2216"/>
                </a:lnTo>
                <a:lnTo>
                  <a:pt x="5216" y="2498"/>
                </a:lnTo>
                <a:lnTo>
                  <a:pt x="4954" y="2800"/>
                </a:lnTo>
                <a:lnTo>
                  <a:pt x="4712" y="3142"/>
                </a:lnTo>
                <a:lnTo>
                  <a:pt x="4471" y="3485"/>
                </a:lnTo>
                <a:lnTo>
                  <a:pt x="4451" y="3062"/>
                </a:lnTo>
                <a:lnTo>
                  <a:pt x="4410" y="2619"/>
                </a:lnTo>
                <a:lnTo>
                  <a:pt x="4370" y="1753"/>
                </a:lnTo>
                <a:lnTo>
                  <a:pt x="4370" y="1249"/>
                </a:lnTo>
                <a:lnTo>
                  <a:pt x="4350" y="967"/>
                </a:lnTo>
                <a:lnTo>
                  <a:pt x="4330" y="685"/>
                </a:lnTo>
                <a:lnTo>
                  <a:pt x="4290" y="565"/>
                </a:lnTo>
                <a:lnTo>
                  <a:pt x="4249" y="444"/>
                </a:lnTo>
                <a:lnTo>
                  <a:pt x="4209" y="323"/>
                </a:lnTo>
                <a:lnTo>
                  <a:pt x="4128" y="222"/>
                </a:lnTo>
                <a:lnTo>
                  <a:pt x="4048" y="142"/>
                </a:lnTo>
                <a:lnTo>
                  <a:pt x="3947" y="61"/>
                </a:lnTo>
                <a:lnTo>
                  <a:pt x="3847" y="21"/>
                </a:lnTo>
                <a:lnTo>
                  <a:pt x="3706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154">
            <a:extLst>
              <a:ext uri="{FF2B5EF4-FFF2-40B4-BE49-F238E27FC236}">
                <a16:creationId xmlns:a16="http://schemas.microsoft.com/office/drawing/2014/main" id="{3BF8F12C-315F-4427-BF19-C56D8C89A797}"/>
              </a:ext>
            </a:extLst>
          </p:cNvPr>
          <p:cNvSpPr txBox="1">
            <a:spLocks/>
          </p:cNvSpPr>
          <p:nvPr/>
        </p:nvSpPr>
        <p:spPr>
          <a:xfrm>
            <a:off x="565259" y="1348938"/>
            <a:ext cx="8013482" cy="25841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>
              <a:lnSpc>
                <a:spcPct val="150000"/>
              </a:lnSpc>
            </a:pPr>
            <a:r>
              <a:rPr lang="en" sz="3200" b="1" i="0" dirty="0">
                <a:solidFill>
                  <a:srgbClr val="FF0000"/>
                </a:solidFill>
              </a:rPr>
              <a:t>CHỦ ĐỀ 3: </a:t>
            </a:r>
            <a:r>
              <a:rPr lang="en-US" sz="3200" b="1" i="0" dirty="0">
                <a:solidFill>
                  <a:srgbClr val="FF0000"/>
                </a:solidFill>
              </a:rPr>
              <a:t>SOẠN THẢO VĂN BẢN</a:t>
            </a:r>
            <a:br>
              <a:rPr lang="en" sz="3200" b="1" i="0" dirty="0">
                <a:solidFill>
                  <a:srgbClr val="FF0000"/>
                </a:solidFill>
              </a:rPr>
            </a:br>
            <a:r>
              <a:rPr lang="en" sz="3200" b="1" i="0" dirty="0">
                <a:solidFill>
                  <a:srgbClr val="FF0000"/>
                </a:solidFill>
              </a:rPr>
              <a:t>BÀI </a:t>
            </a:r>
            <a:r>
              <a:rPr lang="en-US" sz="3200" b="1" i="0" dirty="0">
                <a:solidFill>
                  <a:srgbClr val="FF0000"/>
                </a:solidFill>
              </a:rPr>
              <a:t>3: CHÈN VÀ ĐIỀU CHỈNH TRANH ẢNH TRONG VĂN BẢN</a:t>
            </a:r>
            <a:r>
              <a:rPr lang="en" sz="3200" b="1" i="0" dirty="0">
                <a:solidFill>
                  <a:srgbClr val="FF0000"/>
                </a:solidFill>
              </a:rPr>
              <a:t> (Tiết 2)</a:t>
            </a:r>
          </a:p>
        </p:txBody>
      </p:sp>
    </p:spTree>
    <p:extLst>
      <p:ext uri="{BB962C8B-B14F-4D97-AF65-F5344CB8AC3E}">
        <p14:creationId xmlns:p14="http://schemas.microsoft.com/office/powerpoint/2010/main" val="2429908327"/>
      </p:ext>
    </p:extLst>
  </p:cSld>
  <p:clrMapOvr>
    <a:masterClrMapping/>
  </p:clrMapOvr>
  <p:transition spd="slow" advTm="8802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1">
            <a:extLst>
              <a:ext uri="{FF2B5EF4-FFF2-40B4-BE49-F238E27FC236}">
                <a16:creationId xmlns:a16="http://schemas.microsoft.com/office/drawing/2014/main" id="{7851BF2E-0EBE-40DD-B7D9-B91C10CB5773}"/>
              </a:ext>
            </a:extLst>
          </p:cNvPr>
          <p:cNvSpPr txBox="1">
            <a:spLocks/>
          </p:cNvSpPr>
          <p:nvPr/>
        </p:nvSpPr>
        <p:spPr>
          <a:xfrm>
            <a:off x="1513416" y="1349298"/>
            <a:ext cx="5776384" cy="2575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 marL="457200" indent="-457200" algn="l">
              <a:lnSpc>
                <a:spcPct val="130000"/>
              </a:lnSpc>
            </a:pP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- </a:t>
            </a:r>
            <a:r>
              <a:rPr lang="en-US" sz="2600" b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	Thành thạo tìm kiếm và chèn tranh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vào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trang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soạn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thảo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điều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chỉnh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kích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ớc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tranh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ảnh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trong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trong</a:t>
            </a:r>
            <a:r>
              <a:rPr lang="en-US" sz="2600" b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trang soạn thảo sao cho hợp lý.</a:t>
            </a:r>
            <a:endParaRPr lang="en" sz="2600" b="0" dirty="0">
              <a:solidFill>
                <a:srgbClr val="00660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5" name="Shape 162">
            <a:extLst>
              <a:ext uri="{FF2B5EF4-FFF2-40B4-BE49-F238E27FC236}">
                <a16:creationId xmlns:a16="http://schemas.microsoft.com/office/drawing/2014/main" id="{EB63BB43-68A2-4257-8B39-E6DE7CA904D7}"/>
              </a:ext>
            </a:extLst>
          </p:cNvPr>
          <p:cNvSpPr txBox="1">
            <a:spLocks/>
          </p:cNvSpPr>
          <p:nvPr/>
        </p:nvSpPr>
        <p:spPr>
          <a:xfrm>
            <a:off x="989785" y="465150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ld Standard TT"/>
              <a:buNone/>
              <a:defRPr sz="3600" b="0" i="1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" b="1" i="0" dirty="0"/>
              <a:t>Mục tiêu bài học</a:t>
            </a:r>
          </a:p>
        </p:txBody>
      </p:sp>
    </p:spTree>
    <p:extLst>
      <p:ext uri="{BB962C8B-B14F-4D97-AF65-F5344CB8AC3E}">
        <p14:creationId xmlns:p14="http://schemas.microsoft.com/office/powerpoint/2010/main" val="4104387976"/>
      </p:ext>
    </p:extLst>
  </p:cSld>
  <p:clrMapOvr>
    <a:masterClrMapping/>
  </p:clrMapOvr>
  <p:transition spd="slow" advTm="12768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773967"/>
            <a:ext cx="7411450" cy="12725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" sz="1800" b="1" dirty="0"/>
              <a:t>1. </a:t>
            </a:r>
            <a:r>
              <a:rPr lang="en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. </a:t>
            </a: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kiếm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đào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đã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  <a:endParaRPr lang="en" sz="1800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rgbClr val="006600"/>
                </a:solidFill>
              </a:rPr>
              <a:t>B. HOẠT ĐỘNG THỰC HÀNH</a:t>
            </a:r>
            <a:endParaRPr lang="en" b="1" i="0" dirty="0">
              <a:solidFill>
                <a:srgbClr val="0066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4242A-AFD7-48B1-95FF-94B5B72C8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91" y="1626955"/>
            <a:ext cx="7156702" cy="30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78730"/>
      </p:ext>
    </p:extLst>
  </p:cSld>
  <p:clrMapOvr>
    <a:masterClrMapping/>
  </p:clrMapOvr>
  <p:transition spd="slow" advTm="15776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04D2C-5CA6-4C3D-BF88-A13611BEC93C}"/>
              </a:ext>
            </a:extLst>
          </p:cNvPr>
          <p:cNvSpPr txBox="1">
            <a:spLocks/>
          </p:cNvSpPr>
          <p:nvPr/>
        </p:nvSpPr>
        <p:spPr>
          <a:xfrm>
            <a:off x="1251600" y="380351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Hướng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dẫn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thực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hành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9A2C2E-AB2E-47A7-8895-CDE259B3B268}"/>
              </a:ext>
            </a:extLst>
          </p:cNvPr>
          <p:cNvSpPr txBox="1">
            <a:spLocks/>
          </p:cNvSpPr>
          <p:nvPr/>
        </p:nvSpPr>
        <p:spPr>
          <a:xfrm>
            <a:off x="894217" y="1334350"/>
            <a:ext cx="7803173" cy="2781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kiếm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đào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Internet, </a:t>
            </a:r>
            <a:r>
              <a:rPr lang="en-US" sz="1800" dirty="0" err="1"/>
              <a:t>lưu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err="1"/>
              <a:t>tính</a:t>
            </a:r>
            <a:r>
              <a:rPr lang="en-US" sz="1800"/>
              <a:t>. Hoặc có thể chèn ảnh trực tiếp từ mục chọn Onlines Pictures.</a:t>
            </a:r>
            <a:endParaRPr lang="en-US" sz="1800" dirty="0"/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Mở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mềm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, </a:t>
            </a:r>
            <a:r>
              <a:rPr lang="en-US" sz="1800" dirty="0" err="1"/>
              <a:t>gõ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sách</a:t>
            </a:r>
            <a:r>
              <a:rPr lang="en-US" sz="1800" dirty="0"/>
              <a:t> </a:t>
            </a:r>
            <a:r>
              <a:rPr lang="en-US" sz="1800" dirty="0" err="1"/>
              <a:t>giáo</a:t>
            </a:r>
            <a:r>
              <a:rPr lang="en-US" sz="1800" dirty="0"/>
              <a:t> khoa. </a:t>
            </a:r>
            <a:r>
              <a:rPr lang="en-US" sz="1800" dirty="0" err="1"/>
              <a:t>Điều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căn</a:t>
            </a:r>
            <a:r>
              <a:rPr lang="en-US" sz="1800" dirty="0"/>
              <a:t> </a:t>
            </a:r>
            <a:r>
              <a:rPr lang="en-US" sz="1800" dirty="0" err="1"/>
              <a:t>lề</a:t>
            </a:r>
            <a:r>
              <a:rPr lang="en-US" sz="1800" dirty="0"/>
              <a:t>, </a:t>
            </a:r>
            <a:r>
              <a:rPr lang="en-US" sz="1800" dirty="0" err="1"/>
              <a:t>cỡ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bài</a:t>
            </a:r>
            <a:r>
              <a:rPr lang="en-US" sz="1800" dirty="0"/>
              <a:t>, </a:t>
            </a:r>
            <a:r>
              <a:rPr lang="en-US" sz="1800" dirty="0" err="1"/>
              <a:t>điều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vị</a:t>
            </a:r>
            <a:r>
              <a:rPr lang="en-US" sz="1800" dirty="0"/>
              <a:t> </a:t>
            </a:r>
            <a:r>
              <a:rPr lang="en-US" sz="1800" dirty="0" err="1"/>
              <a:t>trí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Lưu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69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01"/>
    </mc:Choice>
    <mc:Fallback xmlns="">
      <p:transition spd="slow" advTm="3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BE40-7FCD-4D93-A81F-EB7B948CA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BC663-7645-4FF7-B253-88D85B589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"/>
    </mc:Choice>
    <mc:Fallback xmlns="">
      <p:transition spd="slow" advTm="281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9B86-7B06-4DE0-968C-1EAD675D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1742"/>
            <a:ext cx="6978976" cy="1084423"/>
          </a:xfrm>
        </p:spPr>
        <p:txBody>
          <a:bodyPr/>
          <a:lstStyle/>
          <a:p>
            <a:r>
              <a:rPr lang="vi-VN" b="1" i="0" dirty="0">
                <a:solidFill>
                  <a:srgbClr val="006600"/>
                </a:solidFill>
              </a:rPr>
              <a:t>Câu 1: Để chèn hình có sẵn vào trang văn bản em thực hiện thao tác nào sau đây?</a:t>
            </a:r>
            <a:endParaRPr lang="en-US" b="1" i="0" dirty="0">
              <a:solidFill>
                <a:srgbClr val="006600"/>
              </a:solidFill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2FDC9137-2C87-40E3-8AEE-61506AAD2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25613"/>
            <a:ext cx="5410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4290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time new roman"/>
              </a:defRPr>
            </a:lvl1pPr>
            <a:lvl2pPr marL="742950" indent="-28575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time new roman"/>
              </a:defRPr>
            </a:lvl3pPr>
            <a:lvl4pPr marL="16002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4pPr>
            <a:lvl5pPr marL="20574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5pPr>
            <a:lvl6pPr marL="25146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6pPr>
            <a:lvl7pPr marL="29718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7pPr>
            <a:lvl8pPr marL="34290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8pPr>
            <a:lvl9pPr marL="38862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endParaRPr lang="vi-VN" altLang="en-US" sz="2400" b="1">
              <a:solidFill>
                <a:srgbClr val="FF0000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8">
            <a:extLst>
              <a:ext uri="{FF2B5EF4-FFF2-40B4-BE49-F238E27FC236}">
                <a16:creationId xmlns:a16="http://schemas.microsoft.com/office/drawing/2014/main" id="{1B8A898F-FC61-4709-9CA9-7A0721A6F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514" y="4187348"/>
            <a:ext cx="6691869" cy="54972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34290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time new roman"/>
              </a:defRPr>
            </a:lvl1pPr>
            <a:lvl2pPr marL="742950" indent="-28575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time new roman"/>
              </a:defRPr>
            </a:lvl3pPr>
            <a:lvl4pPr marL="16002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4pPr>
            <a:lvl5pPr marL="20574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5pPr>
            <a:lvl6pPr marL="25146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6pPr>
            <a:lvl7pPr marL="29718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7pPr>
            <a:lvl8pPr marL="34290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8pPr>
            <a:lvl9pPr marL="38862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Đáp</a:t>
            </a:r>
            <a:r>
              <a:rPr lang="en-US" altLang="en-US" sz="2400" b="1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án</a:t>
            </a:r>
            <a:r>
              <a:rPr lang="en-US" altLang="en-US" sz="2400" b="1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Insert -&gt; </a:t>
            </a:r>
            <a:r>
              <a:rPr lang="en-US" sz="2400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Shapes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841C3123-C223-499E-9C43-1EE0A115D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10" y="1433680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A.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Insert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Shapes</a:t>
            </a: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F27FCE1E-EBC9-4142-B429-F36352965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2143349"/>
            <a:ext cx="5588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Format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Shapes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56ADBA31-7147-40AC-BA04-1ACB87D5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2804823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Home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Pictures </a:t>
            </a: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453C2B93-351C-4EAE-9BE1-9DD1D69A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3495010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D.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Format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Pictures 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BEA86F41-B96C-4239-86DB-7C0A0F933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566" y="2432139"/>
            <a:ext cx="1157819" cy="518898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8">
            <a:extLst>
              <a:ext uri="{FF2B5EF4-FFF2-40B4-BE49-F238E27FC236}">
                <a16:creationId xmlns:a16="http://schemas.microsoft.com/office/drawing/2014/main" id="{4AF8C2B9-7590-4E5F-9191-0F864984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7" y="2365831"/>
            <a:ext cx="645283" cy="59436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28" name="Oval 9">
            <a:extLst>
              <a:ext uri="{FF2B5EF4-FFF2-40B4-BE49-F238E27FC236}">
                <a16:creationId xmlns:a16="http://schemas.microsoft.com/office/drawing/2014/main" id="{EED7AC17-711C-4211-91CC-CB9617635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5483" y="2367073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29" name="Oval 10">
            <a:extLst>
              <a:ext uri="{FF2B5EF4-FFF2-40B4-BE49-F238E27FC236}">
                <a16:creationId xmlns:a16="http://schemas.microsoft.com/office/drawing/2014/main" id="{D0A672BF-8F79-442B-86E5-A3AA35F0D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63" y="235667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1B6EBDEA-2175-4CE8-88E1-F49F098B8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63" y="238346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34" name="Oval 35">
            <a:extLst>
              <a:ext uri="{FF2B5EF4-FFF2-40B4-BE49-F238E27FC236}">
                <a16:creationId xmlns:a16="http://schemas.microsoft.com/office/drawing/2014/main" id="{A2051857-9889-44D8-8C49-009B737EE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4900" y="238346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97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38"/>
    </mc:Choice>
    <mc:Fallback xmlns="">
      <p:transition spd="slow" advTm="4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4" grpId="0" animBg="1"/>
      <p:bldP spid="27" grpId="0" animBg="1"/>
      <p:bldP spid="28" grpId="0" animBg="1"/>
      <p:bldP spid="29" grpId="0" animBg="1"/>
      <p:bldP spid="30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797884" y="341086"/>
            <a:ext cx="7411450" cy="12725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" sz="1800" b="1" dirty="0"/>
              <a:t>2. </a:t>
            </a:r>
            <a:r>
              <a:rPr lang="en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</a:t>
            </a: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vị</a:t>
            </a:r>
            <a:r>
              <a:rPr lang="en-US" sz="1800" dirty="0"/>
              <a:t> </a:t>
            </a:r>
            <a:r>
              <a:rPr lang="en-US" sz="1800" dirty="0" err="1"/>
              <a:t>trí</a:t>
            </a:r>
            <a:r>
              <a:rPr lang="en-US" sz="1800" dirty="0"/>
              <a:t> ô </a:t>
            </a:r>
            <a:r>
              <a:rPr lang="en-US" sz="1800" dirty="0" err="1"/>
              <a:t>trống</a:t>
            </a:r>
            <a:r>
              <a:rPr lang="en-US" sz="1800" dirty="0"/>
              <a:t>, </a:t>
            </a:r>
            <a:r>
              <a:rPr lang="en-US" sz="1800" dirty="0" err="1"/>
              <a:t>đặt</a:t>
            </a:r>
            <a:r>
              <a:rPr lang="en-US" sz="1800" dirty="0"/>
              <a:t> </a:t>
            </a:r>
            <a:r>
              <a:rPr lang="en-US" sz="1800" dirty="0" err="1"/>
              <a:t>tên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l</a:t>
            </a:r>
            <a:r>
              <a:rPr lang="vi-VN" sz="1800" dirty="0"/>
              <a:t>ư</a:t>
            </a:r>
            <a:r>
              <a:rPr lang="en-US" sz="1800" dirty="0"/>
              <a:t>u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</a:t>
            </a:r>
            <a:r>
              <a:rPr lang="vi-VN" sz="1800" dirty="0"/>
              <a:t>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.</a:t>
            </a:r>
            <a:endParaRPr lang="en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33880-476A-498D-B263-1D47A6CE8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798" y="1737267"/>
            <a:ext cx="4644251" cy="31564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9BE804-BA55-43F3-B928-F63013931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34802"/>
      </p:ext>
    </p:extLst>
  </p:cSld>
  <p:clrMapOvr>
    <a:masterClrMapping/>
  </p:clrMapOvr>
  <p:transition spd="slow" advTm="22254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04D2C-5CA6-4C3D-BF88-A13611BEC93C}"/>
              </a:ext>
            </a:extLst>
          </p:cNvPr>
          <p:cNvSpPr txBox="1">
            <a:spLocks/>
          </p:cNvSpPr>
          <p:nvPr/>
        </p:nvSpPr>
        <p:spPr>
          <a:xfrm>
            <a:off x="1251600" y="380351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Hướng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dẫn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thực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Old Standard TT" panose="00000500000000000000" pitchFamily="2" charset="0"/>
              </a:rPr>
              <a:t>hành</a:t>
            </a:r>
            <a:r>
              <a:rPr lang="en-US" sz="2800" dirty="0">
                <a:solidFill>
                  <a:srgbClr val="006600"/>
                </a:solidFill>
                <a:latin typeface="Old Standard TT" panose="00000500000000000000" pitchFamily="2" charset="0"/>
              </a:rPr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9A2C2E-AB2E-47A7-8895-CDE259B3B268}"/>
              </a:ext>
            </a:extLst>
          </p:cNvPr>
          <p:cNvSpPr txBox="1">
            <a:spLocks/>
          </p:cNvSpPr>
          <p:nvPr/>
        </p:nvSpPr>
        <p:spPr>
          <a:xfrm>
            <a:off x="894218" y="1334350"/>
            <a:ext cx="7651472" cy="2781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kiếm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chó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mèo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Internet, </a:t>
            </a:r>
            <a:r>
              <a:rPr lang="en-US" sz="1800" dirty="0" err="1"/>
              <a:t>lưu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Mở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mềm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, </a:t>
            </a:r>
            <a:r>
              <a:rPr lang="en-US" sz="1800" dirty="0" err="1"/>
              <a:t>gõ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sách</a:t>
            </a:r>
            <a:r>
              <a:rPr lang="en-US" sz="1800" dirty="0"/>
              <a:t> </a:t>
            </a:r>
            <a:r>
              <a:rPr lang="en-US" sz="1800" dirty="0" err="1"/>
              <a:t>giáo</a:t>
            </a:r>
            <a:r>
              <a:rPr lang="en-US" sz="1800" dirty="0"/>
              <a:t> khoa. </a:t>
            </a:r>
            <a:r>
              <a:rPr lang="en-US" sz="1800" dirty="0" err="1"/>
              <a:t>Điều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căn</a:t>
            </a:r>
            <a:r>
              <a:rPr lang="en-US" sz="1800" dirty="0"/>
              <a:t> </a:t>
            </a:r>
            <a:r>
              <a:rPr lang="en-US" sz="1800" dirty="0" err="1"/>
              <a:t>lề</a:t>
            </a:r>
            <a:r>
              <a:rPr lang="en-US" sz="1800" dirty="0"/>
              <a:t>, </a:t>
            </a:r>
            <a:r>
              <a:rPr lang="en-US" sz="1800" dirty="0" err="1"/>
              <a:t>cỡ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bài</a:t>
            </a:r>
            <a:r>
              <a:rPr lang="en-US" sz="1800" dirty="0"/>
              <a:t>, </a:t>
            </a:r>
            <a:r>
              <a:rPr lang="en-US" sz="1800" dirty="0" err="1"/>
              <a:t>điều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vị</a:t>
            </a:r>
            <a:r>
              <a:rPr lang="en-US" sz="1800" dirty="0"/>
              <a:t> </a:t>
            </a:r>
            <a:r>
              <a:rPr lang="en-US" sz="1800" dirty="0" err="1"/>
              <a:t>trí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- </a:t>
            </a:r>
            <a:r>
              <a:rPr lang="en-US" sz="1800" dirty="0" err="1"/>
              <a:t>Lưu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6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3"/>
    </mc:Choice>
    <mc:Fallback xmlns="">
      <p:transition spd="slow" advTm="3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8F79-627F-4D76-B0F7-183DB80BB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889FE-6D8F-44A2-B166-80C55CEB5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"/>
    </mc:Choice>
    <mc:Fallback xmlns="">
      <p:transition spd="slow" advTm="240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 i="0" dirty="0">
                <a:solidFill>
                  <a:srgbClr val="006600"/>
                </a:solidFill>
              </a:rPr>
              <a:t>EM CẦN GHI NHỚ</a:t>
            </a:r>
            <a:endParaRPr lang="en" sz="2400" b="1" i="0" dirty="0">
              <a:solidFill>
                <a:srgbClr val="006600"/>
              </a:solidFill>
            </a:endParaRPr>
          </a:p>
        </p:txBody>
      </p:sp>
      <p:sp>
        <p:nvSpPr>
          <p:cNvPr id="6" name="Shape 252">
            <a:extLst>
              <a:ext uri="{FF2B5EF4-FFF2-40B4-BE49-F238E27FC236}">
                <a16:creationId xmlns:a16="http://schemas.microsoft.com/office/drawing/2014/main" id="{DEDF93DF-46F8-44E0-BA7D-612ECF6DA61C}"/>
              </a:ext>
            </a:extLst>
          </p:cNvPr>
          <p:cNvSpPr txBox="1">
            <a:spLocks/>
          </p:cNvSpPr>
          <p:nvPr/>
        </p:nvSpPr>
        <p:spPr>
          <a:xfrm>
            <a:off x="1682222" y="1517667"/>
            <a:ext cx="5779477" cy="22571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>
                <a:solidFill>
                  <a:srgbClr val="006600"/>
                </a:solidFill>
              </a:rPr>
              <a:t>Thao </a:t>
            </a:r>
            <a:r>
              <a:rPr lang="en-US" sz="2000" dirty="0" err="1">
                <a:solidFill>
                  <a:srgbClr val="006600"/>
                </a:solidFill>
              </a:rPr>
              <a:t>tác</a:t>
            </a:r>
            <a:r>
              <a:rPr lang="en-US" sz="2000" dirty="0">
                <a:solidFill>
                  <a:srgbClr val="006600"/>
                </a:solidFill>
              </a:rPr>
              <a:t> di </a:t>
            </a:r>
            <a:r>
              <a:rPr lang="en-US" sz="2000" dirty="0" err="1">
                <a:solidFill>
                  <a:srgbClr val="006600"/>
                </a:solidFill>
              </a:rPr>
              <a:t>chuyển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vị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trí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tranh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ảnh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thực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hiện</a:t>
            </a:r>
            <a:r>
              <a:rPr lang="en-US" sz="2000" dirty="0">
                <a:solidFill>
                  <a:srgbClr val="006600"/>
                </a:solidFill>
              </a:rPr>
              <a:t> t</a:t>
            </a:r>
            <a:r>
              <a:rPr lang="vi-VN" sz="2000" dirty="0">
                <a:solidFill>
                  <a:srgbClr val="006600"/>
                </a:solidFill>
              </a:rPr>
              <a:t>ư</a:t>
            </a:r>
            <a:r>
              <a:rPr lang="en-US" sz="2000" dirty="0" err="1">
                <a:solidFill>
                  <a:srgbClr val="006600"/>
                </a:solidFill>
              </a:rPr>
              <a:t>ơng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tự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thao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tác</a:t>
            </a:r>
            <a:r>
              <a:rPr lang="en-US" sz="2000" dirty="0">
                <a:solidFill>
                  <a:srgbClr val="006600"/>
                </a:solidFill>
              </a:rPr>
              <a:t> di </a:t>
            </a:r>
            <a:r>
              <a:rPr lang="en-US" sz="2000" dirty="0" err="1">
                <a:solidFill>
                  <a:srgbClr val="006600"/>
                </a:solidFill>
              </a:rPr>
              <a:t>chuyển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vị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trí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vẽ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chèn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tranh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err="1">
                <a:solidFill>
                  <a:srgbClr val="006600"/>
                </a:solidFill>
              </a:rPr>
              <a:t>ảnh</a:t>
            </a:r>
            <a:r>
              <a:rPr lang="en-US" sz="2000">
                <a:solidFill>
                  <a:srgbClr val="006600"/>
                </a:solidFill>
              </a:rPr>
              <a:t> sau khi </a:t>
            </a:r>
            <a:r>
              <a:rPr lang="en-US" sz="2000" dirty="0" err="1">
                <a:solidFill>
                  <a:srgbClr val="006600"/>
                </a:solidFill>
              </a:rPr>
              <a:t>tìm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err="1">
                <a:solidFill>
                  <a:srgbClr val="006600"/>
                </a:solidFill>
              </a:rPr>
              <a:t>trên</a:t>
            </a:r>
            <a:r>
              <a:rPr lang="en-US" sz="2000">
                <a:solidFill>
                  <a:srgbClr val="006600"/>
                </a:solidFill>
              </a:rPr>
              <a:t> Internet, lưu vào máy tính, từ </a:t>
            </a:r>
            <a:r>
              <a:rPr lang="en-US" sz="2000" dirty="0" err="1">
                <a:solidFill>
                  <a:srgbClr val="006600"/>
                </a:solidFill>
              </a:rPr>
              <a:t>các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thư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mục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chứa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ảnh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err="1">
                <a:solidFill>
                  <a:srgbClr val="006600"/>
                </a:solidFill>
              </a:rPr>
              <a:t>có</a:t>
            </a:r>
            <a:r>
              <a:rPr lang="en-US" sz="2000">
                <a:solidFill>
                  <a:srgbClr val="006600"/>
                </a:solidFill>
              </a:rPr>
              <a:t> sẵn, hoặc chèn từ nút chọn Onlines Pictures.</a:t>
            </a:r>
            <a:endParaRPr lang="en" sz="2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09216"/>
      </p:ext>
    </p:extLst>
  </p:cSld>
  <p:clrMapOvr>
    <a:masterClrMapping/>
  </p:clrMapOvr>
  <p:transition spd="slow" advTm="20639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1663-6F28-426A-9263-E7F0A5DEC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D309AF-7F7A-4D55-BAC9-76342790ED18}"/>
              </a:ext>
            </a:extLst>
          </p:cNvPr>
          <p:cNvSpPr txBox="1">
            <a:spLocks/>
          </p:cNvSpPr>
          <p:nvPr/>
        </p:nvSpPr>
        <p:spPr>
          <a:xfrm>
            <a:off x="2208178" y="1858956"/>
            <a:ext cx="455740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US" sz="2800">
                <a:solidFill>
                  <a:srgbClr val="006600"/>
                </a:solidFill>
                <a:latin typeface="Old Standard TT" panose="00000500000000000000" pitchFamily="2" charset="0"/>
              </a:rPr>
              <a:t>Chúc các con hoàn thành tốt bài thực hành!</a:t>
            </a:r>
            <a:endParaRPr lang="en-US" sz="2800" dirty="0">
              <a:solidFill>
                <a:srgbClr val="006600"/>
              </a:solidFill>
              <a:latin typeface="Old Standard TT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0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5"/>
    </mc:Choice>
    <mc:Fallback xmlns="">
      <p:transition spd="slow" advTm="1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9B86-7B06-4DE0-968C-1EAD675D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1742"/>
            <a:ext cx="6978976" cy="1084423"/>
          </a:xfrm>
        </p:spPr>
        <p:txBody>
          <a:bodyPr/>
          <a:lstStyle/>
          <a:p>
            <a:r>
              <a:rPr lang="vi-VN" b="1" i="0" dirty="0">
                <a:solidFill>
                  <a:srgbClr val="006600"/>
                </a:solidFill>
              </a:rPr>
              <a:t>Câu 2: Để thay đổi màu, độ dày đường viền của hình em chọn thẻ nào sau đây?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2FDC9137-2C87-40E3-8AEE-61506AAD2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25613"/>
            <a:ext cx="5410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4290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time new roman"/>
              </a:defRPr>
            </a:lvl1pPr>
            <a:lvl2pPr marL="742950" indent="-28575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time new roman"/>
              </a:defRPr>
            </a:lvl3pPr>
            <a:lvl4pPr marL="16002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4pPr>
            <a:lvl5pPr marL="20574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5pPr>
            <a:lvl6pPr marL="25146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6pPr>
            <a:lvl7pPr marL="29718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7pPr>
            <a:lvl8pPr marL="34290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8pPr>
            <a:lvl9pPr marL="38862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endParaRPr lang="vi-VN" altLang="en-US" sz="2400" b="1">
              <a:solidFill>
                <a:srgbClr val="FF0000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8">
            <a:extLst>
              <a:ext uri="{FF2B5EF4-FFF2-40B4-BE49-F238E27FC236}">
                <a16:creationId xmlns:a16="http://schemas.microsoft.com/office/drawing/2014/main" id="{1B8A898F-FC61-4709-9CA9-7A0721A6F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515" y="4175966"/>
            <a:ext cx="3873136" cy="54972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34290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time new roman"/>
              </a:defRPr>
            </a:lvl1pPr>
            <a:lvl2pPr marL="742950" indent="-28575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time new roman"/>
              </a:defRPr>
            </a:lvl3pPr>
            <a:lvl4pPr marL="16002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4pPr>
            <a:lvl5pPr marL="20574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5pPr>
            <a:lvl6pPr marL="25146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6pPr>
            <a:lvl7pPr marL="29718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7pPr>
            <a:lvl8pPr marL="34290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8pPr>
            <a:lvl9pPr marL="38862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Đáp</a:t>
            </a:r>
            <a:r>
              <a:rPr lang="en-US" altLang="en-US" sz="2400" b="1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án</a:t>
            </a:r>
            <a:r>
              <a:rPr lang="en-US" altLang="en-US" sz="2400" b="1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B. Thẻ Format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841C3123-C223-499E-9C43-1EE0A115D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10" y="1433680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A. Thẻ Insert.</a:t>
            </a: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F27FCE1E-EBC9-4142-B429-F36352965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2143349"/>
            <a:ext cx="5588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B. Thẻ Format.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56ADBA31-7147-40AC-BA04-1ACB87D5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2804823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C. Thẻ Home. </a:t>
            </a: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453C2B93-351C-4EAE-9BE1-9DD1D69A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3495010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D</a:t>
            </a:r>
            <a:r>
              <a:rPr lang="vi-VN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. Thẻ 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Design</a:t>
            </a:r>
            <a:r>
              <a:rPr lang="vi-VN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. 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BEA86F41-B96C-4239-86DB-7C0A0F933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566" y="2432139"/>
            <a:ext cx="1157819" cy="518898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8">
            <a:extLst>
              <a:ext uri="{FF2B5EF4-FFF2-40B4-BE49-F238E27FC236}">
                <a16:creationId xmlns:a16="http://schemas.microsoft.com/office/drawing/2014/main" id="{4AF8C2B9-7590-4E5F-9191-0F864984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7" y="2365831"/>
            <a:ext cx="645283" cy="59436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28" name="Oval 9">
            <a:extLst>
              <a:ext uri="{FF2B5EF4-FFF2-40B4-BE49-F238E27FC236}">
                <a16:creationId xmlns:a16="http://schemas.microsoft.com/office/drawing/2014/main" id="{EED7AC17-711C-4211-91CC-CB9617635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5483" y="2367073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29" name="Oval 10">
            <a:extLst>
              <a:ext uri="{FF2B5EF4-FFF2-40B4-BE49-F238E27FC236}">
                <a16:creationId xmlns:a16="http://schemas.microsoft.com/office/drawing/2014/main" id="{D0A672BF-8F79-442B-86E5-A3AA35F0D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63" y="235667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1B6EBDEA-2175-4CE8-88E1-F49F098B8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63" y="238346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34" name="Oval 35">
            <a:extLst>
              <a:ext uri="{FF2B5EF4-FFF2-40B4-BE49-F238E27FC236}">
                <a16:creationId xmlns:a16="http://schemas.microsoft.com/office/drawing/2014/main" id="{A2051857-9889-44D8-8C49-009B737EE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4900" y="238346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4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5"/>
    </mc:Choice>
    <mc:Fallback xmlns="">
      <p:transition spd="slow" advTm="3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4" grpId="0" animBg="1"/>
      <p:bldP spid="27" grpId="0" animBg="1"/>
      <p:bldP spid="28" grpId="0" animBg="1"/>
      <p:bldP spid="29" grpId="0" animBg="1"/>
      <p:bldP spid="30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9B86-7B06-4DE0-968C-1EAD675D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1742"/>
            <a:ext cx="6978976" cy="1084423"/>
          </a:xfrm>
        </p:spPr>
        <p:txBody>
          <a:bodyPr/>
          <a:lstStyle/>
          <a:p>
            <a:r>
              <a:rPr lang="vi-VN" b="1" i="0" dirty="0">
                <a:solidFill>
                  <a:srgbClr val="006600"/>
                </a:solidFill>
              </a:rPr>
              <a:t>Câu 3: Để chèn tranh ảnh vào trang văn bản em thực hiện thao tác nào sau đây?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2FDC9137-2C87-40E3-8AEE-61506AAD2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25613"/>
            <a:ext cx="5410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4290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time new roman"/>
              </a:defRPr>
            </a:lvl1pPr>
            <a:lvl2pPr marL="742950" indent="-28575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time new roman"/>
              </a:defRPr>
            </a:lvl3pPr>
            <a:lvl4pPr marL="16002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4pPr>
            <a:lvl5pPr marL="20574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5pPr>
            <a:lvl6pPr marL="25146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6pPr>
            <a:lvl7pPr marL="29718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7pPr>
            <a:lvl8pPr marL="34290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8pPr>
            <a:lvl9pPr marL="38862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endParaRPr lang="vi-VN" altLang="en-US" sz="2400" b="1">
              <a:solidFill>
                <a:srgbClr val="FF0000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8">
            <a:extLst>
              <a:ext uri="{FF2B5EF4-FFF2-40B4-BE49-F238E27FC236}">
                <a16:creationId xmlns:a16="http://schemas.microsoft.com/office/drawing/2014/main" id="{1B8A898F-FC61-4709-9CA9-7A0721A6F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1" y="4175966"/>
            <a:ext cx="6677796" cy="55270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342900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time new roman"/>
              </a:defRPr>
            </a:lvl1pPr>
            <a:lvl2pPr marL="742950" indent="-28575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time new roman"/>
              </a:defRPr>
            </a:lvl3pPr>
            <a:lvl4pPr marL="16002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4pPr>
            <a:lvl5pPr marL="2057400" indent="-228600" defTabSz="342900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5pPr>
            <a:lvl6pPr marL="25146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6pPr>
            <a:lvl7pPr marL="29718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7pPr>
            <a:lvl8pPr marL="34290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8pPr>
            <a:lvl9pPr marL="3886200" indent="-228600" defTabSz="3429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time new roman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Đáp</a:t>
            </a:r>
            <a:r>
              <a:rPr lang="en-US" altLang="en-US" sz="2400" b="1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án</a:t>
            </a:r>
            <a:r>
              <a:rPr lang="en-US" altLang="en-US" sz="2400" b="1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D. </a:t>
            </a:r>
            <a:r>
              <a:rPr lang="en-US" sz="2400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Insert -&gt; </a:t>
            </a:r>
            <a:r>
              <a:rPr lang="en-US" sz="2400" dirty="0" err="1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solidFill>
                  <a:srgbClr val="FF000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Pictures 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841C3123-C223-499E-9C43-1EE0A115D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10" y="1433680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A.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Insert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Shapes</a:t>
            </a: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F27FCE1E-EBC9-4142-B429-F36352965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2143349"/>
            <a:ext cx="5588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B.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Format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Shapes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56ADBA31-7147-40AC-BA04-1ACB87D5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2804823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Home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Pictures </a:t>
            </a: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453C2B93-351C-4EAE-9BE1-9DD1D69A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09" y="3495010"/>
            <a:ext cx="6192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D.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thẻ Insert -&gt; </a:t>
            </a:r>
            <a:r>
              <a:rPr lang="en-US" sz="2400" dirty="0" err="1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Chọn</a:t>
            </a:r>
            <a:r>
              <a:rPr lang="en-US" sz="2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Pictures 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BEA86F41-B96C-4239-86DB-7C0A0F933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566" y="2432139"/>
            <a:ext cx="1157819" cy="518898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8">
            <a:extLst>
              <a:ext uri="{FF2B5EF4-FFF2-40B4-BE49-F238E27FC236}">
                <a16:creationId xmlns:a16="http://schemas.microsoft.com/office/drawing/2014/main" id="{4AF8C2B9-7590-4E5F-9191-0F864984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7" y="2365831"/>
            <a:ext cx="645283" cy="59436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28" name="Oval 9">
            <a:extLst>
              <a:ext uri="{FF2B5EF4-FFF2-40B4-BE49-F238E27FC236}">
                <a16:creationId xmlns:a16="http://schemas.microsoft.com/office/drawing/2014/main" id="{EED7AC17-711C-4211-91CC-CB9617635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5483" y="2367073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29" name="Oval 10">
            <a:extLst>
              <a:ext uri="{FF2B5EF4-FFF2-40B4-BE49-F238E27FC236}">
                <a16:creationId xmlns:a16="http://schemas.microsoft.com/office/drawing/2014/main" id="{D0A672BF-8F79-442B-86E5-A3AA35F0D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63" y="235667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1B6EBDEA-2175-4CE8-88E1-F49F098B8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63" y="238346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34" name="Oval 35">
            <a:extLst>
              <a:ext uri="{FF2B5EF4-FFF2-40B4-BE49-F238E27FC236}">
                <a16:creationId xmlns:a16="http://schemas.microsoft.com/office/drawing/2014/main" id="{A2051857-9889-44D8-8C49-009B737EE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4900" y="2383467"/>
            <a:ext cx="649224" cy="59436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16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57"/>
    </mc:Choice>
    <mc:Fallback xmlns="">
      <p:transition spd="slow" advTm="4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4" grpId="0" animBg="1"/>
      <p:bldP spid="27" grpId="0" animBg="1"/>
      <p:bldP spid="28" grpId="0" animBg="1"/>
      <p:bldP spid="29" grpId="0" animBg="1"/>
      <p:bldP spid="30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1F74C-62A6-40BD-B5BB-68360169A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3" y="220950"/>
            <a:ext cx="7471514" cy="452999"/>
          </a:xfrm>
        </p:spPr>
        <p:txBody>
          <a:bodyPr/>
          <a:lstStyle/>
          <a:p>
            <a:r>
              <a:rPr lang="vi-VN" i="0" dirty="0">
                <a:solidFill>
                  <a:srgbClr val="006600"/>
                </a:solidFill>
              </a:rPr>
              <a:t>Theo em bài thơ “Ngôi nhà” ở hình nào được trình bày sinh động hơn? Vì sao?</a:t>
            </a:r>
            <a:br>
              <a:rPr lang="vi-VN" i="0" dirty="0">
                <a:solidFill>
                  <a:srgbClr val="006600"/>
                </a:solidFill>
              </a:rPr>
            </a:br>
            <a:endParaRPr lang="en-US" i="0" dirty="0">
              <a:solidFill>
                <a:srgbClr val="006600"/>
              </a:solidFill>
            </a:endParaRPr>
          </a:p>
        </p:txBody>
      </p:sp>
      <p:pic>
        <p:nvPicPr>
          <p:cNvPr id="4" name="Picture 3" descr="1.PNG">
            <a:extLst>
              <a:ext uri="{FF2B5EF4-FFF2-40B4-BE49-F238E27FC236}">
                <a16:creationId xmlns:a16="http://schemas.microsoft.com/office/drawing/2014/main" id="{714C3818-5F40-4BEF-A183-7589E1EE1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5" t="41336" r="12777"/>
          <a:stretch/>
        </p:blipFill>
        <p:spPr>
          <a:xfrm>
            <a:off x="728597" y="1695986"/>
            <a:ext cx="3229778" cy="26842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689E2A-12C6-47E4-A3B4-2C24E0DF7E94}"/>
              </a:ext>
            </a:extLst>
          </p:cNvPr>
          <p:cNvSpPr txBox="1"/>
          <p:nvPr/>
        </p:nvSpPr>
        <p:spPr>
          <a:xfrm>
            <a:off x="836243" y="438019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1</a:t>
            </a:r>
          </a:p>
        </p:txBody>
      </p:sp>
      <p:pic>
        <p:nvPicPr>
          <p:cNvPr id="6" name="Picture 5" descr="2.PNG">
            <a:extLst>
              <a:ext uri="{FF2B5EF4-FFF2-40B4-BE49-F238E27FC236}">
                <a16:creationId xmlns:a16="http://schemas.microsoft.com/office/drawing/2014/main" id="{F7B0E6AA-66DA-473B-BF3C-213EB6562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" t="42857"/>
          <a:stretch/>
        </p:blipFill>
        <p:spPr>
          <a:xfrm>
            <a:off x="4206710" y="1695986"/>
            <a:ext cx="4208693" cy="26842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DA074C-C781-49E7-8B4B-558C603E2FDC}"/>
              </a:ext>
            </a:extLst>
          </p:cNvPr>
          <p:cNvSpPr txBox="1"/>
          <p:nvPr/>
        </p:nvSpPr>
        <p:spPr>
          <a:xfrm>
            <a:off x="4863256" y="438019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6704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0"/>
    </mc:Choice>
    <mc:Fallback xmlns="">
      <p:transition spd="slow" advTm="3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2294540" y="3558686"/>
            <a:ext cx="4105199" cy="122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dirty="0"/>
              <a:t>(SGK </a:t>
            </a:r>
            <a:r>
              <a:rPr lang="en-US" sz="2000" dirty="0" err="1"/>
              <a:t>trang</a:t>
            </a:r>
            <a:r>
              <a:rPr lang="en-US" sz="2000" dirty="0"/>
              <a:t> 60)</a:t>
            </a:r>
            <a:endParaRPr lang="en" sz="2000" dirty="0"/>
          </a:p>
        </p:txBody>
      </p:sp>
      <p:sp>
        <p:nvSpPr>
          <p:cNvPr id="216" name="Shape 216"/>
          <p:cNvSpPr/>
          <p:nvPr/>
        </p:nvSpPr>
        <p:spPr>
          <a:xfrm>
            <a:off x="3960000" y="181210"/>
            <a:ext cx="1224000" cy="1167728"/>
          </a:xfrm>
          <a:custGeom>
            <a:avLst/>
            <a:gdLst/>
            <a:ahLst/>
            <a:cxnLst/>
            <a:rect l="0" t="0" r="0" b="0"/>
            <a:pathLst>
              <a:path w="35584" h="33953" extrusionOk="0">
                <a:moveTo>
                  <a:pt x="26783" y="15547"/>
                </a:moveTo>
                <a:lnTo>
                  <a:pt x="27025" y="15708"/>
                </a:lnTo>
                <a:lnTo>
                  <a:pt x="27266" y="15869"/>
                </a:lnTo>
                <a:lnTo>
                  <a:pt x="27548" y="16111"/>
                </a:lnTo>
                <a:lnTo>
                  <a:pt x="27790" y="16352"/>
                </a:lnTo>
                <a:lnTo>
                  <a:pt x="28032" y="16614"/>
                </a:lnTo>
                <a:lnTo>
                  <a:pt x="28273" y="16896"/>
                </a:lnTo>
                <a:lnTo>
                  <a:pt x="28434" y="17118"/>
                </a:lnTo>
                <a:lnTo>
                  <a:pt x="28595" y="17339"/>
                </a:lnTo>
                <a:lnTo>
                  <a:pt x="28757" y="17601"/>
                </a:lnTo>
                <a:lnTo>
                  <a:pt x="28877" y="17843"/>
                </a:lnTo>
                <a:lnTo>
                  <a:pt x="28132" y="17561"/>
                </a:lnTo>
                <a:lnTo>
                  <a:pt x="27065" y="17178"/>
                </a:lnTo>
                <a:lnTo>
                  <a:pt x="26823" y="17097"/>
                </a:lnTo>
                <a:lnTo>
                  <a:pt x="26602" y="17037"/>
                </a:lnTo>
                <a:lnTo>
                  <a:pt x="26703" y="16292"/>
                </a:lnTo>
                <a:lnTo>
                  <a:pt x="26783" y="15547"/>
                </a:lnTo>
                <a:close/>
                <a:moveTo>
                  <a:pt x="7995" y="16151"/>
                </a:moveTo>
                <a:lnTo>
                  <a:pt x="7995" y="16775"/>
                </a:lnTo>
                <a:lnTo>
                  <a:pt x="8035" y="17400"/>
                </a:lnTo>
                <a:lnTo>
                  <a:pt x="7854" y="17480"/>
                </a:lnTo>
                <a:lnTo>
                  <a:pt x="7673" y="17581"/>
                </a:lnTo>
                <a:lnTo>
                  <a:pt x="7330" y="17802"/>
                </a:lnTo>
                <a:lnTo>
                  <a:pt x="6666" y="18265"/>
                </a:lnTo>
                <a:lnTo>
                  <a:pt x="6243" y="18547"/>
                </a:lnTo>
                <a:lnTo>
                  <a:pt x="6001" y="18668"/>
                </a:lnTo>
                <a:lnTo>
                  <a:pt x="5780" y="18789"/>
                </a:lnTo>
                <a:lnTo>
                  <a:pt x="6021" y="18427"/>
                </a:lnTo>
                <a:lnTo>
                  <a:pt x="6263" y="18084"/>
                </a:lnTo>
                <a:lnTo>
                  <a:pt x="6505" y="17742"/>
                </a:lnTo>
                <a:lnTo>
                  <a:pt x="6787" y="17400"/>
                </a:lnTo>
                <a:lnTo>
                  <a:pt x="7048" y="17077"/>
                </a:lnTo>
                <a:lnTo>
                  <a:pt x="7350" y="16775"/>
                </a:lnTo>
                <a:lnTo>
                  <a:pt x="7653" y="16473"/>
                </a:lnTo>
                <a:lnTo>
                  <a:pt x="7955" y="16191"/>
                </a:lnTo>
                <a:lnTo>
                  <a:pt x="7995" y="16151"/>
                </a:lnTo>
                <a:close/>
                <a:moveTo>
                  <a:pt x="12727" y="21729"/>
                </a:moveTo>
                <a:lnTo>
                  <a:pt x="12606" y="21749"/>
                </a:lnTo>
                <a:lnTo>
                  <a:pt x="12486" y="21769"/>
                </a:lnTo>
                <a:lnTo>
                  <a:pt x="12324" y="21830"/>
                </a:lnTo>
                <a:lnTo>
                  <a:pt x="12163" y="21910"/>
                </a:lnTo>
                <a:lnTo>
                  <a:pt x="12022" y="22011"/>
                </a:lnTo>
                <a:lnTo>
                  <a:pt x="11902" y="22132"/>
                </a:lnTo>
                <a:lnTo>
                  <a:pt x="11801" y="22253"/>
                </a:lnTo>
                <a:lnTo>
                  <a:pt x="11700" y="22394"/>
                </a:lnTo>
                <a:lnTo>
                  <a:pt x="11640" y="22514"/>
                </a:lnTo>
                <a:lnTo>
                  <a:pt x="11599" y="22676"/>
                </a:lnTo>
                <a:lnTo>
                  <a:pt x="11559" y="22837"/>
                </a:lnTo>
                <a:lnTo>
                  <a:pt x="11539" y="22978"/>
                </a:lnTo>
                <a:lnTo>
                  <a:pt x="11559" y="23139"/>
                </a:lnTo>
                <a:lnTo>
                  <a:pt x="11599" y="23300"/>
                </a:lnTo>
                <a:lnTo>
                  <a:pt x="11660" y="23501"/>
                </a:lnTo>
                <a:lnTo>
                  <a:pt x="11761" y="23703"/>
                </a:lnTo>
                <a:lnTo>
                  <a:pt x="11881" y="23864"/>
                </a:lnTo>
                <a:lnTo>
                  <a:pt x="12042" y="24005"/>
                </a:lnTo>
                <a:lnTo>
                  <a:pt x="12224" y="24125"/>
                </a:lnTo>
                <a:lnTo>
                  <a:pt x="12405" y="24206"/>
                </a:lnTo>
                <a:lnTo>
                  <a:pt x="12606" y="24246"/>
                </a:lnTo>
                <a:lnTo>
                  <a:pt x="12828" y="24266"/>
                </a:lnTo>
                <a:lnTo>
                  <a:pt x="12949" y="24266"/>
                </a:lnTo>
                <a:lnTo>
                  <a:pt x="13069" y="24246"/>
                </a:lnTo>
                <a:lnTo>
                  <a:pt x="13190" y="24226"/>
                </a:lnTo>
                <a:lnTo>
                  <a:pt x="13311" y="24186"/>
                </a:lnTo>
                <a:lnTo>
                  <a:pt x="13412" y="24125"/>
                </a:lnTo>
                <a:lnTo>
                  <a:pt x="13533" y="24065"/>
                </a:lnTo>
                <a:lnTo>
                  <a:pt x="13633" y="23984"/>
                </a:lnTo>
                <a:lnTo>
                  <a:pt x="13714" y="23904"/>
                </a:lnTo>
                <a:lnTo>
                  <a:pt x="13835" y="23783"/>
                </a:lnTo>
                <a:lnTo>
                  <a:pt x="13915" y="23642"/>
                </a:lnTo>
                <a:lnTo>
                  <a:pt x="13996" y="23481"/>
                </a:lnTo>
                <a:lnTo>
                  <a:pt x="14056" y="23320"/>
                </a:lnTo>
                <a:lnTo>
                  <a:pt x="14076" y="23159"/>
                </a:lnTo>
                <a:lnTo>
                  <a:pt x="14096" y="22998"/>
                </a:lnTo>
                <a:lnTo>
                  <a:pt x="14076" y="22837"/>
                </a:lnTo>
                <a:lnTo>
                  <a:pt x="14056" y="22676"/>
                </a:lnTo>
                <a:lnTo>
                  <a:pt x="14016" y="22555"/>
                </a:lnTo>
                <a:lnTo>
                  <a:pt x="13956" y="22434"/>
                </a:lnTo>
                <a:lnTo>
                  <a:pt x="13835" y="22232"/>
                </a:lnTo>
                <a:lnTo>
                  <a:pt x="13653" y="22051"/>
                </a:lnTo>
                <a:lnTo>
                  <a:pt x="13472" y="21910"/>
                </a:lnTo>
                <a:lnTo>
                  <a:pt x="13351" y="21850"/>
                </a:lnTo>
                <a:lnTo>
                  <a:pt x="13231" y="21810"/>
                </a:lnTo>
                <a:lnTo>
                  <a:pt x="13110" y="21769"/>
                </a:lnTo>
                <a:lnTo>
                  <a:pt x="12989" y="21749"/>
                </a:lnTo>
                <a:lnTo>
                  <a:pt x="12868" y="21729"/>
                </a:lnTo>
                <a:close/>
                <a:moveTo>
                  <a:pt x="20581" y="21648"/>
                </a:moveTo>
                <a:lnTo>
                  <a:pt x="20400" y="21669"/>
                </a:lnTo>
                <a:lnTo>
                  <a:pt x="20218" y="21709"/>
                </a:lnTo>
                <a:lnTo>
                  <a:pt x="20057" y="21769"/>
                </a:lnTo>
                <a:lnTo>
                  <a:pt x="19896" y="21830"/>
                </a:lnTo>
                <a:lnTo>
                  <a:pt x="19755" y="21930"/>
                </a:lnTo>
                <a:lnTo>
                  <a:pt x="19614" y="22051"/>
                </a:lnTo>
                <a:lnTo>
                  <a:pt x="19493" y="22192"/>
                </a:lnTo>
                <a:lnTo>
                  <a:pt x="19393" y="22333"/>
                </a:lnTo>
                <a:lnTo>
                  <a:pt x="19312" y="22494"/>
                </a:lnTo>
                <a:lnTo>
                  <a:pt x="19252" y="22655"/>
                </a:lnTo>
                <a:lnTo>
                  <a:pt x="19232" y="22837"/>
                </a:lnTo>
                <a:lnTo>
                  <a:pt x="19211" y="23018"/>
                </a:lnTo>
                <a:lnTo>
                  <a:pt x="19232" y="23199"/>
                </a:lnTo>
                <a:lnTo>
                  <a:pt x="19272" y="23360"/>
                </a:lnTo>
                <a:lnTo>
                  <a:pt x="19312" y="23541"/>
                </a:lnTo>
                <a:lnTo>
                  <a:pt x="19393" y="23703"/>
                </a:lnTo>
                <a:lnTo>
                  <a:pt x="19493" y="23843"/>
                </a:lnTo>
                <a:lnTo>
                  <a:pt x="19614" y="23984"/>
                </a:lnTo>
                <a:lnTo>
                  <a:pt x="19755" y="24085"/>
                </a:lnTo>
                <a:lnTo>
                  <a:pt x="19896" y="24186"/>
                </a:lnTo>
                <a:lnTo>
                  <a:pt x="20037" y="24266"/>
                </a:lnTo>
                <a:lnTo>
                  <a:pt x="20198" y="24327"/>
                </a:lnTo>
                <a:lnTo>
                  <a:pt x="20561" y="24367"/>
                </a:lnTo>
                <a:lnTo>
                  <a:pt x="20722" y="24347"/>
                </a:lnTo>
                <a:lnTo>
                  <a:pt x="20903" y="24327"/>
                </a:lnTo>
                <a:lnTo>
                  <a:pt x="21064" y="24266"/>
                </a:lnTo>
                <a:lnTo>
                  <a:pt x="21225" y="24186"/>
                </a:lnTo>
                <a:lnTo>
                  <a:pt x="21245" y="24186"/>
                </a:lnTo>
                <a:lnTo>
                  <a:pt x="21386" y="24085"/>
                </a:lnTo>
                <a:lnTo>
                  <a:pt x="21507" y="23964"/>
                </a:lnTo>
                <a:lnTo>
                  <a:pt x="21628" y="23843"/>
                </a:lnTo>
                <a:lnTo>
                  <a:pt x="21729" y="23703"/>
                </a:lnTo>
                <a:lnTo>
                  <a:pt x="21809" y="23521"/>
                </a:lnTo>
                <a:lnTo>
                  <a:pt x="21870" y="23340"/>
                </a:lnTo>
                <a:lnTo>
                  <a:pt x="21910" y="23179"/>
                </a:lnTo>
                <a:lnTo>
                  <a:pt x="21910" y="22998"/>
                </a:lnTo>
                <a:lnTo>
                  <a:pt x="21910" y="22816"/>
                </a:lnTo>
                <a:lnTo>
                  <a:pt x="21870" y="22655"/>
                </a:lnTo>
                <a:lnTo>
                  <a:pt x="21809" y="22474"/>
                </a:lnTo>
                <a:lnTo>
                  <a:pt x="21729" y="22333"/>
                </a:lnTo>
                <a:lnTo>
                  <a:pt x="21628" y="22172"/>
                </a:lnTo>
                <a:lnTo>
                  <a:pt x="21527" y="22051"/>
                </a:lnTo>
                <a:lnTo>
                  <a:pt x="21386" y="21930"/>
                </a:lnTo>
                <a:lnTo>
                  <a:pt x="21245" y="21830"/>
                </a:lnTo>
                <a:lnTo>
                  <a:pt x="21104" y="21769"/>
                </a:lnTo>
                <a:lnTo>
                  <a:pt x="20923" y="21709"/>
                </a:lnTo>
                <a:lnTo>
                  <a:pt x="20581" y="21648"/>
                </a:lnTo>
                <a:close/>
                <a:moveTo>
                  <a:pt x="16191" y="13090"/>
                </a:moveTo>
                <a:lnTo>
                  <a:pt x="16775" y="13110"/>
                </a:lnTo>
                <a:lnTo>
                  <a:pt x="17339" y="13130"/>
                </a:lnTo>
                <a:lnTo>
                  <a:pt x="17963" y="13191"/>
                </a:lnTo>
                <a:lnTo>
                  <a:pt x="18607" y="13271"/>
                </a:lnTo>
                <a:lnTo>
                  <a:pt x="19232" y="13372"/>
                </a:lnTo>
                <a:lnTo>
                  <a:pt x="19876" y="13473"/>
                </a:lnTo>
                <a:lnTo>
                  <a:pt x="21124" y="13734"/>
                </a:lnTo>
                <a:lnTo>
                  <a:pt x="22373" y="14016"/>
                </a:lnTo>
                <a:lnTo>
                  <a:pt x="22836" y="14137"/>
                </a:lnTo>
                <a:lnTo>
                  <a:pt x="23319" y="14258"/>
                </a:lnTo>
                <a:lnTo>
                  <a:pt x="23783" y="14399"/>
                </a:lnTo>
                <a:lnTo>
                  <a:pt x="24024" y="14500"/>
                </a:lnTo>
                <a:lnTo>
                  <a:pt x="24246" y="14580"/>
                </a:lnTo>
                <a:lnTo>
                  <a:pt x="24427" y="14681"/>
                </a:lnTo>
                <a:lnTo>
                  <a:pt x="24568" y="14782"/>
                </a:lnTo>
                <a:lnTo>
                  <a:pt x="24709" y="14902"/>
                </a:lnTo>
                <a:lnTo>
                  <a:pt x="24850" y="15023"/>
                </a:lnTo>
                <a:lnTo>
                  <a:pt x="25112" y="15285"/>
                </a:lnTo>
                <a:lnTo>
                  <a:pt x="25373" y="15547"/>
                </a:lnTo>
                <a:lnTo>
                  <a:pt x="25232" y="16634"/>
                </a:lnTo>
                <a:lnTo>
                  <a:pt x="25152" y="17178"/>
                </a:lnTo>
                <a:lnTo>
                  <a:pt x="25071" y="17722"/>
                </a:lnTo>
                <a:lnTo>
                  <a:pt x="24910" y="18527"/>
                </a:lnTo>
                <a:lnTo>
                  <a:pt x="24729" y="19333"/>
                </a:lnTo>
                <a:lnTo>
                  <a:pt x="24528" y="20138"/>
                </a:lnTo>
                <a:lnTo>
                  <a:pt x="24326" y="20944"/>
                </a:lnTo>
                <a:lnTo>
                  <a:pt x="24105" y="21729"/>
                </a:lnTo>
                <a:lnTo>
                  <a:pt x="23863" y="22514"/>
                </a:lnTo>
                <a:lnTo>
                  <a:pt x="23601" y="23280"/>
                </a:lnTo>
                <a:lnTo>
                  <a:pt x="23319" y="24045"/>
                </a:lnTo>
                <a:lnTo>
                  <a:pt x="23017" y="24810"/>
                </a:lnTo>
                <a:lnTo>
                  <a:pt x="22715" y="25575"/>
                </a:lnTo>
                <a:lnTo>
                  <a:pt x="22373" y="26320"/>
                </a:lnTo>
                <a:lnTo>
                  <a:pt x="22031" y="27065"/>
                </a:lnTo>
                <a:lnTo>
                  <a:pt x="21668" y="27790"/>
                </a:lnTo>
                <a:lnTo>
                  <a:pt x="21286" y="28495"/>
                </a:lnTo>
                <a:lnTo>
                  <a:pt x="20883" y="29200"/>
                </a:lnTo>
                <a:lnTo>
                  <a:pt x="20460" y="29885"/>
                </a:lnTo>
                <a:lnTo>
                  <a:pt x="20218" y="30247"/>
                </a:lnTo>
                <a:lnTo>
                  <a:pt x="20198" y="30247"/>
                </a:lnTo>
                <a:lnTo>
                  <a:pt x="20057" y="30126"/>
                </a:lnTo>
                <a:lnTo>
                  <a:pt x="19916" y="30026"/>
                </a:lnTo>
                <a:lnTo>
                  <a:pt x="19876" y="29965"/>
                </a:lnTo>
                <a:lnTo>
                  <a:pt x="19775" y="29824"/>
                </a:lnTo>
                <a:lnTo>
                  <a:pt x="19654" y="29703"/>
                </a:lnTo>
                <a:lnTo>
                  <a:pt x="19393" y="29542"/>
                </a:lnTo>
                <a:lnTo>
                  <a:pt x="19151" y="29381"/>
                </a:lnTo>
                <a:lnTo>
                  <a:pt x="18889" y="29240"/>
                </a:lnTo>
                <a:lnTo>
                  <a:pt x="18607" y="29119"/>
                </a:lnTo>
                <a:lnTo>
                  <a:pt x="18345" y="29019"/>
                </a:lnTo>
                <a:lnTo>
                  <a:pt x="18084" y="28938"/>
                </a:lnTo>
                <a:lnTo>
                  <a:pt x="17802" y="28878"/>
                </a:lnTo>
                <a:lnTo>
                  <a:pt x="17540" y="28838"/>
                </a:lnTo>
                <a:lnTo>
                  <a:pt x="17258" y="28797"/>
                </a:lnTo>
                <a:lnTo>
                  <a:pt x="16976" y="28797"/>
                </a:lnTo>
                <a:lnTo>
                  <a:pt x="16694" y="28817"/>
                </a:lnTo>
                <a:lnTo>
                  <a:pt x="16412" y="28838"/>
                </a:lnTo>
                <a:lnTo>
                  <a:pt x="16090" y="28898"/>
                </a:lnTo>
                <a:lnTo>
                  <a:pt x="15748" y="28999"/>
                </a:lnTo>
                <a:lnTo>
                  <a:pt x="15405" y="29119"/>
                </a:lnTo>
                <a:lnTo>
                  <a:pt x="15063" y="29281"/>
                </a:lnTo>
                <a:lnTo>
                  <a:pt x="14741" y="29482"/>
                </a:lnTo>
                <a:lnTo>
                  <a:pt x="14439" y="29683"/>
                </a:lnTo>
                <a:lnTo>
                  <a:pt x="14157" y="29925"/>
                </a:lnTo>
                <a:lnTo>
                  <a:pt x="13895" y="30207"/>
                </a:lnTo>
                <a:lnTo>
                  <a:pt x="13513" y="29563"/>
                </a:lnTo>
                <a:lnTo>
                  <a:pt x="12949" y="28576"/>
                </a:lnTo>
                <a:lnTo>
                  <a:pt x="12445" y="27589"/>
                </a:lnTo>
                <a:lnTo>
                  <a:pt x="11962" y="26602"/>
                </a:lnTo>
                <a:lnTo>
                  <a:pt x="11539" y="25575"/>
                </a:lnTo>
                <a:lnTo>
                  <a:pt x="11136" y="24548"/>
                </a:lnTo>
                <a:lnTo>
                  <a:pt x="10794" y="23501"/>
                </a:lnTo>
                <a:lnTo>
                  <a:pt x="10472" y="22434"/>
                </a:lnTo>
                <a:lnTo>
                  <a:pt x="10190" y="21346"/>
                </a:lnTo>
                <a:lnTo>
                  <a:pt x="9948" y="20259"/>
                </a:lnTo>
                <a:lnTo>
                  <a:pt x="9747" y="19151"/>
                </a:lnTo>
                <a:lnTo>
                  <a:pt x="9666" y="18608"/>
                </a:lnTo>
                <a:lnTo>
                  <a:pt x="9586" y="18064"/>
                </a:lnTo>
                <a:lnTo>
                  <a:pt x="9465" y="16997"/>
                </a:lnTo>
                <a:lnTo>
                  <a:pt x="9364" y="16050"/>
                </a:lnTo>
                <a:lnTo>
                  <a:pt x="9324" y="15567"/>
                </a:lnTo>
                <a:lnTo>
                  <a:pt x="9243" y="15104"/>
                </a:lnTo>
                <a:lnTo>
                  <a:pt x="9404" y="15023"/>
                </a:lnTo>
                <a:lnTo>
                  <a:pt x="9545" y="14923"/>
                </a:lnTo>
                <a:lnTo>
                  <a:pt x="9848" y="14721"/>
                </a:lnTo>
                <a:lnTo>
                  <a:pt x="10291" y="14459"/>
                </a:lnTo>
                <a:lnTo>
                  <a:pt x="10754" y="14218"/>
                </a:lnTo>
                <a:lnTo>
                  <a:pt x="11257" y="13976"/>
                </a:lnTo>
                <a:lnTo>
                  <a:pt x="11781" y="13775"/>
                </a:lnTo>
                <a:lnTo>
                  <a:pt x="12284" y="13614"/>
                </a:lnTo>
                <a:lnTo>
                  <a:pt x="12828" y="13453"/>
                </a:lnTo>
                <a:lnTo>
                  <a:pt x="13372" y="13332"/>
                </a:lnTo>
                <a:lnTo>
                  <a:pt x="13935" y="13231"/>
                </a:lnTo>
                <a:lnTo>
                  <a:pt x="14499" y="13171"/>
                </a:lnTo>
                <a:lnTo>
                  <a:pt x="15063" y="13110"/>
                </a:lnTo>
                <a:lnTo>
                  <a:pt x="15627" y="13090"/>
                </a:lnTo>
                <a:close/>
                <a:moveTo>
                  <a:pt x="16936" y="30428"/>
                </a:moveTo>
                <a:lnTo>
                  <a:pt x="17218" y="30449"/>
                </a:lnTo>
                <a:lnTo>
                  <a:pt x="17500" y="30489"/>
                </a:lnTo>
                <a:lnTo>
                  <a:pt x="17782" y="30549"/>
                </a:lnTo>
                <a:lnTo>
                  <a:pt x="18043" y="30650"/>
                </a:lnTo>
                <a:lnTo>
                  <a:pt x="18305" y="30771"/>
                </a:lnTo>
                <a:lnTo>
                  <a:pt x="18547" y="30912"/>
                </a:lnTo>
                <a:lnTo>
                  <a:pt x="18688" y="31113"/>
                </a:lnTo>
                <a:lnTo>
                  <a:pt x="18849" y="31274"/>
                </a:lnTo>
                <a:lnTo>
                  <a:pt x="19030" y="31395"/>
                </a:lnTo>
                <a:lnTo>
                  <a:pt x="19232" y="31476"/>
                </a:lnTo>
                <a:lnTo>
                  <a:pt x="18950" y="31757"/>
                </a:lnTo>
                <a:lnTo>
                  <a:pt x="18627" y="31999"/>
                </a:lnTo>
                <a:lnTo>
                  <a:pt x="18386" y="32160"/>
                </a:lnTo>
                <a:lnTo>
                  <a:pt x="18144" y="32301"/>
                </a:lnTo>
                <a:lnTo>
                  <a:pt x="17882" y="32402"/>
                </a:lnTo>
                <a:lnTo>
                  <a:pt x="17621" y="32503"/>
                </a:lnTo>
                <a:lnTo>
                  <a:pt x="17359" y="32563"/>
                </a:lnTo>
                <a:lnTo>
                  <a:pt x="17097" y="32583"/>
                </a:lnTo>
                <a:lnTo>
                  <a:pt x="16835" y="32603"/>
                </a:lnTo>
                <a:lnTo>
                  <a:pt x="16573" y="32583"/>
                </a:lnTo>
                <a:lnTo>
                  <a:pt x="16312" y="32543"/>
                </a:lnTo>
                <a:lnTo>
                  <a:pt x="16070" y="32482"/>
                </a:lnTo>
                <a:lnTo>
                  <a:pt x="15828" y="32382"/>
                </a:lnTo>
                <a:lnTo>
                  <a:pt x="15587" y="32261"/>
                </a:lnTo>
                <a:lnTo>
                  <a:pt x="15345" y="32120"/>
                </a:lnTo>
                <a:lnTo>
                  <a:pt x="15124" y="31959"/>
                </a:lnTo>
                <a:lnTo>
                  <a:pt x="14922" y="31778"/>
                </a:lnTo>
                <a:lnTo>
                  <a:pt x="14721" y="31556"/>
                </a:lnTo>
                <a:lnTo>
                  <a:pt x="15023" y="31274"/>
                </a:lnTo>
                <a:lnTo>
                  <a:pt x="15325" y="30992"/>
                </a:lnTo>
                <a:lnTo>
                  <a:pt x="15567" y="30831"/>
                </a:lnTo>
                <a:lnTo>
                  <a:pt x="15808" y="30690"/>
                </a:lnTo>
                <a:lnTo>
                  <a:pt x="16090" y="30590"/>
                </a:lnTo>
                <a:lnTo>
                  <a:pt x="16352" y="30509"/>
                </a:lnTo>
                <a:lnTo>
                  <a:pt x="16654" y="30449"/>
                </a:lnTo>
                <a:lnTo>
                  <a:pt x="16936" y="30428"/>
                </a:lnTo>
                <a:close/>
                <a:moveTo>
                  <a:pt x="3565" y="1"/>
                </a:moveTo>
                <a:lnTo>
                  <a:pt x="3444" y="21"/>
                </a:lnTo>
                <a:lnTo>
                  <a:pt x="3343" y="81"/>
                </a:lnTo>
                <a:lnTo>
                  <a:pt x="3242" y="162"/>
                </a:lnTo>
                <a:lnTo>
                  <a:pt x="3162" y="242"/>
                </a:lnTo>
                <a:lnTo>
                  <a:pt x="3081" y="363"/>
                </a:lnTo>
                <a:lnTo>
                  <a:pt x="3021" y="484"/>
                </a:lnTo>
                <a:lnTo>
                  <a:pt x="2961" y="605"/>
                </a:lnTo>
                <a:lnTo>
                  <a:pt x="2860" y="887"/>
                </a:lnTo>
                <a:lnTo>
                  <a:pt x="2779" y="1169"/>
                </a:lnTo>
                <a:lnTo>
                  <a:pt x="2679" y="1632"/>
                </a:lnTo>
                <a:lnTo>
                  <a:pt x="2638" y="1894"/>
                </a:lnTo>
                <a:lnTo>
                  <a:pt x="2598" y="2155"/>
                </a:lnTo>
                <a:lnTo>
                  <a:pt x="2558" y="2699"/>
                </a:lnTo>
                <a:lnTo>
                  <a:pt x="2538" y="3223"/>
                </a:lnTo>
                <a:lnTo>
                  <a:pt x="2558" y="3746"/>
                </a:lnTo>
                <a:lnTo>
                  <a:pt x="2598" y="4350"/>
                </a:lnTo>
                <a:lnTo>
                  <a:pt x="2477" y="4270"/>
                </a:lnTo>
                <a:lnTo>
                  <a:pt x="2256" y="4129"/>
                </a:lnTo>
                <a:lnTo>
                  <a:pt x="2034" y="3988"/>
                </a:lnTo>
                <a:lnTo>
                  <a:pt x="1793" y="3867"/>
                </a:lnTo>
                <a:lnTo>
                  <a:pt x="1551" y="3766"/>
                </a:lnTo>
                <a:lnTo>
                  <a:pt x="1289" y="3686"/>
                </a:lnTo>
                <a:lnTo>
                  <a:pt x="1027" y="3605"/>
                </a:lnTo>
                <a:lnTo>
                  <a:pt x="766" y="3565"/>
                </a:lnTo>
                <a:lnTo>
                  <a:pt x="423" y="3565"/>
                </a:lnTo>
                <a:lnTo>
                  <a:pt x="363" y="3585"/>
                </a:lnTo>
                <a:lnTo>
                  <a:pt x="222" y="3666"/>
                </a:lnTo>
                <a:lnTo>
                  <a:pt x="121" y="3766"/>
                </a:lnTo>
                <a:lnTo>
                  <a:pt x="41" y="3887"/>
                </a:lnTo>
                <a:lnTo>
                  <a:pt x="0" y="4028"/>
                </a:lnTo>
                <a:lnTo>
                  <a:pt x="0" y="4169"/>
                </a:lnTo>
                <a:lnTo>
                  <a:pt x="0" y="4230"/>
                </a:lnTo>
                <a:lnTo>
                  <a:pt x="41" y="4310"/>
                </a:lnTo>
                <a:lnTo>
                  <a:pt x="81" y="4371"/>
                </a:lnTo>
                <a:lnTo>
                  <a:pt x="141" y="4431"/>
                </a:lnTo>
                <a:lnTo>
                  <a:pt x="524" y="4693"/>
                </a:lnTo>
                <a:lnTo>
                  <a:pt x="907" y="4914"/>
                </a:lnTo>
                <a:lnTo>
                  <a:pt x="1309" y="5136"/>
                </a:lnTo>
                <a:lnTo>
                  <a:pt x="1692" y="5377"/>
                </a:lnTo>
                <a:lnTo>
                  <a:pt x="2034" y="5639"/>
                </a:lnTo>
                <a:lnTo>
                  <a:pt x="2377" y="5921"/>
                </a:lnTo>
                <a:lnTo>
                  <a:pt x="2658" y="6203"/>
                </a:lnTo>
                <a:lnTo>
                  <a:pt x="2799" y="6364"/>
                </a:lnTo>
                <a:lnTo>
                  <a:pt x="2961" y="6485"/>
                </a:lnTo>
                <a:lnTo>
                  <a:pt x="3182" y="7210"/>
                </a:lnTo>
                <a:lnTo>
                  <a:pt x="3424" y="7935"/>
                </a:lnTo>
                <a:lnTo>
                  <a:pt x="3625" y="8398"/>
                </a:lnTo>
                <a:lnTo>
                  <a:pt x="3826" y="8861"/>
                </a:lnTo>
                <a:lnTo>
                  <a:pt x="4048" y="9324"/>
                </a:lnTo>
                <a:lnTo>
                  <a:pt x="4290" y="9767"/>
                </a:lnTo>
                <a:lnTo>
                  <a:pt x="3927" y="9687"/>
                </a:lnTo>
                <a:lnTo>
                  <a:pt x="3565" y="9606"/>
                </a:lnTo>
                <a:lnTo>
                  <a:pt x="2820" y="9506"/>
                </a:lnTo>
                <a:lnTo>
                  <a:pt x="2437" y="9465"/>
                </a:lnTo>
                <a:lnTo>
                  <a:pt x="2054" y="9445"/>
                </a:lnTo>
                <a:lnTo>
                  <a:pt x="1893" y="9445"/>
                </a:lnTo>
                <a:lnTo>
                  <a:pt x="1712" y="9465"/>
                </a:lnTo>
                <a:lnTo>
                  <a:pt x="1511" y="9506"/>
                </a:lnTo>
                <a:lnTo>
                  <a:pt x="1329" y="9586"/>
                </a:lnTo>
                <a:lnTo>
                  <a:pt x="1148" y="9667"/>
                </a:lnTo>
                <a:lnTo>
                  <a:pt x="1068" y="9727"/>
                </a:lnTo>
                <a:lnTo>
                  <a:pt x="1007" y="9788"/>
                </a:lnTo>
                <a:lnTo>
                  <a:pt x="967" y="9868"/>
                </a:lnTo>
                <a:lnTo>
                  <a:pt x="927" y="9949"/>
                </a:lnTo>
                <a:lnTo>
                  <a:pt x="907" y="10029"/>
                </a:lnTo>
                <a:lnTo>
                  <a:pt x="907" y="10130"/>
                </a:lnTo>
                <a:lnTo>
                  <a:pt x="947" y="10311"/>
                </a:lnTo>
                <a:lnTo>
                  <a:pt x="1007" y="10452"/>
                </a:lnTo>
                <a:lnTo>
                  <a:pt x="1088" y="10573"/>
                </a:lnTo>
                <a:lnTo>
                  <a:pt x="1209" y="10674"/>
                </a:lnTo>
                <a:lnTo>
                  <a:pt x="1329" y="10774"/>
                </a:lnTo>
                <a:lnTo>
                  <a:pt x="1470" y="10855"/>
                </a:lnTo>
                <a:lnTo>
                  <a:pt x="1631" y="10915"/>
                </a:lnTo>
                <a:lnTo>
                  <a:pt x="1793" y="10976"/>
                </a:lnTo>
                <a:lnTo>
                  <a:pt x="2135" y="11076"/>
                </a:lnTo>
                <a:lnTo>
                  <a:pt x="2477" y="11137"/>
                </a:lnTo>
                <a:lnTo>
                  <a:pt x="2820" y="11197"/>
                </a:lnTo>
                <a:lnTo>
                  <a:pt x="3122" y="11258"/>
                </a:lnTo>
                <a:lnTo>
                  <a:pt x="3746" y="11399"/>
                </a:lnTo>
                <a:lnTo>
                  <a:pt x="4350" y="11580"/>
                </a:lnTo>
                <a:lnTo>
                  <a:pt x="4692" y="11721"/>
                </a:lnTo>
                <a:lnTo>
                  <a:pt x="5015" y="11882"/>
                </a:lnTo>
                <a:lnTo>
                  <a:pt x="5337" y="12043"/>
                </a:lnTo>
                <a:lnTo>
                  <a:pt x="5518" y="12103"/>
                </a:lnTo>
                <a:lnTo>
                  <a:pt x="5679" y="12164"/>
                </a:lnTo>
                <a:lnTo>
                  <a:pt x="5820" y="12184"/>
                </a:lnTo>
                <a:lnTo>
                  <a:pt x="5941" y="12184"/>
                </a:lnTo>
                <a:lnTo>
                  <a:pt x="6444" y="12748"/>
                </a:lnTo>
                <a:lnTo>
                  <a:pt x="6948" y="13271"/>
                </a:lnTo>
                <a:lnTo>
                  <a:pt x="7350" y="13614"/>
                </a:lnTo>
                <a:lnTo>
                  <a:pt x="7773" y="13956"/>
                </a:lnTo>
                <a:lnTo>
                  <a:pt x="8096" y="14218"/>
                </a:lnTo>
                <a:lnTo>
                  <a:pt x="8257" y="14339"/>
                </a:lnTo>
                <a:lnTo>
                  <a:pt x="8438" y="14439"/>
                </a:lnTo>
                <a:lnTo>
                  <a:pt x="8377" y="14480"/>
                </a:lnTo>
                <a:lnTo>
                  <a:pt x="8317" y="14540"/>
                </a:lnTo>
                <a:lnTo>
                  <a:pt x="8257" y="14600"/>
                </a:lnTo>
                <a:lnTo>
                  <a:pt x="8216" y="14661"/>
                </a:lnTo>
                <a:lnTo>
                  <a:pt x="7934" y="14721"/>
                </a:lnTo>
                <a:lnTo>
                  <a:pt x="7653" y="14822"/>
                </a:lnTo>
                <a:lnTo>
                  <a:pt x="7411" y="14943"/>
                </a:lnTo>
                <a:lnTo>
                  <a:pt x="7210" y="15084"/>
                </a:lnTo>
                <a:lnTo>
                  <a:pt x="6867" y="15366"/>
                </a:lnTo>
                <a:lnTo>
                  <a:pt x="6525" y="15668"/>
                </a:lnTo>
                <a:lnTo>
                  <a:pt x="6203" y="15990"/>
                </a:lnTo>
                <a:lnTo>
                  <a:pt x="5880" y="16312"/>
                </a:lnTo>
                <a:lnTo>
                  <a:pt x="5578" y="16654"/>
                </a:lnTo>
                <a:lnTo>
                  <a:pt x="5296" y="17017"/>
                </a:lnTo>
                <a:lnTo>
                  <a:pt x="5015" y="17379"/>
                </a:lnTo>
                <a:lnTo>
                  <a:pt x="4753" y="17762"/>
                </a:lnTo>
                <a:lnTo>
                  <a:pt x="4511" y="18165"/>
                </a:lnTo>
                <a:lnTo>
                  <a:pt x="4290" y="18567"/>
                </a:lnTo>
                <a:lnTo>
                  <a:pt x="4068" y="18970"/>
                </a:lnTo>
                <a:lnTo>
                  <a:pt x="3887" y="19393"/>
                </a:lnTo>
                <a:lnTo>
                  <a:pt x="3806" y="19574"/>
                </a:lnTo>
                <a:lnTo>
                  <a:pt x="3806" y="19756"/>
                </a:lnTo>
                <a:lnTo>
                  <a:pt x="3826" y="19937"/>
                </a:lnTo>
                <a:lnTo>
                  <a:pt x="3887" y="20078"/>
                </a:lnTo>
                <a:lnTo>
                  <a:pt x="3988" y="20219"/>
                </a:lnTo>
                <a:lnTo>
                  <a:pt x="4128" y="20319"/>
                </a:lnTo>
                <a:lnTo>
                  <a:pt x="4290" y="20400"/>
                </a:lnTo>
                <a:lnTo>
                  <a:pt x="4491" y="20440"/>
                </a:lnTo>
                <a:lnTo>
                  <a:pt x="4833" y="20460"/>
                </a:lnTo>
                <a:lnTo>
                  <a:pt x="5155" y="20440"/>
                </a:lnTo>
                <a:lnTo>
                  <a:pt x="5498" y="20380"/>
                </a:lnTo>
                <a:lnTo>
                  <a:pt x="5820" y="20279"/>
                </a:lnTo>
                <a:lnTo>
                  <a:pt x="6122" y="20158"/>
                </a:lnTo>
                <a:lnTo>
                  <a:pt x="6444" y="20038"/>
                </a:lnTo>
                <a:lnTo>
                  <a:pt x="6746" y="19876"/>
                </a:lnTo>
                <a:lnTo>
                  <a:pt x="7028" y="19695"/>
                </a:lnTo>
                <a:lnTo>
                  <a:pt x="7330" y="19514"/>
                </a:lnTo>
                <a:lnTo>
                  <a:pt x="7612" y="19313"/>
                </a:lnTo>
                <a:lnTo>
                  <a:pt x="8176" y="18930"/>
                </a:lnTo>
                <a:lnTo>
                  <a:pt x="8196" y="18910"/>
                </a:lnTo>
                <a:lnTo>
                  <a:pt x="8277" y="19413"/>
                </a:lnTo>
                <a:lnTo>
                  <a:pt x="8357" y="19977"/>
                </a:lnTo>
                <a:lnTo>
                  <a:pt x="8458" y="20561"/>
                </a:lnTo>
                <a:lnTo>
                  <a:pt x="8559" y="21125"/>
                </a:lnTo>
                <a:lnTo>
                  <a:pt x="8680" y="21689"/>
                </a:lnTo>
                <a:lnTo>
                  <a:pt x="8961" y="22816"/>
                </a:lnTo>
                <a:lnTo>
                  <a:pt x="9284" y="23924"/>
                </a:lnTo>
                <a:lnTo>
                  <a:pt x="9465" y="24468"/>
                </a:lnTo>
                <a:lnTo>
                  <a:pt x="9646" y="25032"/>
                </a:lnTo>
                <a:lnTo>
                  <a:pt x="10069" y="26119"/>
                </a:lnTo>
                <a:lnTo>
                  <a:pt x="10512" y="27206"/>
                </a:lnTo>
                <a:lnTo>
                  <a:pt x="11015" y="28274"/>
                </a:lnTo>
                <a:lnTo>
                  <a:pt x="11519" y="29260"/>
                </a:lnTo>
                <a:lnTo>
                  <a:pt x="12063" y="30247"/>
                </a:lnTo>
                <a:lnTo>
                  <a:pt x="12345" y="30730"/>
                </a:lnTo>
                <a:lnTo>
                  <a:pt x="12486" y="30992"/>
                </a:lnTo>
                <a:lnTo>
                  <a:pt x="12647" y="31234"/>
                </a:lnTo>
                <a:lnTo>
                  <a:pt x="12808" y="31455"/>
                </a:lnTo>
                <a:lnTo>
                  <a:pt x="12989" y="31677"/>
                </a:lnTo>
                <a:lnTo>
                  <a:pt x="13210" y="31858"/>
                </a:lnTo>
                <a:lnTo>
                  <a:pt x="13432" y="31999"/>
                </a:lnTo>
                <a:lnTo>
                  <a:pt x="13452" y="32019"/>
                </a:lnTo>
                <a:lnTo>
                  <a:pt x="13553" y="32080"/>
                </a:lnTo>
                <a:lnTo>
                  <a:pt x="13653" y="32140"/>
                </a:lnTo>
                <a:lnTo>
                  <a:pt x="13754" y="32160"/>
                </a:lnTo>
                <a:lnTo>
                  <a:pt x="13875" y="32160"/>
                </a:lnTo>
                <a:lnTo>
                  <a:pt x="13935" y="32321"/>
                </a:lnTo>
                <a:lnTo>
                  <a:pt x="13996" y="32462"/>
                </a:lnTo>
                <a:lnTo>
                  <a:pt x="14157" y="32744"/>
                </a:lnTo>
                <a:lnTo>
                  <a:pt x="14358" y="32986"/>
                </a:lnTo>
                <a:lnTo>
                  <a:pt x="14580" y="33207"/>
                </a:lnTo>
                <a:lnTo>
                  <a:pt x="14842" y="33389"/>
                </a:lnTo>
                <a:lnTo>
                  <a:pt x="15124" y="33550"/>
                </a:lnTo>
                <a:lnTo>
                  <a:pt x="15405" y="33691"/>
                </a:lnTo>
                <a:lnTo>
                  <a:pt x="15728" y="33791"/>
                </a:lnTo>
                <a:lnTo>
                  <a:pt x="16050" y="33872"/>
                </a:lnTo>
                <a:lnTo>
                  <a:pt x="16372" y="33932"/>
                </a:lnTo>
                <a:lnTo>
                  <a:pt x="16714" y="33952"/>
                </a:lnTo>
                <a:lnTo>
                  <a:pt x="17037" y="33952"/>
                </a:lnTo>
                <a:lnTo>
                  <a:pt x="17379" y="33932"/>
                </a:lnTo>
                <a:lnTo>
                  <a:pt x="17681" y="33892"/>
                </a:lnTo>
                <a:lnTo>
                  <a:pt x="18003" y="33832"/>
                </a:lnTo>
                <a:lnTo>
                  <a:pt x="18285" y="33731"/>
                </a:lnTo>
                <a:lnTo>
                  <a:pt x="18668" y="33570"/>
                </a:lnTo>
                <a:lnTo>
                  <a:pt x="19050" y="33389"/>
                </a:lnTo>
                <a:lnTo>
                  <a:pt x="19393" y="33167"/>
                </a:lnTo>
                <a:lnTo>
                  <a:pt x="19715" y="32925"/>
                </a:lnTo>
                <a:lnTo>
                  <a:pt x="20037" y="32644"/>
                </a:lnTo>
                <a:lnTo>
                  <a:pt x="20339" y="32362"/>
                </a:lnTo>
                <a:lnTo>
                  <a:pt x="20621" y="32060"/>
                </a:lnTo>
                <a:lnTo>
                  <a:pt x="20883" y="31737"/>
                </a:lnTo>
                <a:lnTo>
                  <a:pt x="21145" y="31415"/>
                </a:lnTo>
                <a:lnTo>
                  <a:pt x="21386" y="31073"/>
                </a:lnTo>
                <a:lnTo>
                  <a:pt x="21628" y="30730"/>
                </a:lnTo>
                <a:lnTo>
                  <a:pt x="21849" y="30368"/>
                </a:lnTo>
                <a:lnTo>
                  <a:pt x="22272" y="29643"/>
                </a:lnTo>
                <a:lnTo>
                  <a:pt x="22675" y="28938"/>
                </a:lnTo>
                <a:lnTo>
                  <a:pt x="22997" y="28314"/>
                </a:lnTo>
                <a:lnTo>
                  <a:pt x="23319" y="27690"/>
                </a:lnTo>
                <a:lnTo>
                  <a:pt x="23621" y="27045"/>
                </a:lnTo>
                <a:lnTo>
                  <a:pt x="23924" y="26421"/>
                </a:lnTo>
                <a:lnTo>
                  <a:pt x="24185" y="25777"/>
                </a:lnTo>
                <a:lnTo>
                  <a:pt x="24447" y="25112"/>
                </a:lnTo>
                <a:lnTo>
                  <a:pt x="24709" y="24468"/>
                </a:lnTo>
                <a:lnTo>
                  <a:pt x="24951" y="23803"/>
                </a:lnTo>
                <a:lnTo>
                  <a:pt x="25172" y="23139"/>
                </a:lnTo>
                <a:lnTo>
                  <a:pt x="25373" y="22474"/>
                </a:lnTo>
                <a:lnTo>
                  <a:pt x="25575" y="21810"/>
                </a:lnTo>
                <a:lnTo>
                  <a:pt x="25756" y="21125"/>
                </a:lnTo>
                <a:lnTo>
                  <a:pt x="25937" y="20440"/>
                </a:lnTo>
                <a:lnTo>
                  <a:pt x="26078" y="19756"/>
                </a:lnTo>
                <a:lnTo>
                  <a:pt x="26239" y="19071"/>
                </a:lnTo>
                <a:lnTo>
                  <a:pt x="26360" y="18386"/>
                </a:lnTo>
                <a:lnTo>
                  <a:pt x="26682" y="18527"/>
                </a:lnTo>
                <a:lnTo>
                  <a:pt x="27005" y="18648"/>
                </a:lnTo>
                <a:lnTo>
                  <a:pt x="27327" y="18749"/>
                </a:lnTo>
                <a:lnTo>
                  <a:pt x="27609" y="18849"/>
                </a:lnTo>
                <a:lnTo>
                  <a:pt x="29864" y="19715"/>
                </a:lnTo>
                <a:lnTo>
                  <a:pt x="29965" y="19735"/>
                </a:lnTo>
                <a:lnTo>
                  <a:pt x="30065" y="19756"/>
                </a:lnTo>
                <a:lnTo>
                  <a:pt x="30146" y="19735"/>
                </a:lnTo>
                <a:lnTo>
                  <a:pt x="30247" y="19715"/>
                </a:lnTo>
                <a:lnTo>
                  <a:pt x="30327" y="19695"/>
                </a:lnTo>
                <a:lnTo>
                  <a:pt x="30408" y="19655"/>
                </a:lnTo>
                <a:lnTo>
                  <a:pt x="30549" y="19534"/>
                </a:lnTo>
                <a:lnTo>
                  <a:pt x="30649" y="19373"/>
                </a:lnTo>
                <a:lnTo>
                  <a:pt x="30730" y="19192"/>
                </a:lnTo>
                <a:lnTo>
                  <a:pt x="30750" y="19010"/>
                </a:lnTo>
                <a:lnTo>
                  <a:pt x="30750" y="18930"/>
                </a:lnTo>
                <a:lnTo>
                  <a:pt x="30730" y="18829"/>
                </a:lnTo>
                <a:lnTo>
                  <a:pt x="30629" y="18447"/>
                </a:lnTo>
                <a:lnTo>
                  <a:pt x="30508" y="18064"/>
                </a:lnTo>
                <a:lnTo>
                  <a:pt x="30368" y="17681"/>
                </a:lnTo>
                <a:lnTo>
                  <a:pt x="30206" y="17339"/>
                </a:lnTo>
                <a:lnTo>
                  <a:pt x="30005" y="16977"/>
                </a:lnTo>
                <a:lnTo>
                  <a:pt x="29804" y="16634"/>
                </a:lnTo>
                <a:lnTo>
                  <a:pt x="29582" y="16312"/>
                </a:lnTo>
                <a:lnTo>
                  <a:pt x="29341" y="15990"/>
                </a:lnTo>
                <a:lnTo>
                  <a:pt x="29079" y="15688"/>
                </a:lnTo>
                <a:lnTo>
                  <a:pt x="28797" y="15406"/>
                </a:lnTo>
                <a:lnTo>
                  <a:pt x="28495" y="15144"/>
                </a:lnTo>
                <a:lnTo>
                  <a:pt x="28173" y="14902"/>
                </a:lnTo>
                <a:lnTo>
                  <a:pt x="27830" y="14661"/>
                </a:lnTo>
                <a:lnTo>
                  <a:pt x="27649" y="14540"/>
                </a:lnTo>
                <a:lnTo>
                  <a:pt x="27468" y="14439"/>
                </a:lnTo>
                <a:lnTo>
                  <a:pt x="27266" y="14339"/>
                </a:lnTo>
                <a:lnTo>
                  <a:pt x="27065" y="14278"/>
                </a:lnTo>
                <a:lnTo>
                  <a:pt x="26864" y="14238"/>
                </a:lnTo>
                <a:lnTo>
                  <a:pt x="26642" y="14218"/>
                </a:lnTo>
                <a:lnTo>
                  <a:pt x="26541" y="14117"/>
                </a:lnTo>
                <a:lnTo>
                  <a:pt x="26400" y="14057"/>
                </a:lnTo>
                <a:lnTo>
                  <a:pt x="26259" y="14016"/>
                </a:lnTo>
                <a:lnTo>
                  <a:pt x="26119" y="13996"/>
                </a:lnTo>
                <a:lnTo>
                  <a:pt x="26380" y="13694"/>
                </a:lnTo>
                <a:lnTo>
                  <a:pt x="26622" y="13392"/>
                </a:lnTo>
                <a:lnTo>
                  <a:pt x="27085" y="12748"/>
                </a:lnTo>
                <a:lnTo>
                  <a:pt x="27488" y="12184"/>
                </a:lnTo>
                <a:lnTo>
                  <a:pt x="27870" y="11620"/>
                </a:lnTo>
                <a:lnTo>
                  <a:pt x="28152" y="11580"/>
                </a:lnTo>
                <a:lnTo>
                  <a:pt x="28434" y="11540"/>
                </a:lnTo>
                <a:lnTo>
                  <a:pt x="29079" y="11439"/>
                </a:lnTo>
                <a:lnTo>
                  <a:pt x="29723" y="11378"/>
                </a:lnTo>
                <a:lnTo>
                  <a:pt x="30408" y="11358"/>
                </a:lnTo>
                <a:lnTo>
                  <a:pt x="31092" y="11378"/>
                </a:lnTo>
                <a:lnTo>
                  <a:pt x="31374" y="11399"/>
                </a:lnTo>
                <a:lnTo>
                  <a:pt x="31676" y="11459"/>
                </a:lnTo>
                <a:lnTo>
                  <a:pt x="31979" y="11499"/>
                </a:lnTo>
                <a:lnTo>
                  <a:pt x="32260" y="11499"/>
                </a:lnTo>
                <a:lnTo>
                  <a:pt x="32422" y="11479"/>
                </a:lnTo>
                <a:lnTo>
                  <a:pt x="32562" y="11439"/>
                </a:lnTo>
                <a:lnTo>
                  <a:pt x="32683" y="11358"/>
                </a:lnTo>
                <a:lnTo>
                  <a:pt x="32784" y="11237"/>
                </a:lnTo>
                <a:lnTo>
                  <a:pt x="32844" y="11117"/>
                </a:lnTo>
                <a:lnTo>
                  <a:pt x="32905" y="10976"/>
                </a:lnTo>
                <a:lnTo>
                  <a:pt x="32905" y="10835"/>
                </a:lnTo>
                <a:lnTo>
                  <a:pt x="32885" y="10674"/>
                </a:lnTo>
                <a:lnTo>
                  <a:pt x="32824" y="10492"/>
                </a:lnTo>
                <a:lnTo>
                  <a:pt x="32724" y="10331"/>
                </a:lnTo>
                <a:lnTo>
                  <a:pt x="32583" y="10190"/>
                </a:lnTo>
                <a:lnTo>
                  <a:pt x="32442" y="10090"/>
                </a:lnTo>
                <a:lnTo>
                  <a:pt x="32260" y="10009"/>
                </a:lnTo>
                <a:lnTo>
                  <a:pt x="32079" y="9949"/>
                </a:lnTo>
                <a:lnTo>
                  <a:pt x="31878" y="9908"/>
                </a:lnTo>
                <a:lnTo>
                  <a:pt x="31697" y="9888"/>
                </a:lnTo>
                <a:lnTo>
                  <a:pt x="31274" y="9848"/>
                </a:lnTo>
                <a:lnTo>
                  <a:pt x="30871" y="9828"/>
                </a:lnTo>
                <a:lnTo>
                  <a:pt x="30448" y="9808"/>
                </a:lnTo>
                <a:lnTo>
                  <a:pt x="30025" y="9828"/>
                </a:lnTo>
                <a:lnTo>
                  <a:pt x="29421" y="9888"/>
                </a:lnTo>
                <a:lnTo>
                  <a:pt x="28837" y="9989"/>
                </a:lnTo>
                <a:lnTo>
                  <a:pt x="29139" y="9385"/>
                </a:lnTo>
                <a:lnTo>
                  <a:pt x="29421" y="8781"/>
                </a:lnTo>
                <a:lnTo>
                  <a:pt x="29703" y="8156"/>
                </a:lnTo>
                <a:lnTo>
                  <a:pt x="29965" y="7532"/>
                </a:lnTo>
                <a:lnTo>
                  <a:pt x="30086" y="7492"/>
                </a:lnTo>
                <a:lnTo>
                  <a:pt x="30186" y="7452"/>
                </a:lnTo>
                <a:lnTo>
                  <a:pt x="30428" y="7331"/>
                </a:lnTo>
                <a:lnTo>
                  <a:pt x="30871" y="7069"/>
                </a:lnTo>
                <a:lnTo>
                  <a:pt x="31173" y="6908"/>
                </a:lnTo>
                <a:lnTo>
                  <a:pt x="31515" y="6767"/>
                </a:lnTo>
                <a:lnTo>
                  <a:pt x="31838" y="6646"/>
                </a:lnTo>
                <a:lnTo>
                  <a:pt x="32180" y="6545"/>
                </a:lnTo>
                <a:lnTo>
                  <a:pt x="32502" y="6465"/>
                </a:lnTo>
                <a:lnTo>
                  <a:pt x="32824" y="6404"/>
                </a:lnTo>
                <a:lnTo>
                  <a:pt x="33146" y="6384"/>
                </a:lnTo>
                <a:lnTo>
                  <a:pt x="33469" y="6364"/>
                </a:lnTo>
                <a:lnTo>
                  <a:pt x="33831" y="6384"/>
                </a:lnTo>
                <a:lnTo>
                  <a:pt x="34194" y="6404"/>
                </a:lnTo>
                <a:lnTo>
                  <a:pt x="34375" y="6425"/>
                </a:lnTo>
                <a:lnTo>
                  <a:pt x="34556" y="6465"/>
                </a:lnTo>
                <a:lnTo>
                  <a:pt x="34737" y="6485"/>
                </a:lnTo>
                <a:lnTo>
                  <a:pt x="34919" y="6485"/>
                </a:lnTo>
                <a:lnTo>
                  <a:pt x="35039" y="6465"/>
                </a:lnTo>
                <a:lnTo>
                  <a:pt x="35140" y="6425"/>
                </a:lnTo>
                <a:lnTo>
                  <a:pt x="35241" y="6384"/>
                </a:lnTo>
                <a:lnTo>
                  <a:pt x="35321" y="6324"/>
                </a:lnTo>
                <a:lnTo>
                  <a:pt x="35402" y="6243"/>
                </a:lnTo>
                <a:lnTo>
                  <a:pt x="35462" y="6163"/>
                </a:lnTo>
                <a:lnTo>
                  <a:pt x="35523" y="6082"/>
                </a:lnTo>
                <a:lnTo>
                  <a:pt x="35543" y="5982"/>
                </a:lnTo>
                <a:lnTo>
                  <a:pt x="35563" y="5881"/>
                </a:lnTo>
                <a:lnTo>
                  <a:pt x="35583" y="5800"/>
                </a:lnTo>
                <a:lnTo>
                  <a:pt x="35563" y="5700"/>
                </a:lnTo>
                <a:lnTo>
                  <a:pt x="35543" y="5599"/>
                </a:lnTo>
                <a:lnTo>
                  <a:pt x="35503" y="5498"/>
                </a:lnTo>
                <a:lnTo>
                  <a:pt x="35442" y="5418"/>
                </a:lnTo>
                <a:lnTo>
                  <a:pt x="35362" y="5337"/>
                </a:lnTo>
                <a:lnTo>
                  <a:pt x="35261" y="5257"/>
                </a:lnTo>
                <a:lnTo>
                  <a:pt x="35080" y="5156"/>
                </a:lnTo>
                <a:lnTo>
                  <a:pt x="34878" y="5075"/>
                </a:lnTo>
                <a:lnTo>
                  <a:pt x="34677" y="5035"/>
                </a:lnTo>
                <a:lnTo>
                  <a:pt x="34455" y="4995"/>
                </a:lnTo>
                <a:lnTo>
                  <a:pt x="34012" y="4955"/>
                </a:lnTo>
                <a:lnTo>
                  <a:pt x="33589" y="4955"/>
                </a:lnTo>
                <a:lnTo>
                  <a:pt x="33146" y="4975"/>
                </a:lnTo>
                <a:lnTo>
                  <a:pt x="32703" y="5035"/>
                </a:lnTo>
                <a:lnTo>
                  <a:pt x="32260" y="5116"/>
                </a:lnTo>
                <a:lnTo>
                  <a:pt x="31817" y="5236"/>
                </a:lnTo>
                <a:lnTo>
                  <a:pt x="31515" y="5337"/>
                </a:lnTo>
                <a:lnTo>
                  <a:pt x="31193" y="5458"/>
                </a:lnTo>
                <a:lnTo>
                  <a:pt x="30891" y="5599"/>
                </a:lnTo>
                <a:lnTo>
                  <a:pt x="30589" y="5760"/>
                </a:lnTo>
                <a:lnTo>
                  <a:pt x="30589" y="5760"/>
                </a:lnTo>
                <a:lnTo>
                  <a:pt x="30730" y="5257"/>
                </a:lnTo>
                <a:lnTo>
                  <a:pt x="30871" y="4753"/>
                </a:lnTo>
                <a:lnTo>
                  <a:pt x="30992" y="4270"/>
                </a:lnTo>
                <a:lnTo>
                  <a:pt x="31092" y="3766"/>
                </a:lnTo>
                <a:lnTo>
                  <a:pt x="31274" y="2800"/>
                </a:lnTo>
                <a:lnTo>
                  <a:pt x="31334" y="2296"/>
                </a:lnTo>
                <a:lnTo>
                  <a:pt x="31374" y="1813"/>
                </a:lnTo>
                <a:lnTo>
                  <a:pt x="31374" y="1330"/>
                </a:lnTo>
                <a:lnTo>
                  <a:pt x="31354" y="1088"/>
                </a:lnTo>
                <a:lnTo>
                  <a:pt x="31334" y="847"/>
                </a:lnTo>
                <a:lnTo>
                  <a:pt x="31294" y="706"/>
                </a:lnTo>
                <a:lnTo>
                  <a:pt x="31254" y="585"/>
                </a:lnTo>
                <a:lnTo>
                  <a:pt x="31193" y="464"/>
                </a:lnTo>
                <a:lnTo>
                  <a:pt x="31113" y="363"/>
                </a:lnTo>
                <a:lnTo>
                  <a:pt x="31012" y="283"/>
                </a:lnTo>
                <a:lnTo>
                  <a:pt x="31072" y="303"/>
                </a:lnTo>
                <a:lnTo>
                  <a:pt x="31072" y="303"/>
                </a:lnTo>
                <a:lnTo>
                  <a:pt x="30951" y="101"/>
                </a:lnTo>
                <a:lnTo>
                  <a:pt x="30931" y="41"/>
                </a:lnTo>
                <a:lnTo>
                  <a:pt x="30871" y="21"/>
                </a:lnTo>
                <a:lnTo>
                  <a:pt x="30831" y="1"/>
                </a:lnTo>
                <a:lnTo>
                  <a:pt x="30710" y="1"/>
                </a:lnTo>
                <a:lnTo>
                  <a:pt x="30670" y="21"/>
                </a:lnTo>
                <a:lnTo>
                  <a:pt x="30609" y="61"/>
                </a:lnTo>
                <a:lnTo>
                  <a:pt x="30589" y="101"/>
                </a:lnTo>
                <a:lnTo>
                  <a:pt x="30488" y="222"/>
                </a:lnTo>
                <a:lnTo>
                  <a:pt x="30388" y="323"/>
                </a:lnTo>
                <a:lnTo>
                  <a:pt x="30287" y="424"/>
                </a:lnTo>
                <a:lnTo>
                  <a:pt x="30186" y="565"/>
                </a:lnTo>
                <a:lnTo>
                  <a:pt x="30126" y="665"/>
                </a:lnTo>
                <a:lnTo>
                  <a:pt x="30065" y="766"/>
                </a:lnTo>
                <a:lnTo>
                  <a:pt x="30005" y="1008"/>
                </a:lnTo>
                <a:lnTo>
                  <a:pt x="29904" y="1491"/>
                </a:lnTo>
                <a:lnTo>
                  <a:pt x="29723" y="2337"/>
                </a:lnTo>
                <a:lnTo>
                  <a:pt x="29562" y="2035"/>
                </a:lnTo>
                <a:lnTo>
                  <a:pt x="29381" y="1753"/>
                </a:lnTo>
                <a:lnTo>
                  <a:pt x="29179" y="1471"/>
                </a:lnTo>
                <a:lnTo>
                  <a:pt x="28938" y="1209"/>
                </a:lnTo>
                <a:lnTo>
                  <a:pt x="28696" y="988"/>
                </a:lnTo>
                <a:lnTo>
                  <a:pt x="28555" y="907"/>
                </a:lnTo>
                <a:lnTo>
                  <a:pt x="28414" y="806"/>
                </a:lnTo>
                <a:lnTo>
                  <a:pt x="28273" y="746"/>
                </a:lnTo>
                <a:lnTo>
                  <a:pt x="28132" y="685"/>
                </a:lnTo>
                <a:lnTo>
                  <a:pt x="27971" y="625"/>
                </a:lnTo>
                <a:lnTo>
                  <a:pt x="27810" y="605"/>
                </a:lnTo>
                <a:lnTo>
                  <a:pt x="27669" y="585"/>
                </a:lnTo>
                <a:lnTo>
                  <a:pt x="27508" y="625"/>
                </a:lnTo>
                <a:lnTo>
                  <a:pt x="27367" y="706"/>
                </a:lnTo>
                <a:lnTo>
                  <a:pt x="27246" y="806"/>
                </a:lnTo>
                <a:lnTo>
                  <a:pt x="27146" y="927"/>
                </a:lnTo>
                <a:lnTo>
                  <a:pt x="27125" y="1008"/>
                </a:lnTo>
                <a:lnTo>
                  <a:pt x="27105" y="1068"/>
                </a:lnTo>
                <a:lnTo>
                  <a:pt x="27105" y="1149"/>
                </a:lnTo>
                <a:lnTo>
                  <a:pt x="27125" y="1229"/>
                </a:lnTo>
                <a:lnTo>
                  <a:pt x="27166" y="1310"/>
                </a:lnTo>
                <a:lnTo>
                  <a:pt x="27206" y="1390"/>
                </a:lnTo>
                <a:lnTo>
                  <a:pt x="27387" y="1592"/>
                </a:lnTo>
                <a:lnTo>
                  <a:pt x="27568" y="1813"/>
                </a:lnTo>
                <a:lnTo>
                  <a:pt x="27951" y="2216"/>
                </a:lnTo>
                <a:lnTo>
                  <a:pt x="28112" y="2437"/>
                </a:lnTo>
                <a:lnTo>
                  <a:pt x="28273" y="2659"/>
                </a:lnTo>
                <a:lnTo>
                  <a:pt x="28414" y="2901"/>
                </a:lnTo>
                <a:lnTo>
                  <a:pt x="28535" y="3162"/>
                </a:lnTo>
                <a:lnTo>
                  <a:pt x="28616" y="3404"/>
                </a:lnTo>
                <a:lnTo>
                  <a:pt x="28696" y="3646"/>
                </a:lnTo>
                <a:lnTo>
                  <a:pt x="28736" y="3907"/>
                </a:lnTo>
                <a:lnTo>
                  <a:pt x="28757" y="4169"/>
                </a:lnTo>
                <a:lnTo>
                  <a:pt x="28757" y="4451"/>
                </a:lnTo>
                <a:lnTo>
                  <a:pt x="28777" y="4713"/>
                </a:lnTo>
                <a:lnTo>
                  <a:pt x="28817" y="4854"/>
                </a:lnTo>
                <a:lnTo>
                  <a:pt x="28837" y="4995"/>
                </a:lnTo>
                <a:lnTo>
                  <a:pt x="28897" y="5116"/>
                </a:lnTo>
                <a:lnTo>
                  <a:pt x="28958" y="5236"/>
                </a:lnTo>
                <a:lnTo>
                  <a:pt x="28676" y="6082"/>
                </a:lnTo>
                <a:lnTo>
                  <a:pt x="28354" y="6908"/>
                </a:lnTo>
                <a:lnTo>
                  <a:pt x="28072" y="7593"/>
                </a:lnTo>
                <a:lnTo>
                  <a:pt x="27750" y="8257"/>
                </a:lnTo>
                <a:lnTo>
                  <a:pt x="27407" y="8922"/>
                </a:lnTo>
                <a:lnTo>
                  <a:pt x="27045" y="9566"/>
                </a:lnTo>
                <a:lnTo>
                  <a:pt x="26984" y="9163"/>
                </a:lnTo>
                <a:lnTo>
                  <a:pt x="26884" y="8740"/>
                </a:lnTo>
                <a:lnTo>
                  <a:pt x="26763" y="8338"/>
                </a:lnTo>
                <a:lnTo>
                  <a:pt x="26602" y="7955"/>
                </a:lnTo>
                <a:lnTo>
                  <a:pt x="26380" y="7512"/>
                </a:lnTo>
                <a:lnTo>
                  <a:pt x="26119" y="7109"/>
                </a:lnTo>
                <a:lnTo>
                  <a:pt x="25978" y="6908"/>
                </a:lnTo>
                <a:lnTo>
                  <a:pt x="25816" y="6727"/>
                </a:lnTo>
                <a:lnTo>
                  <a:pt x="25655" y="6545"/>
                </a:lnTo>
                <a:lnTo>
                  <a:pt x="25474" y="6364"/>
                </a:lnTo>
                <a:lnTo>
                  <a:pt x="25293" y="6223"/>
                </a:lnTo>
                <a:lnTo>
                  <a:pt x="25092" y="6062"/>
                </a:lnTo>
                <a:lnTo>
                  <a:pt x="24850" y="5921"/>
                </a:lnTo>
                <a:lnTo>
                  <a:pt x="24588" y="5800"/>
                </a:lnTo>
                <a:lnTo>
                  <a:pt x="24326" y="5720"/>
                </a:lnTo>
                <a:lnTo>
                  <a:pt x="24205" y="5700"/>
                </a:lnTo>
                <a:lnTo>
                  <a:pt x="24065" y="5680"/>
                </a:lnTo>
                <a:lnTo>
                  <a:pt x="23944" y="5700"/>
                </a:lnTo>
                <a:lnTo>
                  <a:pt x="23823" y="5720"/>
                </a:lnTo>
                <a:lnTo>
                  <a:pt x="23702" y="5760"/>
                </a:lnTo>
                <a:lnTo>
                  <a:pt x="23601" y="5841"/>
                </a:lnTo>
                <a:lnTo>
                  <a:pt x="23501" y="5921"/>
                </a:lnTo>
                <a:lnTo>
                  <a:pt x="23440" y="6022"/>
                </a:lnTo>
                <a:lnTo>
                  <a:pt x="23400" y="6143"/>
                </a:lnTo>
                <a:lnTo>
                  <a:pt x="23400" y="6223"/>
                </a:lnTo>
                <a:lnTo>
                  <a:pt x="23420" y="6284"/>
                </a:lnTo>
                <a:lnTo>
                  <a:pt x="23481" y="6445"/>
                </a:lnTo>
                <a:lnTo>
                  <a:pt x="23581" y="6606"/>
                </a:lnTo>
                <a:lnTo>
                  <a:pt x="23722" y="6747"/>
                </a:lnTo>
                <a:lnTo>
                  <a:pt x="23863" y="6888"/>
                </a:lnTo>
                <a:lnTo>
                  <a:pt x="24185" y="7129"/>
                </a:lnTo>
                <a:lnTo>
                  <a:pt x="24467" y="7371"/>
                </a:lnTo>
                <a:lnTo>
                  <a:pt x="24608" y="7512"/>
                </a:lnTo>
                <a:lnTo>
                  <a:pt x="24729" y="7653"/>
                </a:lnTo>
                <a:lnTo>
                  <a:pt x="24930" y="7975"/>
                </a:lnTo>
                <a:lnTo>
                  <a:pt x="25112" y="8297"/>
                </a:lnTo>
                <a:lnTo>
                  <a:pt x="25253" y="8640"/>
                </a:lnTo>
                <a:lnTo>
                  <a:pt x="25333" y="8881"/>
                </a:lnTo>
                <a:lnTo>
                  <a:pt x="25394" y="9103"/>
                </a:lnTo>
                <a:lnTo>
                  <a:pt x="25494" y="9586"/>
                </a:lnTo>
                <a:lnTo>
                  <a:pt x="25555" y="10049"/>
                </a:lnTo>
                <a:lnTo>
                  <a:pt x="25575" y="10533"/>
                </a:lnTo>
                <a:lnTo>
                  <a:pt x="25575" y="11197"/>
                </a:lnTo>
                <a:lnTo>
                  <a:pt x="25575" y="11499"/>
                </a:lnTo>
                <a:lnTo>
                  <a:pt x="25595" y="11801"/>
                </a:lnTo>
                <a:lnTo>
                  <a:pt x="25212" y="12325"/>
                </a:lnTo>
                <a:lnTo>
                  <a:pt x="24910" y="12687"/>
                </a:lnTo>
                <a:lnTo>
                  <a:pt x="24749" y="12869"/>
                </a:lnTo>
                <a:lnTo>
                  <a:pt x="24628" y="13070"/>
                </a:lnTo>
                <a:lnTo>
                  <a:pt x="24306" y="12949"/>
                </a:lnTo>
                <a:lnTo>
                  <a:pt x="23964" y="12848"/>
                </a:lnTo>
                <a:lnTo>
                  <a:pt x="23380" y="12687"/>
                </a:lnTo>
                <a:lnTo>
                  <a:pt x="21950" y="12385"/>
                </a:lnTo>
                <a:lnTo>
                  <a:pt x="20520" y="12103"/>
                </a:lnTo>
                <a:lnTo>
                  <a:pt x="19816" y="11983"/>
                </a:lnTo>
                <a:lnTo>
                  <a:pt x="19091" y="11882"/>
                </a:lnTo>
                <a:lnTo>
                  <a:pt x="18366" y="11801"/>
                </a:lnTo>
                <a:lnTo>
                  <a:pt x="17641" y="11721"/>
                </a:lnTo>
                <a:lnTo>
                  <a:pt x="16996" y="11680"/>
                </a:lnTo>
                <a:lnTo>
                  <a:pt x="15687" y="11680"/>
                </a:lnTo>
                <a:lnTo>
                  <a:pt x="15043" y="11721"/>
                </a:lnTo>
                <a:lnTo>
                  <a:pt x="14378" y="11801"/>
                </a:lnTo>
                <a:lnTo>
                  <a:pt x="13734" y="11902"/>
                </a:lnTo>
                <a:lnTo>
                  <a:pt x="13110" y="12023"/>
                </a:lnTo>
                <a:lnTo>
                  <a:pt x="12465" y="12184"/>
                </a:lnTo>
                <a:lnTo>
                  <a:pt x="11902" y="12365"/>
                </a:lnTo>
                <a:lnTo>
                  <a:pt x="11338" y="12587"/>
                </a:lnTo>
                <a:lnTo>
                  <a:pt x="10794" y="12828"/>
                </a:lnTo>
                <a:lnTo>
                  <a:pt x="10270" y="13110"/>
                </a:lnTo>
                <a:lnTo>
                  <a:pt x="10069" y="13231"/>
                </a:lnTo>
                <a:lnTo>
                  <a:pt x="9988" y="13070"/>
                </a:lnTo>
                <a:lnTo>
                  <a:pt x="9908" y="12929"/>
                </a:lnTo>
                <a:lnTo>
                  <a:pt x="9827" y="12808"/>
                </a:lnTo>
                <a:lnTo>
                  <a:pt x="9707" y="12707"/>
                </a:lnTo>
                <a:lnTo>
                  <a:pt x="9465" y="12486"/>
                </a:lnTo>
                <a:lnTo>
                  <a:pt x="9183" y="12285"/>
                </a:lnTo>
                <a:lnTo>
                  <a:pt x="8961" y="12103"/>
                </a:lnTo>
                <a:lnTo>
                  <a:pt x="8599" y="11781"/>
                </a:lnTo>
                <a:lnTo>
                  <a:pt x="8297" y="11519"/>
                </a:lnTo>
                <a:lnTo>
                  <a:pt x="8015" y="11217"/>
                </a:lnTo>
                <a:lnTo>
                  <a:pt x="7733" y="10915"/>
                </a:lnTo>
                <a:lnTo>
                  <a:pt x="7451" y="10613"/>
                </a:lnTo>
                <a:lnTo>
                  <a:pt x="7572" y="10513"/>
                </a:lnTo>
                <a:lnTo>
                  <a:pt x="7693" y="10372"/>
                </a:lnTo>
                <a:lnTo>
                  <a:pt x="7793" y="10231"/>
                </a:lnTo>
                <a:lnTo>
                  <a:pt x="7894" y="10069"/>
                </a:lnTo>
                <a:lnTo>
                  <a:pt x="8075" y="9767"/>
                </a:lnTo>
                <a:lnTo>
                  <a:pt x="8257" y="9465"/>
                </a:lnTo>
                <a:lnTo>
                  <a:pt x="8518" y="9123"/>
                </a:lnTo>
                <a:lnTo>
                  <a:pt x="8780" y="8761"/>
                </a:lnTo>
                <a:lnTo>
                  <a:pt x="9062" y="8438"/>
                </a:lnTo>
                <a:lnTo>
                  <a:pt x="9364" y="8116"/>
                </a:lnTo>
                <a:lnTo>
                  <a:pt x="9666" y="7834"/>
                </a:lnTo>
                <a:lnTo>
                  <a:pt x="9968" y="7572"/>
                </a:lnTo>
                <a:lnTo>
                  <a:pt x="10291" y="7331"/>
                </a:lnTo>
                <a:lnTo>
                  <a:pt x="10633" y="7089"/>
                </a:lnTo>
                <a:lnTo>
                  <a:pt x="10995" y="6888"/>
                </a:lnTo>
                <a:lnTo>
                  <a:pt x="11378" y="6686"/>
                </a:lnTo>
                <a:lnTo>
                  <a:pt x="11599" y="6525"/>
                </a:lnTo>
                <a:lnTo>
                  <a:pt x="11801" y="6364"/>
                </a:lnTo>
                <a:lnTo>
                  <a:pt x="11902" y="6223"/>
                </a:lnTo>
                <a:lnTo>
                  <a:pt x="11962" y="6062"/>
                </a:lnTo>
                <a:lnTo>
                  <a:pt x="11982" y="5982"/>
                </a:lnTo>
                <a:lnTo>
                  <a:pt x="12002" y="5901"/>
                </a:lnTo>
                <a:lnTo>
                  <a:pt x="12022" y="5800"/>
                </a:lnTo>
                <a:lnTo>
                  <a:pt x="12002" y="5700"/>
                </a:lnTo>
                <a:lnTo>
                  <a:pt x="11982" y="5619"/>
                </a:lnTo>
                <a:lnTo>
                  <a:pt x="11942" y="5539"/>
                </a:lnTo>
                <a:lnTo>
                  <a:pt x="11881" y="5458"/>
                </a:lnTo>
                <a:lnTo>
                  <a:pt x="11801" y="5398"/>
                </a:lnTo>
                <a:lnTo>
                  <a:pt x="11720" y="5357"/>
                </a:lnTo>
                <a:lnTo>
                  <a:pt x="11599" y="5277"/>
                </a:lnTo>
                <a:lnTo>
                  <a:pt x="11438" y="5236"/>
                </a:lnTo>
                <a:lnTo>
                  <a:pt x="11297" y="5236"/>
                </a:lnTo>
                <a:lnTo>
                  <a:pt x="11156" y="5257"/>
                </a:lnTo>
                <a:lnTo>
                  <a:pt x="10935" y="5317"/>
                </a:lnTo>
                <a:lnTo>
                  <a:pt x="10734" y="5377"/>
                </a:lnTo>
                <a:lnTo>
                  <a:pt x="10532" y="5458"/>
                </a:lnTo>
                <a:lnTo>
                  <a:pt x="10331" y="5559"/>
                </a:lnTo>
                <a:lnTo>
                  <a:pt x="9928" y="5800"/>
                </a:lnTo>
                <a:lnTo>
                  <a:pt x="9545" y="6062"/>
                </a:lnTo>
                <a:lnTo>
                  <a:pt x="9163" y="6344"/>
                </a:lnTo>
                <a:lnTo>
                  <a:pt x="8820" y="6646"/>
                </a:lnTo>
                <a:lnTo>
                  <a:pt x="8498" y="6968"/>
                </a:lnTo>
                <a:lnTo>
                  <a:pt x="8176" y="7270"/>
                </a:lnTo>
                <a:lnTo>
                  <a:pt x="7874" y="7613"/>
                </a:lnTo>
                <a:lnTo>
                  <a:pt x="7572" y="7995"/>
                </a:lnTo>
                <a:lnTo>
                  <a:pt x="7310" y="8378"/>
                </a:lnTo>
                <a:lnTo>
                  <a:pt x="7048" y="8761"/>
                </a:lnTo>
                <a:lnTo>
                  <a:pt x="6847" y="9143"/>
                </a:lnTo>
                <a:lnTo>
                  <a:pt x="6746" y="9365"/>
                </a:lnTo>
                <a:lnTo>
                  <a:pt x="6646" y="9566"/>
                </a:lnTo>
                <a:lnTo>
                  <a:pt x="6283" y="9002"/>
                </a:lnTo>
                <a:lnTo>
                  <a:pt x="5961" y="8398"/>
                </a:lnTo>
                <a:lnTo>
                  <a:pt x="5659" y="7814"/>
                </a:lnTo>
                <a:lnTo>
                  <a:pt x="5417" y="7250"/>
                </a:lnTo>
                <a:lnTo>
                  <a:pt x="5135" y="6505"/>
                </a:lnTo>
                <a:lnTo>
                  <a:pt x="4894" y="5720"/>
                </a:lnTo>
                <a:lnTo>
                  <a:pt x="4994" y="5659"/>
                </a:lnTo>
                <a:lnTo>
                  <a:pt x="5095" y="5579"/>
                </a:lnTo>
                <a:lnTo>
                  <a:pt x="5216" y="5458"/>
                </a:lnTo>
                <a:lnTo>
                  <a:pt x="5317" y="5317"/>
                </a:lnTo>
                <a:lnTo>
                  <a:pt x="5538" y="5015"/>
                </a:lnTo>
                <a:lnTo>
                  <a:pt x="5901" y="4371"/>
                </a:lnTo>
                <a:lnTo>
                  <a:pt x="6102" y="4069"/>
                </a:lnTo>
                <a:lnTo>
                  <a:pt x="6344" y="3787"/>
                </a:lnTo>
                <a:lnTo>
                  <a:pt x="6585" y="3525"/>
                </a:lnTo>
                <a:lnTo>
                  <a:pt x="6847" y="3263"/>
                </a:lnTo>
                <a:lnTo>
                  <a:pt x="7129" y="3042"/>
                </a:lnTo>
                <a:lnTo>
                  <a:pt x="7411" y="2820"/>
                </a:lnTo>
                <a:lnTo>
                  <a:pt x="7713" y="2639"/>
                </a:lnTo>
                <a:lnTo>
                  <a:pt x="8035" y="2458"/>
                </a:lnTo>
                <a:lnTo>
                  <a:pt x="8216" y="2337"/>
                </a:lnTo>
                <a:lnTo>
                  <a:pt x="8418" y="2216"/>
                </a:lnTo>
                <a:lnTo>
                  <a:pt x="8579" y="2075"/>
                </a:lnTo>
                <a:lnTo>
                  <a:pt x="8659" y="1994"/>
                </a:lnTo>
                <a:lnTo>
                  <a:pt x="8720" y="1894"/>
                </a:lnTo>
                <a:lnTo>
                  <a:pt x="8780" y="1773"/>
                </a:lnTo>
                <a:lnTo>
                  <a:pt x="8820" y="1652"/>
                </a:lnTo>
                <a:lnTo>
                  <a:pt x="8820" y="1531"/>
                </a:lnTo>
                <a:lnTo>
                  <a:pt x="8820" y="1390"/>
                </a:lnTo>
                <a:lnTo>
                  <a:pt x="8800" y="1269"/>
                </a:lnTo>
                <a:lnTo>
                  <a:pt x="8760" y="1149"/>
                </a:lnTo>
                <a:lnTo>
                  <a:pt x="8680" y="1028"/>
                </a:lnTo>
                <a:lnTo>
                  <a:pt x="8599" y="927"/>
                </a:lnTo>
                <a:lnTo>
                  <a:pt x="8498" y="867"/>
                </a:lnTo>
                <a:lnTo>
                  <a:pt x="8418" y="806"/>
                </a:lnTo>
                <a:lnTo>
                  <a:pt x="8317" y="766"/>
                </a:lnTo>
                <a:lnTo>
                  <a:pt x="8216" y="726"/>
                </a:lnTo>
                <a:lnTo>
                  <a:pt x="8015" y="706"/>
                </a:lnTo>
                <a:lnTo>
                  <a:pt x="7814" y="706"/>
                </a:lnTo>
                <a:lnTo>
                  <a:pt x="7592" y="746"/>
                </a:lnTo>
                <a:lnTo>
                  <a:pt x="7371" y="826"/>
                </a:lnTo>
                <a:lnTo>
                  <a:pt x="7129" y="907"/>
                </a:lnTo>
                <a:lnTo>
                  <a:pt x="6907" y="1028"/>
                </a:lnTo>
                <a:lnTo>
                  <a:pt x="6706" y="1169"/>
                </a:lnTo>
                <a:lnTo>
                  <a:pt x="6485" y="1330"/>
                </a:lnTo>
                <a:lnTo>
                  <a:pt x="6082" y="1632"/>
                </a:lnTo>
                <a:lnTo>
                  <a:pt x="5739" y="1954"/>
                </a:lnTo>
                <a:lnTo>
                  <a:pt x="5458" y="2216"/>
                </a:lnTo>
                <a:lnTo>
                  <a:pt x="5216" y="2498"/>
                </a:lnTo>
                <a:lnTo>
                  <a:pt x="4954" y="2800"/>
                </a:lnTo>
                <a:lnTo>
                  <a:pt x="4712" y="3142"/>
                </a:lnTo>
                <a:lnTo>
                  <a:pt x="4471" y="3485"/>
                </a:lnTo>
                <a:lnTo>
                  <a:pt x="4451" y="3062"/>
                </a:lnTo>
                <a:lnTo>
                  <a:pt x="4410" y="2619"/>
                </a:lnTo>
                <a:lnTo>
                  <a:pt x="4370" y="1753"/>
                </a:lnTo>
                <a:lnTo>
                  <a:pt x="4370" y="1249"/>
                </a:lnTo>
                <a:lnTo>
                  <a:pt x="4350" y="967"/>
                </a:lnTo>
                <a:lnTo>
                  <a:pt x="4330" y="685"/>
                </a:lnTo>
                <a:lnTo>
                  <a:pt x="4290" y="565"/>
                </a:lnTo>
                <a:lnTo>
                  <a:pt x="4249" y="444"/>
                </a:lnTo>
                <a:lnTo>
                  <a:pt x="4209" y="323"/>
                </a:lnTo>
                <a:lnTo>
                  <a:pt x="4128" y="222"/>
                </a:lnTo>
                <a:lnTo>
                  <a:pt x="4048" y="142"/>
                </a:lnTo>
                <a:lnTo>
                  <a:pt x="3947" y="61"/>
                </a:lnTo>
                <a:lnTo>
                  <a:pt x="3847" y="21"/>
                </a:lnTo>
                <a:lnTo>
                  <a:pt x="3706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154">
            <a:extLst>
              <a:ext uri="{FF2B5EF4-FFF2-40B4-BE49-F238E27FC236}">
                <a16:creationId xmlns:a16="http://schemas.microsoft.com/office/drawing/2014/main" id="{3BF8F12C-315F-4427-BF19-C56D8C89A797}"/>
              </a:ext>
            </a:extLst>
          </p:cNvPr>
          <p:cNvSpPr txBox="1">
            <a:spLocks/>
          </p:cNvSpPr>
          <p:nvPr/>
        </p:nvSpPr>
        <p:spPr>
          <a:xfrm>
            <a:off x="565259" y="1348938"/>
            <a:ext cx="8013482" cy="25841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>
              <a:lnSpc>
                <a:spcPct val="150000"/>
              </a:lnSpc>
            </a:pPr>
            <a:r>
              <a:rPr lang="en" sz="3200" b="1" i="0" dirty="0">
                <a:solidFill>
                  <a:srgbClr val="FF0000"/>
                </a:solidFill>
              </a:rPr>
              <a:t>CHỦ ĐỀ 3: </a:t>
            </a:r>
            <a:r>
              <a:rPr lang="en-US" sz="3200" b="1" i="0" dirty="0">
                <a:solidFill>
                  <a:srgbClr val="FF0000"/>
                </a:solidFill>
              </a:rPr>
              <a:t>SOẠN THẢO VĂN BẢN</a:t>
            </a:r>
            <a:br>
              <a:rPr lang="en" sz="3200" b="1" i="0" dirty="0">
                <a:solidFill>
                  <a:srgbClr val="FF0000"/>
                </a:solidFill>
              </a:rPr>
            </a:br>
            <a:r>
              <a:rPr lang="en" sz="3200" b="1" i="0" dirty="0">
                <a:solidFill>
                  <a:srgbClr val="FF0000"/>
                </a:solidFill>
              </a:rPr>
              <a:t>BÀI </a:t>
            </a:r>
            <a:r>
              <a:rPr lang="en-US" sz="3200" b="1" i="0" dirty="0">
                <a:solidFill>
                  <a:srgbClr val="FF0000"/>
                </a:solidFill>
              </a:rPr>
              <a:t>3: CHÈN VÀ ĐIỀU CHỈNH TRANH ẢNH TRONG VĂN BẢN</a:t>
            </a:r>
            <a:r>
              <a:rPr lang="en" sz="3200" b="1" i="0" dirty="0">
                <a:solidFill>
                  <a:srgbClr val="FF0000"/>
                </a:solidFill>
              </a:rPr>
              <a:t> (Tiết 1)</a:t>
            </a:r>
          </a:p>
        </p:txBody>
      </p:sp>
    </p:spTree>
  </p:cSld>
  <p:clrMapOvr>
    <a:masterClrMapping/>
  </p:clrMapOvr>
  <p:transition spd="slow" advTm="10551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1">
            <a:extLst>
              <a:ext uri="{FF2B5EF4-FFF2-40B4-BE49-F238E27FC236}">
                <a16:creationId xmlns:a16="http://schemas.microsoft.com/office/drawing/2014/main" id="{7851BF2E-0EBE-40DD-B7D9-B91C10CB5773}"/>
              </a:ext>
            </a:extLst>
          </p:cNvPr>
          <p:cNvSpPr txBox="1">
            <a:spLocks/>
          </p:cNvSpPr>
          <p:nvPr/>
        </p:nvSpPr>
        <p:spPr>
          <a:xfrm>
            <a:off x="1513416" y="1349298"/>
            <a:ext cx="5776384" cy="2575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 marL="457200" indent="-457200" algn="l">
              <a:lnSpc>
                <a:spcPct val="130000"/>
              </a:lnSpc>
            </a:pP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- 	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Chèn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đ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ợc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tranh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ảnh</a:t>
            </a:r>
            <a:r>
              <a:rPr lang="en-US" sz="2600" b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vào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trang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soạn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thảo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điều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chỉnh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kích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ớc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tranh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ảnh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trong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trong</a:t>
            </a:r>
            <a:r>
              <a:rPr lang="en-US" sz="2600" b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trang soạn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thảo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</a:t>
            </a:r>
            <a:endParaRPr lang="en" sz="2600" b="0" dirty="0">
              <a:solidFill>
                <a:srgbClr val="00660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5" name="Shape 162">
            <a:extLst>
              <a:ext uri="{FF2B5EF4-FFF2-40B4-BE49-F238E27FC236}">
                <a16:creationId xmlns:a16="http://schemas.microsoft.com/office/drawing/2014/main" id="{EB63BB43-68A2-4257-8B39-E6DE7CA904D7}"/>
              </a:ext>
            </a:extLst>
          </p:cNvPr>
          <p:cNvSpPr txBox="1">
            <a:spLocks/>
          </p:cNvSpPr>
          <p:nvPr/>
        </p:nvSpPr>
        <p:spPr>
          <a:xfrm>
            <a:off x="989785" y="465150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ld Standard TT"/>
              <a:buNone/>
              <a:defRPr sz="3600" b="0" i="1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" b="1" i="0" dirty="0"/>
              <a:t>Mục tiêu bài học</a:t>
            </a:r>
          </a:p>
        </p:txBody>
      </p:sp>
    </p:spTree>
  </p:cSld>
  <p:clrMapOvr>
    <a:masterClrMapping/>
  </p:clrMapOvr>
  <p:transition spd="slow" advTm="13129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890079"/>
            <a:ext cx="7411450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/>
              <a:t>1. </a:t>
            </a:r>
            <a:r>
              <a:rPr lang="en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d</a:t>
            </a:r>
            <a:r>
              <a:rPr lang="vi-VN" dirty="0"/>
              <a:t>ư</a:t>
            </a:r>
            <a:r>
              <a:rPr lang="en-US" dirty="0" err="1"/>
              <a:t>ới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rgbClr val="006600"/>
                </a:solidFill>
              </a:rPr>
              <a:t>A. HOẠT ĐỘNG C</a:t>
            </a:r>
            <a:r>
              <a:rPr lang="vi-VN" b="1" i="0" dirty="0">
                <a:solidFill>
                  <a:srgbClr val="006600"/>
                </a:solidFill>
              </a:rPr>
              <a:t>Ơ</a:t>
            </a:r>
            <a:r>
              <a:rPr lang="en-US" b="1" i="0" dirty="0">
                <a:solidFill>
                  <a:srgbClr val="006600"/>
                </a:solidFill>
              </a:rPr>
              <a:t> BẢN</a:t>
            </a:r>
            <a:endParaRPr lang="en" b="1" i="0" dirty="0">
              <a:solidFill>
                <a:srgbClr val="0066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0AF82-A29A-4A13-817D-93A67E8B8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1343078"/>
            <a:ext cx="7117915" cy="2581222"/>
          </a:xfrm>
          <a:prstGeom prst="rect">
            <a:avLst/>
          </a:prstGeom>
        </p:spPr>
      </p:pic>
      <p:sp>
        <p:nvSpPr>
          <p:cNvPr id="6" name="Shape 245">
            <a:extLst>
              <a:ext uri="{FF2B5EF4-FFF2-40B4-BE49-F238E27FC236}">
                <a16:creationId xmlns:a16="http://schemas.microsoft.com/office/drawing/2014/main" id="{4620C521-1639-44C2-9191-C6C2CBA4EE29}"/>
              </a:ext>
            </a:extLst>
          </p:cNvPr>
          <p:cNvSpPr txBox="1">
            <a:spLocks/>
          </p:cNvSpPr>
          <p:nvPr/>
        </p:nvSpPr>
        <p:spPr>
          <a:xfrm>
            <a:off x="866275" y="4026921"/>
            <a:ext cx="7411450" cy="4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Font typeface="Droid Serif"/>
              <a:buNone/>
            </a:pPr>
            <a:r>
              <a:rPr lang="en" b="1" dirty="0"/>
              <a:t>2. </a:t>
            </a:r>
            <a:r>
              <a:rPr lang="en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.</a:t>
            </a:r>
            <a:endParaRPr lang="en" dirty="0"/>
          </a:p>
        </p:txBody>
      </p:sp>
    </p:spTree>
    <p:custDataLst>
      <p:tags r:id="rId1"/>
    </p:custDataLst>
  </p:cSld>
  <p:clrMapOvr>
    <a:masterClrMapping/>
  </p:clrMapOvr>
  <p:transition spd="slow" advTm="2420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8.8|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0.5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5.9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2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Christmas 2015 specia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1068</Words>
  <Application>Microsoft Office PowerPoint</Application>
  <PresentationFormat>On-screen Show (16:9)</PresentationFormat>
  <Paragraphs>104</Paragraphs>
  <Slides>34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Tinos</vt:lpstr>
      <vt:lpstr>Old Standard TT</vt:lpstr>
      <vt:lpstr>Times New Roman</vt:lpstr>
      <vt:lpstr>Droid Serif</vt:lpstr>
      <vt:lpstr>Arial</vt:lpstr>
      <vt:lpstr>.VnArial</vt:lpstr>
      <vt:lpstr>Playfair Display</vt:lpstr>
      <vt:lpstr>.VnTimeH</vt:lpstr>
      <vt:lpstr>Christmas 2015 special template</vt:lpstr>
      <vt:lpstr>MÔN TIN HỌC LỚP 4</vt:lpstr>
      <vt:lpstr>KHỞI ĐỘNG ĐẦU GIỜ</vt:lpstr>
      <vt:lpstr>Câu 1: Để chèn hình có sẵn vào trang văn bản em thực hiện thao tác nào sau đây?</vt:lpstr>
      <vt:lpstr>Câu 2: Để thay đổi màu, độ dày đường viền của hình em chọn thẻ nào sau đây?</vt:lpstr>
      <vt:lpstr>Câu 3: Để chèn tranh ảnh vào trang văn bản em thực hiện thao tác nào sau đây?</vt:lpstr>
      <vt:lpstr>Theo em bài thơ “Ngôi nhà” ở hình nào được trình bày sinh động hơn? Vì sao? </vt:lpstr>
      <vt:lpstr>PowerPoint Presentation</vt:lpstr>
      <vt:lpstr>PowerPoint Presentation</vt:lpstr>
      <vt:lpstr>A. HOẠT ĐỘNG CƠ BẢN</vt:lpstr>
      <vt:lpstr>PowerPoint Presentation</vt:lpstr>
      <vt:lpstr>PowerPoint Presentation</vt:lpstr>
      <vt:lpstr>Các bước thực hiện chèn ảnh vào văn bản</vt:lpstr>
      <vt:lpstr>Thao tác thay đổi kích thước của tranh ảnh trong văn bản em thực hiện tương tự thao tác thay đổi kích thước của hình trong văn bản</vt:lpstr>
      <vt:lpstr>Các bước điều chỉnh kích thước của tranh ảnh trong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CẦN GHI NHỚ</vt:lpstr>
      <vt:lpstr>PowerPoint Presentation</vt:lpstr>
      <vt:lpstr>MÔN TIN HỌC LỚP 4</vt:lpstr>
      <vt:lpstr>PowerPoint Presentation</vt:lpstr>
      <vt:lpstr>PowerPoint Presentation</vt:lpstr>
      <vt:lpstr>B. HOẠT ĐỘNG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CẦN GHI NHỚ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PowerPoint Đẹp</dc:title>
  <dc:creator>Admin</dc:creator>
  <cp:lastModifiedBy>MyLaptop</cp:lastModifiedBy>
  <cp:revision>54</cp:revision>
  <dcterms:modified xsi:type="dcterms:W3CDTF">2021-12-03T02:38:31Z</dcterms:modified>
</cp:coreProperties>
</file>